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2" r:id="rId3"/>
    <p:sldId id="268" r:id="rId4"/>
    <p:sldId id="260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B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17.2.2015.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4145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17.2.2015.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544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17.2.2015.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0658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17.2.2015.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277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17.2.2015.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755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17.2.2015.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84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17.2.2015.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967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17.2.2015.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1968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17.2.2015.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250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17.2.2015.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221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17.2.2015.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785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FBB1D-D102-47D0-BC94-A10E928A07AF}" type="datetimeFigureOut">
              <a:rPr lang="hr-HR" smtClean="0"/>
              <a:t>17.2.2015.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194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13162" y="1777408"/>
            <a:ext cx="905048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4800" b="1" dirty="0" smtClean="0">
                <a:ln/>
                <a:solidFill>
                  <a:srgbClr val="FFFF00"/>
                </a:solidFill>
              </a:rPr>
              <a:t>Kako uspjeti</a:t>
            </a:r>
          </a:p>
          <a:p>
            <a:pPr algn="ctr"/>
            <a:endParaRPr lang="hr-HR" sz="4800" b="1" cap="none" spc="0" dirty="0">
              <a:ln/>
              <a:solidFill>
                <a:srgbClr val="FFFF00"/>
              </a:solidFill>
              <a:effectLst/>
            </a:endParaRPr>
          </a:p>
          <a:p>
            <a:pPr algn="ctr"/>
            <a:r>
              <a:rPr lang="hr-HR" sz="4800" b="1" dirty="0" smtClean="0">
                <a:ln/>
                <a:solidFill>
                  <a:srgbClr val="FFFF00"/>
                </a:solidFill>
              </a:rPr>
              <a:t>Analiza uspjeha</a:t>
            </a:r>
            <a:endParaRPr lang="hr-HR" sz="4800" b="1" cap="none" spc="0" dirty="0" smtClean="0">
              <a:ln/>
              <a:solidFill>
                <a:srgbClr val="FFFF00"/>
              </a:solidFill>
              <a:effectLst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08" y="1"/>
            <a:ext cx="1801091" cy="2066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57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199" y="662840"/>
            <a:ext cx="563174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2400" b="1" cap="none" spc="0" dirty="0" smtClean="0">
                <a:ln/>
                <a:solidFill>
                  <a:srgbClr val="FFFF00"/>
                </a:solidFill>
                <a:effectLst/>
              </a:rPr>
              <a:t>Primjer 1 : Kako smo uspjeli</a:t>
            </a:r>
            <a:endParaRPr lang="en-US" sz="2400" b="1" cap="none" spc="0" dirty="0">
              <a:ln/>
              <a:solidFill>
                <a:srgbClr val="FFFF00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44334" y="1974835"/>
            <a:ext cx="1002722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Izvor :  Ministarstvo poduzetništva i obrta</a:t>
            </a:r>
          </a:p>
          <a:p>
            <a:r>
              <a:rPr lang="hr-HR" sz="2400" b="1" cap="none" spc="0" dirty="0" smtClean="0">
                <a:ln/>
                <a:solidFill>
                  <a:srgbClr val="FFFF00"/>
                </a:solidFill>
                <a:effectLst/>
              </a:rPr>
              <a:t>Natječaj: Poduzetnički impuls B1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Vrijednost projekta: 2,060.000 kn </a:t>
            </a:r>
          </a:p>
          <a:p>
            <a:r>
              <a:rPr lang="hr-HR" sz="2400" b="1" cap="none" spc="0" dirty="0" smtClean="0">
                <a:ln/>
                <a:solidFill>
                  <a:srgbClr val="FFFF00"/>
                </a:solidFill>
                <a:effectLst/>
              </a:rPr>
              <a:t>Opseg projekta: </a:t>
            </a:r>
            <a:r>
              <a:rPr lang="hr-HR" sz="2400" b="1" dirty="0" smtClean="0">
                <a:ln/>
                <a:solidFill>
                  <a:srgbClr val="FFFF00"/>
                </a:solidFill>
              </a:rPr>
              <a:t>18</a:t>
            </a:r>
            <a:r>
              <a:rPr lang="hr-HR" sz="2400" b="1" cap="none" spc="0" dirty="0" smtClean="0">
                <a:ln/>
                <a:solidFill>
                  <a:srgbClr val="FFFF00"/>
                </a:solidFill>
                <a:effectLst/>
              </a:rPr>
              <a:t>0 stranica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Vrijeme pripreme projekta: 2 mjeseca</a:t>
            </a:r>
          </a:p>
          <a:p>
            <a:r>
              <a:rPr lang="hr-HR" sz="2400" b="1" cap="none" spc="0" dirty="0" smtClean="0">
                <a:ln/>
                <a:solidFill>
                  <a:srgbClr val="FFFF00"/>
                </a:solidFill>
                <a:effectLst/>
              </a:rPr>
              <a:t>Vrijeme pisanja prijave: 2 tjedna</a:t>
            </a:r>
          </a:p>
          <a:p>
            <a:endParaRPr lang="hr-HR" sz="2400" b="1" dirty="0">
              <a:ln/>
              <a:solidFill>
                <a:srgbClr val="FFFF00"/>
              </a:solidFill>
            </a:endParaRPr>
          </a:p>
          <a:p>
            <a:r>
              <a:rPr lang="hr-HR" sz="2400" b="1" cap="none" spc="0" dirty="0" smtClean="0">
                <a:ln/>
                <a:effectLst/>
              </a:rPr>
              <a:t>Razlog uspjeha: tim, znanje i iskustvo, studiozan pristup, eliminiranje svih navedenih pogrešaka, PRKOS</a:t>
            </a:r>
          </a:p>
        </p:txBody>
      </p:sp>
    </p:spTree>
    <p:extLst>
      <p:ext uri="{BB962C8B-B14F-4D97-AF65-F5344CB8AC3E}">
        <p14:creationId xmlns:p14="http://schemas.microsoft.com/office/powerpoint/2010/main" val="426904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3258" y="626864"/>
            <a:ext cx="1014165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2400" b="1" cap="none" spc="0" dirty="0" smtClean="0">
                <a:ln/>
                <a:solidFill>
                  <a:srgbClr val="FFFF00"/>
                </a:solidFill>
                <a:effectLst/>
              </a:rPr>
              <a:t>Primjer 2 : Kako neuspjeh pretvoriti u uspjeh / Do-Over Primjer 1 neuspjeha</a:t>
            </a:r>
            <a:endParaRPr lang="en-US" sz="2400" b="1" cap="none" spc="0" dirty="0">
              <a:ln/>
              <a:solidFill>
                <a:srgbClr val="FFFF00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23553" y="2577509"/>
            <a:ext cx="1002722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Izvor :  Kohezijski fond EU</a:t>
            </a:r>
          </a:p>
          <a:p>
            <a:r>
              <a:rPr lang="hr-HR" sz="2400" b="1" cap="none" spc="0" dirty="0" smtClean="0">
                <a:ln/>
                <a:solidFill>
                  <a:srgbClr val="FFFF00"/>
                </a:solidFill>
                <a:effectLst/>
              </a:rPr>
              <a:t>Natječaj: Povećanje gospodarske aktivnosti i konkurentnosti MSP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Vrijednost projekta: 10.800.000 kn </a:t>
            </a:r>
          </a:p>
          <a:p>
            <a:endParaRPr lang="hr-HR" sz="2400" b="1" dirty="0">
              <a:ln/>
              <a:solidFill>
                <a:srgbClr val="FFFF00"/>
              </a:solidFill>
            </a:endParaRPr>
          </a:p>
          <a:p>
            <a:r>
              <a:rPr lang="hr-HR" sz="2400" b="1" dirty="0" smtClean="0">
                <a:ln/>
                <a:solidFill>
                  <a:srgbClr val="FF0000"/>
                </a:solidFill>
              </a:rPr>
              <a:t>Do-Over: umjesto novog nabavljen rabljeni stroj</a:t>
            </a:r>
          </a:p>
        </p:txBody>
      </p:sp>
    </p:spTree>
    <p:extLst>
      <p:ext uri="{BB962C8B-B14F-4D97-AF65-F5344CB8AC3E}">
        <p14:creationId xmlns:p14="http://schemas.microsoft.com/office/powerpoint/2010/main" val="79834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5172" y="2695272"/>
            <a:ext cx="905048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4400" b="1" cap="none" spc="0" dirty="0" smtClean="0">
                <a:ln/>
                <a:solidFill>
                  <a:srgbClr val="FFFF00"/>
                </a:solidFill>
                <a:effectLst/>
              </a:rPr>
              <a:t>Pitanja – problemi – želje !</a:t>
            </a:r>
            <a:endParaRPr lang="en-US" sz="4400" b="1" cap="none" spc="0" dirty="0">
              <a:ln/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5787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3290</TotalTime>
  <Words>105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deps</dc:creator>
  <cp:lastModifiedBy>deps</cp:lastModifiedBy>
  <cp:revision>90</cp:revision>
  <dcterms:created xsi:type="dcterms:W3CDTF">2014-01-29T11:48:13Z</dcterms:created>
  <dcterms:modified xsi:type="dcterms:W3CDTF">2015-02-17T18:18:14Z</dcterms:modified>
</cp:coreProperties>
</file>