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  <p:sldMasterId id="2147483681" r:id="rId4"/>
    <p:sldMasterId id="2147483744" r:id="rId5"/>
    <p:sldMasterId id="2147483751" r:id="rId6"/>
    <p:sldMasterId id="2147483765" r:id="rId7"/>
    <p:sldMasterId id="2147483819" r:id="rId8"/>
    <p:sldMasterId id="2147483830" r:id="rId9"/>
  </p:sldMasterIdLst>
  <p:notesMasterIdLst>
    <p:notesMasterId r:id="rId36"/>
  </p:notesMasterIdLst>
  <p:sldIdLst>
    <p:sldId id="350" r:id="rId10"/>
    <p:sldId id="260" r:id="rId11"/>
    <p:sldId id="262" r:id="rId12"/>
    <p:sldId id="268" r:id="rId13"/>
    <p:sldId id="269" r:id="rId14"/>
    <p:sldId id="274" r:id="rId15"/>
    <p:sldId id="276" r:id="rId16"/>
    <p:sldId id="339" r:id="rId17"/>
    <p:sldId id="340" r:id="rId18"/>
    <p:sldId id="338" r:id="rId19"/>
    <p:sldId id="275" r:id="rId20"/>
    <p:sldId id="345" r:id="rId21"/>
    <p:sldId id="341" r:id="rId22"/>
    <p:sldId id="343" r:id="rId23"/>
    <p:sldId id="280" r:id="rId24"/>
    <p:sldId id="346" r:id="rId25"/>
    <p:sldId id="344" r:id="rId26"/>
    <p:sldId id="279" r:id="rId27"/>
    <p:sldId id="347" r:id="rId28"/>
    <p:sldId id="290" r:id="rId29"/>
    <p:sldId id="292" r:id="rId30"/>
    <p:sldId id="349" r:id="rId31"/>
    <p:sldId id="289" r:id="rId32"/>
    <p:sldId id="298" r:id="rId33"/>
    <p:sldId id="299" r:id="rId34"/>
    <p:sldId id="334" r:id="rId3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94660"/>
  </p:normalViewPr>
  <p:slideViewPr>
    <p:cSldViewPr>
      <p:cViewPr>
        <p:scale>
          <a:sx n="100" d="100"/>
          <a:sy n="100" d="100"/>
        </p:scale>
        <p:origin x="-199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4D64E1-28DF-4CDD-AA08-FE638B65377D}" type="datetimeFigureOut">
              <a:rPr lang="sl-SI"/>
              <a:pPr>
                <a:defRPr/>
              </a:pPr>
              <a:t>5.3.2014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E55F7A-0233-4DD4-9D70-FE0BAB24F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77827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8B82A5-15AC-4966-8123-C8C3C44CA1D1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897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4344988"/>
            <a:ext cx="5480050" cy="4110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96259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5E649-DA70-4198-B81A-646D6AC24F23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BE" smtClean="0"/>
              <a:t>Image slide with comment bar</a:t>
            </a:r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A08B82-4322-4085-AA67-2F260E5A7370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6B9D8295-B902-4C50-B5B3-025F8E4A86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561B46A0-EA25-4304-AA86-44F64307379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59360A4F-321C-4155-867E-5E4661528EF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D8A6D80F-4C1D-4871-9772-CE86F7E723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517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2461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BE8179-5444-478E-AA18-0D1877CB34C8}" type="datetime1">
              <a:rPr lang="nl-NL"/>
              <a:pPr>
                <a:defRPr/>
              </a:pPr>
              <a:t>5-3-2014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D2F22BD1-BB6F-4B42-9131-0EEF9E06CA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18F3564F-9639-4078-BF8D-41C72CE61B5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B17A557D-4A62-442D-9DEA-C38F33F514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916B4499-9C27-475B-A3C3-3264DD7A25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89442464-B6C3-4237-A5BD-E6B1D62F451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AEE58C24-61C2-4780-8345-3DA0300E9B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2CAB6EB7-C3D6-430A-9F15-1AF22A8610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0F7BE1DF-0DBD-49E9-85B7-5B6B7D87CB3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3B65B531-4D90-423E-B1F1-A8B7C86FAB9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5ABD1967-82B0-4779-9940-2BB58627A9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32D11418-333E-4E98-8965-07EA9FF0EB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20CE3171-E500-4D00-A8A4-007681B8E13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7CF7FC3F-99E2-4738-ADF1-39213C990C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27D6CC2C-BADE-488B-9122-49B6C70937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AED5C752-EB2F-4B55-8FF2-0470C9BBF6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50AD6579-7FE4-4D8A-8D6E-E676085F99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061AB642-C06C-40B4-B415-01C3023D1CB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A0EE50B6-C3D5-49C9-BFBD-E1370D3FD8D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38E93163-C1C7-4201-8637-2D4CA2FDEDF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47630A9A-4F1C-496B-A5B9-D16DAF2EEB0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2750990F-AF20-44A5-A4C7-FBDAD3CA1C1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A558B0F8-EF29-4254-A9D8-0A877307C1A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E01F933B-708F-464B-B67E-42F3E82C35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122C9937-6597-41F3-8EC8-2D5EF98F6E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66BE4EEA-8327-4191-B375-A0DAB84975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E47379AD-CFEC-46C7-9BD1-A6CDE5B38B1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C8C6F019-A9C2-4407-866D-5AAB99DF5B0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C9773177-AD8D-4D45-AB10-1EFC8B44E66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B1206CCE-FA03-4138-B582-FF33588160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8F2AA98F-A5A7-4235-A0F9-C47492CE93C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5940E615-70F0-476C-AD38-51315914D84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A1F81FDD-D2D0-4ED7-B987-EAA3864174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FDD59F9D-84B9-436F-904A-7B8EC15E1C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552EE28E-1CCA-4B57-8722-CE0C60E595F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3AE3B2CF-C108-40E6-A382-FC48747307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8F5872E7-D443-4578-B18F-2231D0AC75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ACEEE9EB-A2BE-47E4-8422-DBCF1CBE366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850C030C-7A5B-47E5-9C46-D5DD1D7900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F7A57E0B-9CC0-4316-B0A9-C103C493469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2EB1546F-185A-469C-8E2C-49C6127CCA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2D52E5CE-6667-4673-8010-AC626CED50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 overview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5">
            <a:hlinkClick r:id="rId2" action="ppaction://hlinksldjump"/>
          </p:cNvPr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9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20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22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86051" y="1524141"/>
            <a:ext cx="3571900" cy="2000251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000" y="897600"/>
            <a:ext cx="7871090" cy="576000"/>
          </a:xfrm>
          <a:prstGeom prst="rect">
            <a:avLst/>
          </a:prstGeom>
        </p:spPr>
        <p:txBody>
          <a:bodyPr tIns="0"/>
          <a:lstStyle>
            <a:lvl1pPr algn="l">
              <a:defRPr sz="28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0000" y="1524128"/>
            <a:ext cx="3584810" cy="1714511"/>
          </a:xfrm>
          <a:prstGeom prst="rect">
            <a:avLst/>
          </a:prstGeom>
        </p:spPr>
        <p:txBody>
          <a:bodyPr/>
          <a:lstStyle>
            <a:lvl1pPr marL="352425" indent="-352425">
              <a:buClr>
                <a:srgbClr val="C31820"/>
              </a:buClr>
              <a:buSzPct val="100000"/>
              <a:buFont typeface="Arial" pitchFamily="34" charset="0"/>
              <a:buChar char="■"/>
              <a:defRPr sz="2000" b="0">
                <a:latin typeface="Arial" pitchFamily="34" charset="0"/>
                <a:cs typeface="Arial" pitchFamily="34" charset="0"/>
              </a:defRPr>
            </a:lvl1pPr>
            <a:lvl2pPr marL="633413" indent="-279400">
              <a:buClr>
                <a:srgbClr val="969696"/>
              </a:buClr>
              <a:buFont typeface="Arial" pitchFamily="34" charset="0"/>
              <a:buChar char="■"/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895350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162050" indent="-228600">
              <a:buSzPct val="90000"/>
              <a:buFont typeface="Courier New" pitchFamily="49" charset="0"/>
              <a:buChar char="o"/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438275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30000" y="2381243"/>
            <a:ext cx="1872000" cy="3333773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36000" tIns="36000" rIns="36000" bIns="36000"/>
          <a:lstStyle>
            <a:lvl1pPr marL="0" indent="0">
              <a:spcAft>
                <a:spcPts val="300"/>
              </a:spcAft>
              <a:buNone/>
              <a:defRPr sz="14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96838" indent="-96838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1921" y="2857496"/>
            <a:ext cx="1872000" cy="2857520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36000" tIns="36000" rIns="36000" bIns="36000"/>
          <a:lstStyle>
            <a:lvl1pPr marL="0" indent="0">
              <a:spcAft>
                <a:spcPts val="300"/>
              </a:spcAft>
              <a:buNone/>
              <a:defRPr sz="14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96838" indent="-96838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33842" y="2857496"/>
            <a:ext cx="1872000" cy="2857520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36000" tIns="36000" rIns="36000" bIns="36000"/>
          <a:lstStyle>
            <a:lvl1pPr marL="0" indent="0">
              <a:spcAft>
                <a:spcPts val="300"/>
              </a:spcAft>
              <a:buNone/>
              <a:defRPr sz="14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96838" indent="-96838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635764" y="2381243"/>
            <a:ext cx="1872000" cy="3333773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36000" tIns="36000" rIns="36000" bIns="36000"/>
          <a:lstStyle>
            <a:lvl1pPr marL="0" indent="0">
              <a:spcAft>
                <a:spcPts val="300"/>
              </a:spcAft>
              <a:buNone/>
              <a:defRPr sz="14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96838" indent="-96838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866063" y="6480175"/>
            <a:ext cx="647700" cy="239713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srgbClr val="BEBE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47FC37B-A121-43AC-ACFE-206FC057F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(large en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2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3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5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0000" y="897600"/>
            <a:ext cx="7848000" cy="576000"/>
          </a:xfrm>
          <a:prstGeom prst="rect">
            <a:avLst/>
          </a:prstGeom>
        </p:spPr>
        <p:txBody>
          <a:bodyPr tIns="0"/>
          <a:lstStyle>
            <a:lvl1pPr algn="l">
              <a:defRPr sz="28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0000" y="1523994"/>
            <a:ext cx="5760000" cy="4381531"/>
          </a:xfrm>
          <a:prstGeom prst="rect">
            <a:avLst/>
          </a:prstGeom>
        </p:spPr>
        <p:txBody>
          <a:bodyPr/>
          <a:lstStyle>
            <a:lvl1pPr marL="352425" indent="-352425">
              <a:lnSpc>
                <a:spcPct val="150000"/>
              </a:lnSpc>
              <a:buClr>
                <a:srgbClr val="C31820"/>
              </a:buClr>
              <a:buSzPct val="100000"/>
              <a:buFont typeface="Arial" pitchFamily="34" charset="0"/>
              <a:buChar char="■"/>
              <a:defRPr sz="2000" b="0">
                <a:latin typeface="Arial" pitchFamily="34" charset="0"/>
                <a:cs typeface="Arial" pitchFamily="34" charset="0"/>
              </a:defRPr>
            </a:lvl1pPr>
            <a:lvl2pPr marL="633413" indent="-279400">
              <a:buClr>
                <a:srgbClr val="969696"/>
              </a:buClr>
              <a:buFont typeface="Arial" pitchFamily="34" charset="0"/>
              <a:buChar char="■"/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895350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162050" indent="-228600">
              <a:buSzPct val="90000"/>
              <a:buFont typeface="Courier New" pitchFamily="49" charset="0"/>
              <a:buChar char="o"/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438275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500826" y="1523994"/>
            <a:ext cx="1977174" cy="438153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spcAft>
                <a:spcPts val="500"/>
              </a:spcAft>
              <a:buClr>
                <a:srgbClr val="C31820"/>
              </a:buClr>
              <a:buSzPct val="100000"/>
              <a:buFont typeface="Arial" pitchFamily="34" charset="0"/>
              <a:buNone/>
              <a:defRPr sz="1800" b="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633413" indent="-279400">
              <a:buClr>
                <a:srgbClr val="969696"/>
              </a:buClr>
              <a:buFont typeface="Arial" pitchFamily="34" charset="0"/>
              <a:buChar char="■"/>
              <a:defRPr sz="2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895350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162050" indent="-228600">
              <a:buSzPct val="90000"/>
              <a:buFont typeface="Courier New" pitchFamily="49" charset="0"/>
              <a:buChar char="o"/>
              <a:defRPr sz="18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438275" indent="-228600">
              <a:defRPr sz="18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66063" y="6480175"/>
            <a:ext cx="647700" cy="239713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srgbClr val="BEBE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6FD9B94-77E6-45EE-8D6B-C599F6D81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246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35BD7A9-13AB-452E-ABDF-8C56A0B0B14D}" type="datetime1">
              <a:rPr lang="nl-NL"/>
              <a:pPr/>
              <a:t>5-3-2014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294E87E6-29B5-4A81-A3B6-6CF4E23E1D6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66800"/>
            <a:ext cx="4495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65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65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30040"/>
            <a:ext cx="3810000" cy="1965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30040"/>
            <a:ext cx="3810000" cy="1965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8BD7553-56E7-4FD4-B596-AE9C62C2A54D}" type="datetime1">
              <a:rPr lang="en-US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921DD814-DE7B-41DA-B7AC-99A6CD6F9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34C5E240-8228-4496-905D-3A707489CA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9A7D651F-174D-4677-835B-8CC2B263F5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859A98BA-2E2B-47AE-83F6-8B50CB2E69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CC2CDB19-58E3-418A-BE12-95A66A4F8D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3766A625-4762-4B55-8EC0-D163A83A73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8B530A23-7DE4-4AE9-A66F-56787B0A02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1CEFC2FC-5A31-4563-BD48-F1793C7ACB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 overview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5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9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20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22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86051" y="1524141"/>
            <a:ext cx="3571900" cy="2000251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000" y="897600"/>
            <a:ext cx="7871090" cy="576000"/>
          </a:xfrm>
          <a:prstGeom prst="rect">
            <a:avLst/>
          </a:prstGeom>
        </p:spPr>
        <p:txBody>
          <a:bodyPr tIns="0"/>
          <a:lstStyle>
            <a:lvl1pPr algn="l">
              <a:defRPr sz="28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0000" y="1524128"/>
            <a:ext cx="3584810" cy="1714511"/>
          </a:xfrm>
          <a:prstGeom prst="rect">
            <a:avLst/>
          </a:prstGeom>
        </p:spPr>
        <p:txBody>
          <a:bodyPr/>
          <a:lstStyle>
            <a:lvl1pPr marL="352425" indent="-352425">
              <a:buClr>
                <a:srgbClr val="C31820"/>
              </a:buClr>
              <a:buSzPct val="100000"/>
              <a:buFont typeface="Arial" pitchFamily="34" charset="0"/>
              <a:buChar char="■"/>
              <a:defRPr sz="2000" b="0">
                <a:latin typeface="Arial" pitchFamily="34" charset="0"/>
                <a:cs typeface="Arial" pitchFamily="34" charset="0"/>
              </a:defRPr>
            </a:lvl1pPr>
            <a:lvl2pPr marL="633413" indent="-279400">
              <a:buClr>
                <a:srgbClr val="969696"/>
              </a:buClr>
              <a:buFont typeface="Arial" pitchFamily="34" charset="0"/>
              <a:buChar char="■"/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895350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162050" indent="-228600">
              <a:buSzPct val="90000"/>
              <a:buFont typeface="Courier New" pitchFamily="49" charset="0"/>
              <a:buChar char="o"/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438275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30000" y="2381243"/>
            <a:ext cx="1872000" cy="3333773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36000" tIns="36000" rIns="36000" bIns="36000"/>
          <a:lstStyle>
            <a:lvl1pPr marL="0" indent="0">
              <a:spcAft>
                <a:spcPts val="300"/>
              </a:spcAft>
              <a:buNone/>
              <a:defRPr sz="14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96838" indent="-96838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1921" y="2857496"/>
            <a:ext cx="1872000" cy="2857520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36000" tIns="36000" rIns="36000" bIns="36000"/>
          <a:lstStyle>
            <a:lvl1pPr marL="0" indent="0">
              <a:spcAft>
                <a:spcPts val="300"/>
              </a:spcAft>
              <a:buNone/>
              <a:defRPr sz="14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96838" indent="-96838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33842" y="2857496"/>
            <a:ext cx="1872000" cy="2857520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36000" tIns="36000" rIns="36000" bIns="36000"/>
          <a:lstStyle>
            <a:lvl1pPr marL="0" indent="0">
              <a:spcAft>
                <a:spcPts val="300"/>
              </a:spcAft>
              <a:buNone/>
              <a:defRPr sz="14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96838" indent="-96838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635764" y="2381243"/>
            <a:ext cx="1872000" cy="3333773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36000" tIns="36000" rIns="36000" bIns="36000"/>
          <a:lstStyle>
            <a:lvl1pPr marL="0" indent="0">
              <a:spcAft>
                <a:spcPts val="300"/>
              </a:spcAft>
              <a:buNone/>
              <a:defRPr sz="14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96838" indent="-96838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82563" indent="-96838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866063" y="6480175"/>
            <a:ext cx="647700" cy="239713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srgbClr val="BEBE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8537EFB-71CA-4040-B8AF-15F364A930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66800"/>
            <a:ext cx="4495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65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65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30040"/>
            <a:ext cx="3810000" cy="1965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30040"/>
            <a:ext cx="3810000" cy="1965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CE7B774-E362-44DE-8F32-2FF613A0480F}" type="datetime1">
              <a:rPr lang="en-US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9E1FB9E6-F327-4221-B0C2-61AD04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246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E57F259-5D35-4F2D-AABD-58A98868779B}" type="datetime1">
              <a:rPr lang="nl-NL"/>
              <a:pPr/>
              <a:t>5-3-2014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5CBBBEA5-7B41-4F9B-B15F-FF54140EDD4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 text or image (don't use both)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000" y="897600"/>
            <a:ext cx="7884000" cy="576000"/>
          </a:xfrm>
          <a:prstGeom prst="rect">
            <a:avLst/>
          </a:prstGeom>
        </p:spPr>
        <p:txBody>
          <a:bodyPr tIns="0"/>
          <a:lstStyle>
            <a:lvl1pPr algn="l">
              <a:defRPr sz="28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000" y="1523994"/>
            <a:ext cx="7884000" cy="4381531"/>
          </a:xfrm>
          <a:prstGeom prst="rect">
            <a:avLst/>
          </a:prstGeom>
        </p:spPr>
        <p:txBody>
          <a:bodyPr/>
          <a:lstStyle>
            <a:lvl1pPr marL="352425" indent="-352425">
              <a:buClr>
                <a:srgbClr val="C31820"/>
              </a:buClr>
              <a:buSzPct val="100000"/>
              <a:buFont typeface="Arial" pitchFamily="34" charset="0"/>
              <a:buChar char="■"/>
              <a:defRPr sz="2540" b="0">
                <a:latin typeface="Arial" pitchFamily="34" charset="0"/>
                <a:cs typeface="Arial" pitchFamily="34" charset="0"/>
              </a:defRPr>
            </a:lvl1pPr>
            <a:lvl2pPr marL="633413" indent="-279400">
              <a:buClr>
                <a:srgbClr val="969696"/>
              </a:buClr>
              <a:buFont typeface="Arial" pitchFamily="34" charset="0"/>
              <a:buChar char="■"/>
              <a:defRPr sz="2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895350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162050" indent="-228600">
              <a:buSzPct val="90000"/>
              <a:buFont typeface="Courier New" pitchFamily="49" charset="0"/>
              <a:buChar char="o"/>
              <a:defRPr sz="18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438275" indent="-228600">
              <a:defRPr sz="18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66063" y="6478588"/>
            <a:ext cx="647700" cy="241300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>
                <a:solidFill>
                  <a:srgbClr val="BEBE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4451DF0-7D9F-459D-959E-E3B0195A0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ro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4356" y="2693991"/>
            <a:ext cx="2971800" cy="1470025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ea typeface="+mn-ea"/>
              </a:defRPr>
            </a:lvl1pPr>
          </a:lstStyle>
          <a:p>
            <a:pPr>
              <a:defRPr/>
            </a:pPr>
            <a:fld id="{1B73F853-AE64-4401-B2FE-ED405CDD54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title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2" y="2693991"/>
            <a:ext cx="4913312" cy="1470025"/>
          </a:xfrm>
        </p:spPr>
        <p:txBody>
          <a:bodyPr anchor="ctr"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267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D2232A"/>
                </a:solidFill>
                <a:ea typeface="+mn-ea"/>
              </a:defRPr>
            </a:lvl1pPr>
          </a:lstStyle>
          <a:p>
            <a:pPr>
              <a:defRPr/>
            </a:pPr>
            <a:fld id="{C6CC4129-6F94-4341-A0EA-71326ADF84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content_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B11423"/>
                </a:solidFill>
                <a:ea typeface="+mn-ea"/>
              </a:defRPr>
            </a:lvl1pPr>
          </a:lstStyle>
          <a:p>
            <a:pPr>
              <a:defRPr/>
            </a:pPr>
            <a:fld id="{EC57AC1F-5B7F-43D0-9AEC-321CD84F80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content_0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BFB587D2-F9D3-442E-A778-EC013A9F93D0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6" descr="content_02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8196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2BA9D86F-5366-4FE0-9F35-C5C3143080D1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0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0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0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0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0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6" descr="content_0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1638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743D0FA6-11F3-43AA-B40C-08F2CABABFD3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6" descr="content_0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23556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6BD399EE-8899-4097-9CF2-08DDA1E694AB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6" descr="content_0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0724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B41B9AEA-5A26-47D0-BA41-CDBEDE14D718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6" descr="content_0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7892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97D65BF7-6EF4-4BBD-8D65-43B3D878E4BD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6" descr="content_0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45060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A429F630-4C91-439B-AABA-5FEE0BB7F01A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9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Afbeelding 6" descr="content_02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522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1062B107-6E72-4825-9E97-395655E43478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Afbeelding 6" descr="content_02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077200" cy="868362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63492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8333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232A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600" y="6383338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fld id="{295DA52E-DED8-48BF-ADBA-E9E8BE4DCEB4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 cap="all" spc="100">
          <a:solidFill>
            <a:srgbClr val="D2232A"/>
          </a:solidFill>
          <a:latin typeface="Helvetica Neue Light"/>
          <a:ea typeface="Helvetica Neue Light"/>
          <a:cs typeface="Helvetica Neue Light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D2232A"/>
          </a:solidFill>
          <a:latin typeface="Helvetica Neue Light"/>
          <a:ea typeface="Helvetica Neue Light"/>
          <a:cs typeface="Helvetica Neue Light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22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3"/>
        </a:buBlip>
        <a:defRPr sz="1600" kern="1200">
          <a:solidFill>
            <a:srgbClr val="595959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600" y="1268413"/>
            <a:ext cx="4913313" cy="41052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sl-SI" b="1" cap="none" smtClean="0"/>
              <a:t>SVE VEĆE MOGUČNOSTI DIGITALNOG TISKA U KARTONSKOJ AMBALAŽI</a:t>
            </a:r>
            <a:br>
              <a:rPr lang="sl-SI" b="1" cap="none" smtClean="0"/>
            </a:br>
            <a:r>
              <a:rPr lang="sl-SI" b="1" cap="none" smtClean="0"/>
              <a:t/>
            </a:r>
            <a:br>
              <a:rPr lang="sl-SI" b="1" cap="none" smtClean="0"/>
            </a:br>
            <a:r>
              <a:rPr lang="sl-SI" cap="none" smtClean="0"/>
              <a:t>Andrej Štrus, </a:t>
            </a:r>
            <a:br>
              <a:rPr lang="sl-SI" cap="none" smtClean="0"/>
            </a:br>
            <a:r>
              <a:rPr lang="sl-SI" cap="none" smtClean="0"/>
              <a:t>Xeikon Austria GmbH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dirty="0" smtClean="0">
                <a:ea typeface="+mj-ea"/>
              </a:rPr>
              <a:t/>
            </a:r>
            <a:br>
              <a:rPr lang="sl-SI" altLang="sl-SI" dirty="0" smtClean="0">
                <a:ea typeface="+mj-ea"/>
              </a:rPr>
            </a:br>
            <a:r>
              <a:rPr lang="en-US" altLang="sl-SI" dirty="0" err="1" smtClean="0">
                <a:solidFill>
                  <a:srgbClr val="C00000"/>
                </a:solidFill>
                <a:ea typeface="+mj-ea"/>
              </a:rPr>
              <a:t>Xeikon</a:t>
            </a:r>
            <a:r>
              <a:rPr lang="en-US" altLang="sl-SI" dirty="0" smtClean="0">
                <a:solidFill>
                  <a:srgbClr val="C00000"/>
                </a:solidFill>
                <a:ea typeface="+mj-ea"/>
              </a:rPr>
              <a:t> </a:t>
            </a:r>
            <a:r>
              <a:rPr lang="sl-SI" altLang="sl-SI" dirty="0" smtClean="0">
                <a:solidFill>
                  <a:srgbClr val="C00000"/>
                </a:solidFill>
                <a:ea typeface="+mj-ea"/>
              </a:rPr>
              <a:t>TEHNOLOGIJA</a:t>
            </a:r>
            <a:endParaRPr lang="en-US" altLang="sl-SI" dirty="0" smtClean="0">
              <a:solidFill>
                <a:srgbClr val="C00000"/>
              </a:solidFill>
              <a:ea typeface="+mj-ea"/>
            </a:endParaRPr>
          </a:p>
        </p:txBody>
      </p:sp>
      <p:sp>
        <p:nvSpPr>
          <p:cNvPr id="23449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altLang="sl-SI" sz="1900" smtClean="0"/>
              <a:t>Produkcija</a:t>
            </a:r>
            <a:endParaRPr lang="en-US" altLang="sl-SI" sz="19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Brzina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Neprekidni rad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Puna rotacija</a:t>
            </a:r>
            <a:endParaRPr lang="en-US" altLang="sl-SI" sz="1500" smtClean="0"/>
          </a:p>
          <a:p>
            <a:pPr>
              <a:lnSpc>
                <a:spcPct val="90000"/>
              </a:lnSpc>
            </a:pPr>
            <a:r>
              <a:rPr lang="sl-SI" altLang="sl-SI" sz="1900" smtClean="0"/>
              <a:t>Jednostavna integracija</a:t>
            </a:r>
            <a:endParaRPr lang="en-US" altLang="sl-SI" sz="19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Isti materijal kao za </a:t>
            </a:r>
            <a:r>
              <a:rPr lang="en-US" altLang="sl-SI" sz="1500" smtClean="0"/>
              <a:t>flexo</a:t>
            </a:r>
            <a:r>
              <a:rPr lang="sl-SI" altLang="sl-SI" sz="1500" smtClean="0"/>
              <a:t> odnosno </a:t>
            </a:r>
            <a:r>
              <a:rPr lang="en-US" altLang="sl-SI" sz="1500" smtClean="0"/>
              <a:t>offset</a:t>
            </a:r>
            <a:r>
              <a:rPr lang="sl-SI" altLang="sl-SI" sz="1500" smtClean="0"/>
              <a:t>ni tisak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Automatska kontrola kvalitete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Nije potrebna posebna klimatizacija prostorije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Fleksibilan</a:t>
            </a:r>
            <a:r>
              <a:rPr lang="en-US" altLang="sl-SI" sz="1500" smtClean="0"/>
              <a:t> </a:t>
            </a:r>
            <a:r>
              <a:rPr lang="sl-SI" altLang="sl-SI" sz="1500" smtClean="0"/>
              <a:t>protok rada pomoću </a:t>
            </a:r>
            <a:r>
              <a:rPr lang="en-US" altLang="sl-SI" sz="1500" smtClean="0"/>
              <a:t>X-800</a:t>
            </a:r>
            <a:r>
              <a:rPr lang="sl-SI" altLang="sl-SI" sz="1500" smtClean="0"/>
              <a:t> kontrolera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Nudenje ostalih rješenja</a:t>
            </a:r>
            <a:endParaRPr lang="en-US" altLang="sl-SI" sz="1500" smtClean="0"/>
          </a:p>
          <a:p>
            <a:pPr>
              <a:lnSpc>
                <a:spcPct val="90000"/>
              </a:lnSpc>
            </a:pPr>
            <a:r>
              <a:rPr lang="sl-SI" altLang="sl-SI" sz="1900" smtClean="0"/>
              <a:t>Ekologija</a:t>
            </a:r>
            <a:endParaRPr lang="en-US" altLang="sl-SI" sz="19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Drastično smanjenje otpada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Bez otapala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r>
              <a:rPr lang="sl-SI" altLang="sl-SI" sz="1500" smtClean="0"/>
              <a:t>Mogućnost recikliranja</a:t>
            </a:r>
            <a:endParaRPr lang="en-US" altLang="sl-SI" sz="1500" smtClean="0"/>
          </a:p>
          <a:p>
            <a:pPr lvl="1">
              <a:lnSpc>
                <a:spcPct val="90000"/>
              </a:lnSpc>
            </a:pPr>
            <a:endParaRPr lang="en-US" altLang="sl-SI" sz="1100" b="1" smtClean="0"/>
          </a:p>
          <a:p>
            <a:pPr lvl="1">
              <a:lnSpc>
                <a:spcPct val="90000"/>
              </a:lnSpc>
            </a:pPr>
            <a:endParaRPr lang="en-US" altLang="sl-SI" sz="1100" smtClean="0"/>
          </a:p>
          <a:p>
            <a:pPr lvl="1">
              <a:lnSpc>
                <a:spcPct val="90000"/>
              </a:lnSpc>
            </a:pPr>
            <a:endParaRPr lang="en-US" altLang="sl-SI" sz="1100" baseline="30000" smtClean="0"/>
          </a:p>
        </p:txBody>
      </p:sp>
      <p:pic>
        <p:nvPicPr>
          <p:cNvPr id="3115" name="Picture 5" descr="C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3081338"/>
            <a:ext cx="90487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6" descr="C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1957388"/>
            <a:ext cx="8921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7" name="Picture 7" descr="label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2013" y="4230688"/>
            <a:ext cx="206692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8" descr="Label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813" y="4230688"/>
            <a:ext cx="206692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1200" y="1944688"/>
            <a:ext cx="1643063" cy="2273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sl-SI" cap="none" smtClean="0"/>
              <a:t>AMBALAŽA - KONCEPT STROJA</a:t>
            </a:r>
            <a:endParaRPr lang="nl-NL" cap="none" smtClean="0"/>
          </a:p>
        </p:txBody>
      </p:sp>
      <p:sp>
        <p:nvSpPr>
          <p:cNvPr id="6" name="Rechthoek 5"/>
          <p:cNvSpPr/>
          <p:nvPr/>
        </p:nvSpPr>
        <p:spPr>
          <a:xfrm>
            <a:off x="1524000" y="2057400"/>
            <a:ext cx="2209800" cy="457200"/>
          </a:xfrm>
          <a:prstGeom prst="rect">
            <a:avLst/>
          </a:prstGeom>
          <a:solidFill>
            <a:srgbClr val="D223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96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900" dirty="0">
                <a:solidFill>
                  <a:prstClr val="white"/>
                </a:solidFill>
                <a:latin typeface="Helvetica Neue Light"/>
                <a:cs typeface="Helvetica Neue Light"/>
              </a:rPr>
              <a:t>Xeikon 3000 Series</a:t>
            </a:r>
            <a:endParaRPr lang="en-US" sz="19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18" name="Groeperen 17"/>
          <p:cNvGrpSpPr>
            <a:grpSpLocks/>
          </p:cNvGrpSpPr>
          <p:nvPr/>
        </p:nvGrpSpPr>
        <p:grpSpPr bwMode="auto">
          <a:xfrm>
            <a:off x="4565650" y="3505200"/>
            <a:ext cx="2022475" cy="2514600"/>
            <a:chOff x="4744180" y="3505199"/>
            <a:chExt cx="1844043" cy="2514600"/>
          </a:xfrm>
        </p:grpSpPr>
        <p:sp>
          <p:nvSpPr>
            <p:cNvPr id="9" name="Text Placeholder 18"/>
            <p:cNvSpPr txBox="1">
              <a:spLocks/>
            </p:cNvSpPr>
            <p:nvPr/>
          </p:nvSpPr>
          <p:spPr bwMode="auto">
            <a:xfrm>
              <a:off x="4744180" y="3505199"/>
              <a:ext cx="1844043" cy="2514600"/>
            </a:xfrm>
            <a:prstGeom prst="roundRect">
              <a:avLst>
                <a:gd name="adj" fmla="val 9717"/>
              </a:avLst>
            </a:prstGeom>
            <a:solidFill>
              <a:schemeClr val="bg1"/>
            </a:solidFill>
            <a:ln>
              <a:solidFill>
                <a:srgbClr val="969696"/>
              </a:solidFill>
            </a:ln>
            <a:extLst/>
          </p:spPr>
          <p:txBody>
            <a:bodyPr lIns="42239" tIns="42239" rIns="42239" bIns="42239"/>
            <a:lstStyle/>
            <a:p>
              <a:pPr defTabSz="536575">
                <a:spcBef>
                  <a:spcPct val="20000"/>
                </a:spcBef>
                <a:spcAft>
                  <a:spcPts val="352"/>
                </a:spcAft>
                <a:buFont typeface="Arial" charset="0"/>
                <a:buNone/>
                <a:defRPr/>
              </a:pPr>
              <a:r>
                <a:rPr lang="sl-SI" sz="1600" kern="0" dirty="0">
                  <a:solidFill>
                    <a:srgbClr val="C31820"/>
                  </a:solidFill>
                  <a:latin typeface="Helvetica Neue Light"/>
                  <a:cs typeface="Helvetica Neue Light"/>
                </a:rPr>
                <a:t>Potrošni </a:t>
              </a:r>
              <a:r>
                <a:rPr lang="sl-SI" sz="1600" kern="0" dirty="0" err="1">
                  <a:solidFill>
                    <a:srgbClr val="C31820"/>
                  </a:solidFill>
                  <a:latin typeface="Helvetica Neue Light"/>
                  <a:cs typeface="Helvetica Neue Light"/>
                </a:rPr>
                <a:t>materijal</a:t>
              </a:r>
              <a:endParaRPr lang="en-US" sz="1200" kern="0" dirty="0">
                <a:solidFill>
                  <a:srgbClr val="C31820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Namjenski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toner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kojeg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proizvodi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Xeikon</a:t>
              </a: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Bijela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boja u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jednom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prolazu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(etikete)</a:t>
              </a: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Toner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ima certifikat za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prehrambenu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industriju</a:t>
              </a: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nl-NL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Alpine fuser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bubanj</a:t>
              </a:r>
              <a:endParaRPr lang="nl-NL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0" lvl="2" defTabSz="536575">
                <a:spcBef>
                  <a:spcPts val="0"/>
                </a:spcBef>
                <a:buClr>
                  <a:srgbClr val="969696"/>
                </a:buClr>
                <a:defRPr/>
              </a:pPr>
              <a:r>
                <a:rPr lang="en-US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/>
              </a:r>
              <a:br>
                <a:rPr lang="en-US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</a:b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89103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8426" y="5360455"/>
              <a:ext cx="1256945" cy="58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eperen 18"/>
          <p:cNvGrpSpPr>
            <a:grpSpLocks/>
          </p:cNvGrpSpPr>
          <p:nvPr/>
        </p:nvGrpSpPr>
        <p:grpSpPr bwMode="auto">
          <a:xfrm>
            <a:off x="6732588" y="3505200"/>
            <a:ext cx="1803400" cy="2514600"/>
            <a:chOff x="6865334" y="3505200"/>
            <a:chExt cx="1671275" cy="2514600"/>
          </a:xfrm>
        </p:grpSpPr>
        <p:sp>
          <p:nvSpPr>
            <p:cNvPr id="10" name="Text Placeholder 19"/>
            <p:cNvSpPr txBox="1">
              <a:spLocks/>
            </p:cNvSpPr>
            <p:nvPr/>
          </p:nvSpPr>
          <p:spPr bwMode="auto">
            <a:xfrm>
              <a:off x="6865334" y="3505200"/>
              <a:ext cx="1671275" cy="2514600"/>
            </a:xfrm>
            <a:prstGeom prst="roundRect">
              <a:avLst>
                <a:gd name="adj" fmla="val 9717"/>
              </a:avLst>
            </a:prstGeom>
            <a:solidFill>
              <a:schemeClr val="bg1"/>
            </a:solidFill>
            <a:ln>
              <a:solidFill>
                <a:srgbClr val="969696"/>
              </a:solidFill>
            </a:ln>
            <a:extLst/>
          </p:spPr>
          <p:txBody>
            <a:bodyPr lIns="42239" tIns="42239" rIns="42239" bIns="42239"/>
            <a:lstStyle/>
            <a:p>
              <a:pPr defTabSz="536575">
                <a:spcBef>
                  <a:spcPct val="20000"/>
                </a:spcBef>
                <a:spcAft>
                  <a:spcPts val="352"/>
                </a:spcAft>
                <a:buFont typeface="Arial" charset="0"/>
                <a:buNone/>
                <a:defRPr/>
              </a:pPr>
              <a:r>
                <a:rPr lang="sl-SI" sz="1600" kern="0" dirty="0">
                  <a:solidFill>
                    <a:srgbClr val="C31820"/>
                  </a:solidFill>
                  <a:latin typeface="Helvetica Neue Light"/>
                  <a:cs typeface="Helvetica Neue Light"/>
                </a:rPr>
                <a:t>Oprema</a:t>
              </a:r>
              <a:endParaRPr lang="nl-BE" sz="1600" kern="0" dirty="0">
                <a:solidFill>
                  <a:srgbClr val="C31820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Dodatna oprema za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doradu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izabrana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je na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zahtjev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kupaca</a:t>
              </a:r>
              <a:endParaRPr lang="sl-SI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00581" lvl="3" defTabSz="536575">
                <a:spcBef>
                  <a:spcPts val="0"/>
                </a:spcBef>
                <a:buClr>
                  <a:srgbClr val="969696"/>
                </a:buClr>
                <a:buFont typeface="Arial" pitchFamily="34" charset="0"/>
                <a:buNone/>
                <a:defRPr/>
              </a:pP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00581" lvl="3" defTabSz="536575">
                <a:spcBef>
                  <a:spcPts val="0"/>
                </a:spcBef>
                <a:buClr>
                  <a:srgbClr val="969696"/>
                </a:buClr>
                <a:buFont typeface="Arial" pitchFamily="34" charset="0"/>
                <a:buNone/>
                <a:defRPr/>
              </a:pPr>
              <a:endParaRPr lang="en-US" sz="14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00581" lvl="3" defTabSz="536575">
                <a:spcBef>
                  <a:spcPts val="0"/>
                </a:spcBef>
                <a:buClr>
                  <a:srgbClr val="969696"/>
                </a:buClr>
                <a:buFont typeface="Arial" pitchFamily="34" charset="0"/>
                <a:buNone/>
                <a:defRPr/>
              </a:pPr>
              <a:endParaRPr lang="en-US" sz="14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00581" lvl="3" defTabSz="536575">
                <a:spcBef>
                  <a:spcPts val="0"/>
                </a:spcBef>
                <a:buClr>
                  <a:srgbClr val="969696"/>
                </a:buClr>
                <a:buFont typeface="Arial" pitchFamily="34" charset="0"/>
                <a:buNone/>
                <a:defRPr/>
              </a:pPr>
              <a:endParaRPr lang="en-US" sz="14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00581" lvl="3" defTabSz="536575">
                <a:spcBef>
                  <a:spcPts val="0"/>
                </a:spcBef>
                <a:buClr>
                  <a:srgbClr val="969696"/>
                </a:buClr>
                <a:buFont typeface="Arial" pitchFamily="34" charset="0"/>
                <a:buNone/>
                <a:defRPr/>
              </a:pPr>
              <a:endParaRPr lang="en-US" sz="14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00581" lvl="3" defTabSz="536575">
                <a:spcBef>
                  <a:spcPts val="0"/>
                </a:spcBef>
                <a:buClr>
                  <a:srgbClr val="969696"/>
                </a:buClr>
                <a:buFont typeface="Arial" pitchFamily="34" charset="0"/>
                <a:buNone/>
                <a:defRPr/>
              </a:pPr>
              <a:endParaRPr lang="en-US" sz="14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00581" lvl="3" defTabSz="536575">
                <a:spcBef>
                  <a:spcPts val="0"/>
                </a:spcBef>
                <a:buClr>
                  <a:srgbClr val="969696"/>
                </a:buClr>
                <a:buFont typeface="Arial" pitchFamily="34" charset="0"/>
                <a:buNone/>
                <a:defRPr/>
              </a:pPr>
              <a:endParaRPr lang="en-US" sz="14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89101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49956" y="5342669"/>
              <a:ext cx="1256945" cy="60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eperen 16"/>
          <p:cNvGrpSpPr>
            <a:grpSpLocks/>
          </p:cNvGrpSpPr>
          <p:nvPr/>
        </p:nvGrpSpPr>
        <p:grpSpPr bwMode="auto">
          <a:xfrm>
            <a:off x="2484438" y="3505200"/>
            <a:ext cx="1943100" cy="2514600"/>
            <a:chOff x="2675402" y="3505199"/>
            <a:chExt cx="1669383" cy="2514600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 bwMode="auto">
            <a:xfrm>
              <a:off x="2675402" y="3505199"/>
              <a:ext cx="1669383" cy="2514600"/>
            </a:xfrm>
            <a:prstGeom prst="roundRect">
              <a:avLst>
                <a:gd name="adj" fmla="val 9717"/>
              </a:avLst>
            </a:prstGeom>
            <a:solidFill>
              <a:schemeClr val="bg1"/>
            </a:solidFill>
            <a:ln>
              <a:solidFill>
                <a:srgbClr val="969696"/>
              </a:solidFill>
            </a:ln>
            <a:extLst/>
          </p:spPr>
          <p:txBody>
            <a:bodyPr lIns="42239" tIns="42239" rIns="42239" bIns="42239"/>
            <a:lstStyle/>
            <a:p>
              <a:pPr defTabSz="536575">
                <a:spcBef>
                  <a:spcPct val="20000"/>
                </a:spcBef>
                <a:spcAft>
                  <a:spcPts val="352"/>
                </a:spcAft>
                <a:buFont typeface="Arial" charset="0"/>
                <a:buNone/>
                <a:defRPr/>
              </a:pPr>
              <a:r>
                <a:rPr lang="sl-SI" sz="1600" kern="0" dirty="0">
                  <a:solidFill>
                    <a:srgbClr val="C31820"/>
                  </a:solidFill>
                  <a:latin typeface="Helvetica Neue Light"/>
                  <a:cs typeface="Helvetica Neue Light"/>
                </a:rPr>
                <a:t>Tiskovni </a:t>
              </a:r>
              <a:r>
                <a:rPr lang="sl-SI" sz="1600" kern="0" dirty="0" err="1">
                  <a:solidFill>
                    <a:srgbClr val="C31820"/>
                  </a:solidFill>
                  <a:latin typeface="Helvetica Neue Light"/>
                  <a:cs typeface="Helvetica Neue Light"/>
                </a:rPr>
                <a:t>materijal</a:t>
              </a:r>
              <a:endParaRPr lang="nl-BE" sz="1600" kern="0" dirty="0">
                <a:solidFill>
                  <a:srgbClr val="C31820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Prethodni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premaz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nije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potreban</a:t>
              </a: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Skladište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konvencionalnog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materijala</a:t>
              </a: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Upotreba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 </a:t>
              </a:r>
              <a:r>
                <a:rPr lang="sl-SI" sz="1200" kern="0" dirty="0" err="1">
                  <a:solidFill>
                    <a:srgbClr val="969696"/>
                  </a:solidFill>
                  <a:latin typeface="Helvetica Neue Light"/>
                  <a:cs typeface="Helvetica Neue Light"/>
                </a:rPr>
                <a:t>materijala</a:t>
              </a:r>
              <a:r>
                <a:rPr lang="sl-SI" sz="1200" kern="0" dirty="0">
                  <a:solidFill>
                    <a:srgbClr val="969696"/>
                  </a:solidFill>
                  <a:latin typeface="Helvetica Neue Light"/>
                  <a:cs typeface="Helvetica Neue Light"/>
                </a:rPr>
                <a:t>:</a:t>
              </a:r>
            </a:p>
            <a:p>
              <a:pPr marL="0" lvl="2" defTabSz="536575">
                <a:spcBef>
                  <a:spcPts val="0"/>
                </a:spcBef>
                <a:buClr>
                  <a:srgbClr val="969696"/>
                </a:buClr>
                <a:defRPr/>
              </a:pPr>
              <a:r>
                <a:rPr lang="sl-SI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  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Iggesund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,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Stora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, </a:t>
              </a:r>
              <a:r>
                <a:rPr lang="sl-SI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   </a:t>
              </a:r>
            </a:p>
            <a:p>
              <a:pPr marL="0" lvl="2" defTabSz="536575">
                <a:spcBef>
                  <a:spcPts val="0"/>
                </a:spcBef>
                <a:buClr>
                  <a:srgbClr val="969696"/>
                </a:buClr>
                <a:defRPr/>
              </a:pPr>
              <a:r>
                <a:rPr lang="sl-SI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 </a:t>
              </a:r>
              <a:r>
                <a:rPr lang="sl-SI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 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M</a:t>
              </a:r>
              <a:r>
                <a:rPr lang="sl-SI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-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real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, </a:t>
              </a:r>
              <a:r>
                <a:rPr lang="sl-SI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MM </a:t>
              </a:r>
              <a:r>
                <a:rPr lang="sl-SI" sz="1200" dirty="0">
                  <a:solidFill>
                    <a:schemeClr val="bg1">
                      <a:lumMod val="65000"/>
                    </a:schemeClr>
                  </a:solidFill>
                  <a:latin typeface="Helvetica Neue Light"/>
                </a:rPr>
                <a:t>Karton…</a:t>
              </a: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  <a:p>
              <a:pPr marL="113620" lvl="2" indent="-113620" defTabSz="536575">
                <a:spcBef>
                  <a:spcPts val="0"/>
                </a:spcBef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en-US" sz="1200" kern="0" dirty="0">
                <a:solidFill>
                  <a:srgbClr val="969696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89099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32648" y="5351563"/>
              <a:ext cx="1256945" cy="58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eren 15"/>
          <p:cNvGrpSpPr>
            <a:grpSpLocks/>
          </p:cNvGrpSpPr>
          <p:nvPr/>
        </p:nvGrpSpPr>
        <p:grpSpPr bwMode="auto">
          <a:xfrm>
            <a:off x="609600" y="3505200"/>
            <a:ext cx="1738313" cy="2514600"/>
            <a:chOff x="609600" y="3505199"/>
            <a:chExt cx="1738286" cy="2514600"/>
          </a:xfrm>
        </p:grpSpPr>
        <p:sp>
          <p:nvSpPr>
            <p:cNvPr id="7" name="Text Placeholder 16"/>
            <p:cNvSpPr txBox="1">
              <a:spLocks/>
            </p:cNvSpPr>
            <p:nvPr/>
          </p:nvSpPr>
          <p:spPr bwMode="auto">
            <a:xfrm>
              <a:off x="609600" y="3505199"/>
              <a:ext cx="1738286" cy="2514600"/>
            </a:xfrm>
            <a:prstGeom prst="roundRect">
              <a:avLst>
                <a:gd name="adj" fmla="val 9717"/>
              </a:avLst>
            </a:prstGeom>
            <a:solidFill>
              <a:schemeClr val="bg1"/>
            </a:solidFill>
            <a:ln>
              <a:solidFill>
                <a:srgbClr val="969696"/>
              </a:solidFill>
            </a:ln>
            <a:extLst/>
          </p:spPr>
          <p:txBody>
            <a:bodyPr lIns="42239" tIns="42239" rIns="42239" bIns="42239"/>
            <a:lstStyle/>
            <a:p>
              <a:pPr defTabSz="536575">
                <a:spcBef>
                  <a:spcPct val="20000"/>
                </a:spcBef>
                <a:spcAft>
                  <a:spcPts val="350"/>
                </a:spcAft>
                <a:buFont typeface="Arial" charset="0"/>
                <a:buNone/>
              </a:pPr>
              <a:r>
                <a:rPr lang="nl-BE" sz="1600">
                  <a:solidFill>
                    <a:srgbClr val="C31820"/>
                  </a:solidFill>
                  <a:latin typeface="Helvetica Neue Light"/>
                  <a:ea typeface="Helvetica Neue Light"/>
                  <a:cs typeface="Helvetica Neue Light"/>
                </a:rPr>
                <a:t>Software</a:t>
              </a:r>
            </a:p>
            <a:p>
              <a:pPr marL="112713" lvl="2" indent="-112713" defTabSz="536575">
                <a:buClr>
                  <a:srgbClr val="969696"/>
                </a:buClr>
                <a:buFont typeface="Wingdings" pitchFamily="2" charset="2"/>
                <a:buChar char="§"/>
              </a:pPr>
              <a:r>
                <a:rPr lang="en-US" sz="1200">
                  <a:solidFill>
                    <a:srgbClr val="969696"/>
                  </a:solidFill>
                  <a:latin typeface="Helvetica Neue Light"/>
                  <a:ea typeface="Helvetica Neue Light"/>
                  <a:cs typeface="Helvetica Neue Light"/>
                </a:rPr>
                <a:t>X-800 </a:t>
              </a:r>
              <a:r>
                <a:rPr lang="sl-SI" sz="1200">
                  <a:solidFill>
                    <a:srgbClr val="969696"/>
                  </a:solidFill>
                  <a:latin typeface="Helvetica Neue Light"/>
                  <a:ea typeface="Helvetica Neue Light"/>
                  <a:cs typeface="Helvetica Neue Light"/>
                </a:rPr>
                <a:t>kontroler</a:t>
              </a:r>
            </a:p>
            <a:p>
              <a:pPr marL="112713" lvl="2" indent="-112713" defTabSz="536575">
                <a:buClr>
                  <a:srgbClr val="969696"/>
                </a:buClr>
              </a:pPr>
              <a:r>
                <a:rPr lang="sl-SI" sz="1200">
                  <a:solidFill>
                    <a:srgbClr val="969696"/>
                  </a:solidFill>
                  <a:latin typeface="Helvetica Neue Light"/>
                  <a:ea typeface="Helvetica Neue Light"/>
                  <a:cs typeface="Helvetica Neue Light"/>
                </a:rPr>
                <a:t>   namjensko priređen</a:t>
              </a:r>
            </a:p>
            <a:p>
              <a:pPr marL="112713" lvl="2" indent="-112713" defTabSz="536575">
                <a:buClr>
                  <a:srgbClr val="969696"/>
                </a:buClr>
              </a:pPr>
              <a:r>
                <a:rPr lang="sl-SI" sz="1200">
                  <a:solidFill>
                    <a:srgbClr val="969696"/>
                  </a:solidFill>
                  <a:latin typeface="Helvetica Neue Light"/>
                  <a:ea typeface="Helvetica Neue Light"/>
                  <a:cs typeface="Helvetica Neue Light"/>
                </a:rPr>
                <a:t>   za digitalni tisak</a:t>
              </a:r>
            </a:p>
            <a:p>
              <a:pPr marL="112713" lvl="2" indent="-112713" defTabSz="536575">
                <a:buClr>
                  <a:srgbClr val="969696"/>
                </a:buClr>
                <a:buFont typeface="Wingdings" pitchFamily="2" charset="2"/>
                <a:buChar char="§"/>
              </a:pPr>
              <a:r>
                <a:rPr lang="sl-SI" sz="1200">
                  <a:solidFill>
                    <a:srgbClr val="969696"/>
                  </a:solidFill>
                  <a:latin typeface="Helvetica Neue Light"/>
                  <a:ea typeface="Helvetica Neue Light"/>
                  <a:cs typeface="Helvetica Neue Light"/>
                </a:rPr>
                <a:t>Integracija u postojeće procese</a:t>
              </a:r>
            </a:p>
            <a:p>
              <a:pPr marL="112713" lvl="2" indent="-112713" defTabSz="536575">
                <a:buClr>
                  <a:srgbClr val="969696"/>
                </a:buClr>
                <a:buFont typeface="Wingdings" pitchFamily="2" charset="2"/>
                <a:buChar char="§"/>
              </a:pPr>
              <a:r>
                <a:rPr lang="nl-NL" sz="1200">
                  <a:solidFill>
                    <a:srgbClr val="969696"/>
                  </a:solidFill>
                  <a:latin typeface="Helvetica Neue Light"/>
                  <a:ea typeface="Helvetica Neue Light"/>
                  <a:cs typeface="Helvetica Neue Light"/>
                </a:rPr>
                <a:t>Xeikon colour control</a:t>
              </a:r>
            </a:p>
            <a:p>
              <a:pPr marL="112713" lvl="2" indent="-112713" defTabSz="536575">
                <a:buClr>
                  <a:srgbClr val="969696"/>
                </a:buClr>
                <a:buFont typeface="Wingdings" pitchFamily="2" charset="2"/>
                <a:buChar char="§"/>
              </a:pPr>
              <a:r>
                <a:rPr lang="nl-NL" sz="1200">
                  <a:solidFill>
                    <a:srgbClr val="969696"/>
                  </a:solidFill>
                  <a:latin typeface="Helvetica Neue Light"/>
                  <a:ea typeface="Helvetica Neue Light"/>
                  <a:cs typeface="Helvetica Neue Light"/>
                </a:rPr>
                <a:t>Vectorizer</a:t>
              </a:r>
              <a:endParaRPr lang="en-US" sz="1200">
                <a:solidFill>
                  <a:srgbClr val="969696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pic>
          <p:nvPicPr>
            <p:cNvPr id="8909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0269" y="5328158"/>
              <a:ext cx="1256945" cy="58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095" name="Picture 2" descr="X:\2013\Projects\backup fw\BDM\producten\suites\XLE_illustr_DC&amp;stack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079500"/>
            <a:ext cx="704373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>
              <a:ea typeface="+mj-ea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2641600"/>
            <a:ext cx="8077200" cy="3484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mtClean="0">
                <a:solidFill>
                  <a:schemeClr val="tx1"/>
                </a:solidFill>
                <a:latin typeface="Calibri" pitchFamily="34" charset="0"/>
              </a:rPr>
              <a:t>Za proizvodnju ambalaže potrebna je samo jedna osoba</a:t>
            </a:r>
            <a:endParaRPr lang="en-US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sl-SI" smtClean="0">
                <a:solidFill>
                  <a:schemeClr val="tx1"/>
                </a:solidFill>
                <a:latin typeface="Calibri" pitchFamily="34" charset="0"/>
              </a:rPr>
              <a:t>Digitalni tisak - CMYK Xeikon toneri</a:t>
            </a:r>
            <a:endParaRPr lang="en-US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sl-SI" smtClean="0">
                <a:solidFill>
                  <a:schemeClr val="tx1"/>
                </a:solidFill>
                <a:latin typeface="Calibri" pitchFamily="34" charset="0"/>
              </a:rPr>
              <a:t>Digitalno lakiranje - Xeikon Durable Clear Toner</a:t>
            </a:r>
          </a:p>
          <a:p>
            <a:pPr lvl="1">
              <a:lnSpc>
                <a:spcPct val="90000"/>
              </a:lnSpc>
            </a:pPr>
            <a:r>
              <a:rPr lang="sl-SI" smtClean="0">
                <a:solidFill>
                  <a:schemeClr val="tx1"/>
                </a:solidFill>
                <a:latin typeface="Calibri" pitchFamily="34" charset="0"/>
              </a:rPr>
              <a:t>Buffer (skladište tiskanog materijala) - GM Danska</a:t>
            </a:r>
            <a:endParaRPr lang="en-US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sl-SI" smtClean="0">
                <a:solidFill>
                  <a:schemeClr val="tx1"/>
                </a:solidFill>
                <a:latin typeface="Calibri" pitchFamily="34" charset="0"/>
              </a:rPr>
              <a:t>Rotacijska štanca - Bograma (Švajcarska)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sl-SI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sl-SI" b="1" smtClean="0">
                <a:solidFill>
                  <a:schemeClr val="tx1"/>
                </a:solidFill>
                <a:latin typeface="Calibri" pitchFamily="34" charset="0"/>
              </a:rPr>
              <a:t>Promocija kompletne linije na sajmu IPEX u Londonu od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l-SI" b="1" smtClean="0">
                <a:solidFill>
                  <a:schemeClr val="tx1"/>
                </a:solidFill>
                <a:latin typeface="Calibri" pitchFamily="34" charset="0"/>
              </a:rPr>
              <a:t>24. - 29. 03. 2014</a:t>
            </a:r>
            <a:endParaRPr lang="en-US" b="1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sl-SI" smtClean="0"/>
          </a:p>
        </p:txBody>
      </p:sp>
      <p:pic>
        <p:nvPicPr>
          <p:cNvPr id="9011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5275"/>
            <a:ext cx="813593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C00000"/>
                </a:solidFill>
                <a:ea typeface="+mj-ea"/>
              </a:rPr>
              <a:t>ZAŠTO XEIKON</a:t>
            </a:r>
            <a:r>
              <a:rPr lang="nl-BE" dirty="0" smtClean="0">
                <a:solidFill>
                  <a:srgbClr val="C00000"/>
                </a:solidFill>
                <a:ea typeface="+mj-ea"/>
              </a:rPr>
              <a:t>...? </a:t>
            </a:r>
            <a:endParaRPr lang="sl-SI" dirty="0">
              <a:ea typeface="+mj-ea"/>
            </a:endParaRPr>
          </a:p>
        </p:txBody>
      </p:sp>
      <p:sp>
        <p:nvSpPr>
          <p:cNvPr id="9113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mtClean="0"/>
              <a:t>Veća</a:t>
            </a:r>
            <a:r>
              <a:rPr lang="nl-BE" smtClean="0"/>
              <a:t> </a:t>
            </a:r>
            <a:r>
              <a:rPr lang="sl-SI" smtClean="0">
                <a:solidFill>
                  <a:srgbClr val="C00000"/>
                </a:solidFill>
              </a:rPr>
              <a:t>profitabilnost</a:t>
            </a:r>
            <a:r>
              <a:rPr lang="nl-BE" smtClean="0"/>
              <a:t> </a:t>
            </a:r>
          </a:p>
          <a:p>
            <a:pPr>
              <a:buFontTx/>
              <a:buNone/>
            </a:pPr>
            <a:endParaRPr lang="nl-BE" smtClean="0"/>
          </a:p>
          <a:p>
            <a:pPr>
              <a:buFontTx/>
              <a:buNone/>
            </a:pPr>
            <a:r>
              <a:rPr lang="sl-SI" smtClean="0"/>
              <a:t>Visoka</a:t>
            </a:r>
            <a:r>
              <a:rPr lang="nl-BE" smtClean="0"/>
              <a:t> </a:t>
            </a:r>
            <a:r>
              <a:rPr lang="sl-SI" smtClean="0">
                <a:solidFill>
                  <a:srgbClr val="C00000"/>
                </a:solidFill>
              </a:rPr>
              <a:t>kvaliteta</a:t>
            </a:r>
            <a:r>
              <a:rPr lang="nl-BE" smtClean="0"/>
              <a:t> </a:t>
            </a:r>
            <a:r>
              <a:rPr lang="sl-SI" smtClean="0"/>
              <a:t>tiska</a:t>
            </a:r>
            <a:endParaRPr lang="nl-BE" smtClean="0"/>
          </a:p>
          <a:p>
            <a:pPr>
              <a:buFontTx/>
              <a:buNone/>
            </a:pPr>
            <a:endParaRPr lang="nl-BE" smtClean="0"/>
          </a:p>
          <a:p>
            <a:pPr>
              <a:buFontTx/>
              <a:buNone/>
            </a:pPr>
            <a:r>
              <a:rPr lang="sl-SI" smtClean="0">
                <a:solidFill>
                  <a:srgbClr val="C00000"/>
                </a:solidFill>
              </a:rPr>
              <a:t>Fleksibilnost</a:t>
            </a:r>
            <a:r>
              <a:rPr lang="nl-BE" smtClean="0"/>
              <a:t> </a:t>
            </a:r>
            <a:r>
              <a:rPr lang="sl-SI" smtClean="0"/>
              <a:t>po vlastitoj odluci</a:t>
            </a:r>
          </a:p>
          <a:p>
            <a:pPr>
              <a:buFontTx/>
              <a:buNone/>
            </a:pPr>
            <a:endParaRPr lang="nl-BE" smtClean="0"/>
          </a:p>
          <a:p>
            <a:pPr>
              <a:buFontTx/>
              <a:buNone/>
            </a:pPr>
            <a:r>
              <a:rPr lang="sl-SI" smtClean="0">
                <a:solidFill>
                  <a:srgbClr val="C00000"/>
                </a:solidFill>
              </a:rPr>
              <a:t>Ekološko</a:t>
            </a:r>
            <a:r>
              <a:rPr lang="nl-BE" smtClean="0"/>
              <a:t> </a:t>
            </a:r>
            <a:r>
              <a:rPr lang="sl-SI" smtClean="0"/>
              <a:t>potpuno besprijekorni materijali   </a:t>
            </a:r>
            <a:r>
              <a:rPr lang="nl-BE" smtClean="0"/>
              <a:t> </a:t>
            </a:r>
          </a:p>
          <a:p>
            <a:endParaRPr lang="sl-SI" smtClean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132138" y="1474788"/>
            <a:ext cx="636587" cy="644525"/>
          </a:xfrm>
          <a:custGeom>
            <a:avLst/>
            <a:gdLst/>
            <a:ahLst/>
            <a:cxnLst>
              <a:cxn ang="0">
                <a:pos x="595" y="284"/>
              </a:cxn>
              <a:cxn ang="0">
                <a:pos x="517" y="307"/>
              </a:cxn>
              <a:cxn ang="0">
                <a:pos x="443" y="371"/>
              </a:cxn>
              <a:cxn ang="0">
                <a:pos x="410" y="445"/>
              </a:cxn>
              <a:cxn ang="0">
                <a:pos x="406" y="526"/>
              </a:cxn>
              <a:cxn ang="0">
                <a:pos x="434" y="609"/>
              </a:cxn>
              <a:cxn ang="0">
                <a:pos x="490" y="665"/>
              </a:cxn>
              <a:cxn ang="0">
                <a:pos x="560" y="703"/>
              </a:cxn>
              <a:cxn ang="0">
                <a:pos x="644" y="737"/>
              </a:cxn>
              <a:cxn ang="0">
                <a:pos x="727" y="771"/>
              </a:cxn>
              <a:cxn ang="0">
                <a:pos x="772" y="813"/>
              </a:cxn>
              <a:cxn ang="0">
                <a:pos x="784" y="891"/>
              </a:cxn>
              <a:cxn ang="0">
                <a:pos x="735" y="952"/>
              </a:cxn>
              <a:cxn ang="0">
                <a:pos x="659" y="965"/>
              </a:cxn>
              <a:cxn ang="0">
                <a:pos x="594" y="940"/>
              </a:cxn>
              <a:cxn ang="0">
                <a:pos x="549" y="889"/>
              </a:cxn>
              <a:cxn ang="0">
                <a:pos x="528" y="829"/>
              </a:cxn>
              <a:cxn ang="0">
                <a:pos x="403" y="794"/>
              </a:cxn>
              <a:cxn ang="0">
                <a:pos x="531" y="1010"/>
              </a:cxn>
              <a:cxn ang="0">
                <a:pos x="568" y="1046"/>
              </a:cxn>
              <a:cxn ang="0">
                <a:pos x="610" y="1194"/>
              </a:cxn>
              <a:cxn ang="0">
                <a:pos x="770" y="1072"/>
              </a:cxn>
              <a:cxn ang="0">
                <a:pos x="844" y="1040"/>
              </a:cxn>
              <a:cxn ang="0">
                <a:pos x="900" y="980"/>
              </a:cxn>
              <a:cxn ang="0">
                <a:pos x="930" y="900"/>
              </a:cxn>
              <a:cxn ang="0">
                <a:pos x="932" y="822"/>
              </a:cxn>
              <a:cxn ang="0">
                <a:pos x="914" y="754"/>
              </a:cxn>
              <a:cxn ang="0">
                <a:pos x="883" y="706"/>
              </a:cxn>
              <a:cxn ang="0">
                <a:pos x="842" y="671"/>
              </a:cxn>
              <a:cxn ang="0">
                <a:pos x="791" y="642"/>
              </a:cxn>
              <a:cxn ang="0">
                <a:pos x="727" y="616"/>
              </a:cxn>
              <a:cxn ang="0">
                <a:pos x="637" y="579"/>
              </a:cxn>
              <a:cxn ang="0">
                <a:pos x="564" y="525"/>
              </a:cxn>
              <a:cxn ang="0">
                <a:pos x="558" y="456"/>
              </a:cxn>
              <a:cxn ang="0">
                <a:pos x="607" y="408"/>
              </a:cxn>
              <a:cxn ang="0">
                <a:pos x="688" y="404"/>
              </a:cxn>
              <a:cxn ang="0">
                <a:pos x="736" y="427"/>
              </a:cxn>
              <a:cxn ang="0">
                <a:pos x="771" y="467"/>
              </a:cxn>
              <a:cxn ang="0">
                <a:pos x="793" y="529"/>
              </a:cxn>
              <a:cxn ang="0">
                <a:pos x="919" y="298"/>
              </a:cxn>
              <a:cxn ang="0">
                <a:pos x="785" y="336"/>
              </a:cxn>
              <a:cxn ang="0">
                <a:pos x="754" y="309"/>
              </a:cxn>
              <a:cxn ang="0">
                <a:pos x="645" y="171"/>
              </a:cxn>
              <a:cxn ang="0">
                <a:pos x="605" y="6"/>
              </a:cxn>
              <a:cxn ang="0">
                <a:pos x="674" y="0"/>
              </a:cxn>
              <a:cxn ang="0">
                <a:pos x="897" y="31"/>
              </a:cxn>
              <a:cxn ang="0">
                <a:pos x="1132" y="158"/>
              </a:cxn>
              <a:cxn ang="0">
                <a:pos x="1300" y="362"/>
              </a:cxn>
              <a:cxn ang="0">
                <a:pos x="1380" y="621"/>
              </a:cxn>
              <a:cxn ang="0">
                <a:pos x="1352" y="898"/>
              </a:cxn>
              <a:cxn ang="0">
                <a:pos x="1225" y="1132"/>
              </a:cxn>
              <a:cxn ang="0">
                <a:pos x="1021" y="1300"/>
              </a:cxn>
              <a:cxn ang="0">
                <a:pos x="762" y="1381"/>
              </a:cxn>
              <a:cxn ang="0">
                <a:pos x="486" y="1353"/>
              </a:cxn>
              <a:cxn ang="0">
                <a:pos x="251" y="1227"/>
              </a:cxn>
              <a:cxn ang="0">
                <a:pos x="83" y="1023"/>
              </a:cxn>
              <a:cxn ang="0">
                <a:pos x="3" y="762"/>
              </a:cxn>
              <a:cxn ang="0">
                <a:pos x="24" y="511"/>
              </a:cxn>
              <a:cxn ang="0">
                <a:pos x="123" y="298"/>
              </a:cxn>
              <a:cxn ang="0">
                <a:pos x="286" y="132"/>
              </a:cxn>
              <a:cxn ang="0">
                <a:pos x="497" y="28"/>
              </a:cxn>
            </a:cxnLst>
            <a:rect l="0" t="0" r="r" b="b"/>
            <a:pathLst>
              <a:path w="1383" h="1384">
                <a:moveTo>
                  <a:pt x="645" y="171"/>
                </a:moveTo>
                <a:lnTo>
                  <a:pt x="610" y="171"/>
                </a:lnTo>
                <a:lnTo>
                  <a:pt x="610" y="282"/>
                </a:lnTo>
                <a:lnTo>
                  <a:pt x="595" y="284"/>
                </a:lnTo>
                <a:lnTo>
                  <a:pt x="576" y="287"/>
                </a:lnTo>
                <a:lnTo>
                  <a:pt x="558" y="292"/>
                </a:lnTo>
                <a:lnTo>
                  <a:pt x="538" y="299"/>
                </a:lnTo>
                <a:lnTo>
                  <a:pt x="517" y="307"/>
                </a:lnTo>
                <a:lnTo>
                  <a:pt x="497" y="320"/>
                </a:lnTo>
                <a:lnTo>
                  <a:pt x="476" y="335"/>
                </a:lnTo>
                <a:lnTo>
                  <a:pt x="456" y="354"/>
                </a:lnTo>
                <a:lnTo>
                  <a:pt x="443" y="371"/>
                </a:lnTo>
                <a:lnTo>
                  <a:pt x="432" y="390"/>
                </a:lnTo>
                <a:lnTo>
                  <a:pt x="423" y="408"/>
                </a:lnTo>
                <a:lnTo>
                  <a:pt x="416" y="427"/>
                </a:lnTo>
                <a:lnTo>
                  <a:pt x="410" y="445"/>
                </a:lnTo>
                <a:lnTo>
                  <a:pt x="407" y="464"/>
                </a:lnTo>
                <a:lnTo>
                  <a:pt x="406" y="482"/>
                </a:lnTo>
                <a:lnTo>
                  <a:pt x="404" y="500"/>
                </a:lnTo>
                <a:lnTo>
                  <a:pt x="406" y="526"/>
                </a:lnTo>
                <a:lnTo>
                  <a:pt x="409" y="550"/>
                </a:lnTo>
                <a:lnTo>
                  <a:pt x="416" y="572"/>
                </a:lnTo>
                <a:lnTo>
                  <a:pt x="424" y="592"/>
                </a:lnTo>
                <a:lnTo>
                  <a:pt x="434" y="609"/>
                </a:lnTo>
                <a:lnTo>
                  <a:pt x="446" y="625"/>
                </a:lnTo>
                <a:lnTo>
                  <a:pt x="459" y="640"/>
                </a:lnTo>
                <a:lnTo>
                  <a:pt x="474" y="654"/>
                </a:lnTo>
                <a:lnTo>
                  <a:pt x="490" y="665"/>
                </a:lnTo>
                <a:lnTo>
                  <a:pt x="506" y="677"/>
                </a:lnTo>
                <a:lnTo>
                  <a:pt x="523" y="686"/>
                </a:lnTo>
                <a:lnTo>
                  <a:pt x="542" y="695"/>
                </a:lnTo>
                <a:lnTo>
                  <a:pt x="560" y="703"/>
                </a:lnTo>
                <a:lnTo>
                  <a:pt x="579" y="711"/>
                </a:lnTo>
                <a:lnTo>
                  <a:pt x="597" y="718"/>
                </a:lnTo>
                <a:lnTo>
                  <a:pt x="615" y="725"/>
                </a:lnTo>
                <a:lnTo>
                  <a:pt x="644" y="737"/>
                </a:lnTo>
                <a:lnTo>
                  <a:pt x="670" y="746"/>
                </a:lnTo>
                <a:lnTo>
                  <a:pt x="691" y="755"/>
                </a:lnTo>
                <a:lnTo>
                  <a:pt x="711" y="763"/>
                </a:lnTo>
                <a:lnTo>
                  <a:pt x="727" y="771"/>
                </a:lnTo>
                <a:lnTo>
                  <a:pt x="741" y="779"/>
                </a:lnTo>
                <a:lnTo>
                  <a:pt x="753" y="789"/>
                </a:lnTo>
                <a:lnTo>
                  <a:pt x="762" y="798"/>
                </a:lnTo>
                <a:lnTo>
                  <a:pt x="772" y="813"/>
                </a:lnTo>
                <a:lnTo>
                  <a:pt x="779" y="830"/>
                </a:lnTo>
                <a:lnTo>
                  <a:pt x="785" y="849"/>
                </a:lnTo>
                <a:lnTo>
                  <a:pt x="786" y="867"/>
                </a:lnTo>
                <a:lnTo>
                  <a:pt x="784" y="891"/>
                </a:lnTo>
                <a:lnTo>
                  <a:pt x="777" y="911"/>
                </a:lnTo>
                <a:lnTo>
                  <a:pt x="765" y="928"/>
                </a:lnTo>
                <a:lnTo>
                  <a:pt x="751" y="942"/>
                </a:lnTo>
                <a:lnTo>
                  <a:pt x="735" y="952"/>
                </a:lnTo>
                <a:lnTo>
                  <a:pt x="717" y="960"/>
                </a:lnTo>
                <a:lnTo>
                  <a:pt x="697" y="965"/>
                </a:lnTo>
                <a:lnTo>
                  <a:pt x="678" y="966"/>
                </a:lnTo>
                <a:lnTo>
                  <a:pt x="659" y="965"/>
                </a:lnTo>
                <a:lnTo>
                  <a:pt x="642" y="961"/>
                </a:lnTo>
                <a:lnTo>
                  <a:pt x="625" y="956"/>
                </a:lnTo>
                <a:lnTo>
                  <a:pt x="608" y="949"/>
                </a:lnTo>
                <a:lnTo>
                  <a:pt x="594" y="940"/>
                </a:lnTo>
                <a:lnTo>
                  <a:pt x="580" y="929"/>
                </a:lnTo>
                <a:lnTo>
                  <a:pt x="568" y="917"/>
                </a:lnTo>
                <a:lnTo>
                  <a:pt x="558" y="904"/>
                </a:lnTo>
                <a:lnTo>
                  <a:pt x="549" y="889"/>
                </a:lnTo>
                <a:lnTo>
                  <a:pt x="542" y="874"/>
                </a:lnTo>
                <a:lnTo>
                  <a:pt x="536" y="859"/>
                </a:lnTo>
                <a:lnTo>
                  <a:pt x="531" y="844"/>
                </a:lnTo>
                <a:lnTo>
                  <a:pt x="528" y="829"/>
                </a:lnTo>
                <a:lnTo>
                  <a:pt x="526" y="816"/>
                </a:lnTo>
                <a:lnTo>
                  <a:pt x="523" y="804"/>
                </a:lnTo>
                <a:lnTo>
                  <a:pt x="522" y="794"/>
                </a:lnTo>
                <a:lnTo>
                  <a:pt x="403" y="794"/>
                </a:lnTo>
                <a:lnTo>
                  <a:pt x="403" y="1069"/>
                </a:lnTo>
                <a:lnTo>
                  <a:pt x="521" y="1069"/>
                </a:lnTo>
                <a:lnTo>
                  <a:pt x="523" y="998"/>
                </a:lnTo>
                <a:lnTo>
                  <a:pt x="531" y="1010"/>
                </a:lnTo>
                <a:lnTo>
                  <a:pt x="540" y="1019"/>
                </a:lnTo>
                <a:lnTo>
                  <a:pt x="549" y="1029"/>
                </a:lnTo>
                <a:lnTo>
                  <a:pt x="558" y="1038"/>
                </a:lnTo>
                <a:lnTo>
                  <a:pt x="568" y="1046"/>
                </a:lnTo>
                <a:lnTo>
                  <a:pt x="580" y="1053"/>
                </a:lnTo>
                <a:lnTo>
                  <a:pt x="594" y="1059"/>
                </a:lnTo>
                <a:lnTo>
                  <a:pt x="610" y="1065"/>
                </a:lnTo>
                <a:lnTo>
                  <a:pt x="610" y="1194"/>
                </a:lnTo>
                <a:lnTo>
                  <a:pt x="732" y="1194"/>
                </a:lnTo>
                <a:lnTo>
                  <a:pt x="732" y="1079"/>
                </a:lnTo>
                <a:lnTo>
                  <a:pt x="750" y="1077"/>
                </a:lnTo>
                <a:lnTo>
                  <a:pt x="770" y="1072"/>
                </a:lnTo>
                <a:lnTo>
                  <a:pt x="788" y="1066"/>
                </a:lnTo>
                <a:lnTo>
                  <a:pt x="808" y="1059"/>
                </a:lnTo>
                <a:lnTo>
                  <a:pt x="825" y="1051"/>
                </a:lnTo>
                <a:lnTo>
                  <a:pt x="844" y="1040"/>
                </a:lnTo>
                <a:lnTo>
                  <a:pt x="860" y="1027"/>
                </a:lnTo>
                <a:lnTo>
                  <a:pt x="876" y="1012"/>
                </a:lnTo>
                <a:lnTo>
                  <a:pt x="889" y="997"/>
                </a:lnTo>
                <a:lnTo>
                  <a:pt x="900" y="980"/>
                </a:lnTo>
                <a:lnTo>
                  <a:pt x="910" y="961"/>
                </a:lnTo>
                <a:lnTo>
                  <a:pt x="919" y="943"/>
                </a:lnTo>
                <a:lnTo>
                  <a:pt x="925" y="922"/>
                </a:lnTo>
                <a:lnTo>
                  <a:pt x="930" y="900"/>
                </a:lnTo>
                <a:lnTo>
                  <a:pt x="934" y="879"/>
                </a:lnTo>
                <a:lnTo>
                  <a:pt x="935" y="857"/>
                </a:lnTo>
                <a:lnTo>
                  <a:pt x="934" y="839"/>
                </a:lnTo>
                <a:lnTo>
                  <a:pt x="932" y="822"/>
                </a:lnTo>
                <a:lnTo>
                  <a:pt x="929" y="805"/>
                </a:lnTo>
                <a:lnTo>
                  <a:pt x="925" y="787"/>
                </a:lnTo>
                <a:lnTo>
                  <a:pt x="921" y="770"/>
                </a:lnTo>
                <a:lnTo>
                  <a:pt x="914" y="754"/>
                </a:lnTo>
                <a:lnTo>
                  <a:pt x="907" y="740"/>
                </a:lnTo>
                <a:lnTo>
                  <a:pt x="899" y="726"/>
                </a:lnTo>
                <a:lnTo>
                  <a:pt x="891" y="716"/>
                </a:lnTo>
                <a:lnTo>
                  <a:pt x="883" y="706"/>
                </a:lnTo>
                <a:lnTo>
                  <a:pt x="874" y="696"/>
                </a:lnTo>
                <a:lnTo>
                  <a:pt x="864" y="687"/>
                </a:lnTo>
                <a:lnTo>
                  <a:pt x="854" y="679"/>
                </a:lnTo>
                <a:lnTo>
                  <a:pt x="842" y="671"/>
                </a:lnTo>
                <a:lnTo>
                  <a:pt x="831" y="664"/>
                </a:lnTo>
                <a:lnTo>
                  <a:pt x="818" y="656"/>
                </a:lnTo>
                <a:lnTo>
                  <a:pt x="804" y="649"/>
                </a:lnTo>
                <a:lnTo>
                  <a:pt x="791" y="642"/>
                </a:lnTo>
                <a:lnTo>
                  <a:pt x="776" y="636"/>
                </a:lnTo>
                <a:lnTo>
                  <a:pt x="761" y="630"/>
                </a:lnTo>
                <a:lnTo>
                  <a:pt x="743" y="623"/>
                </a:lnTo>
                <a:lnTo>
                  <a:pt x="727" y="616"/>
                </a:lnTo>
                <a:lnTo>
                  <a:pt x="709" y="608"/>
                </a:lnTo>
                <a:lnTo>
                  <a:pt x="690" y="601"/>
                </a:lnTo>
                <a:lnTo>
                  <a:pt x="663" y="590"/>
                </a:lnTo>
                <a:lnTo>
                  <a:pt x="637" y="579"/>
                </a:lnTo>
                <a:lnTo>
                  <a:pt x="614" y="567"/>
                </a:lnTo>
                <a:lnTo>
                  <a:pt x="594" y="555"/>
                </a:lnTo>
                <a:lnTo>
                  <a:pt x="576" y="541"/>
                </a:lnTo>
                <a:lnTo>
                  <a:pt x="564" y="525"/>
                </a:lnTo>
                <a:lnTo>
                  <a:pt x="555" y="506"/>
                </a:lnTo>
                <a:lnTo>
                  <a:pt x="552" y="484"/>
                </a:lnTo>
                <a:lnTo>
                  <a:pt x="553" y="471"/>
                </a:lnTo>
                <a:lnTo>
                  <a:pt x="558" y="456"/>
                </a:lnTo>
                <a:lnTo>
                  <a:pt x="566" y="442"/>
                </a:lnTo>
                <a:lnTo>
                  <a:pt x="576" y="428"/>
                </a:lnTo>
                <a:lnTo>
                  <a:pt x="590" y="417"/>
                </a:lnTo>
                <a:lnTo>
                  <a:pt x="607" y="408"/>
                </a:lnTo>
                <a:lnTo>
                  <a:pt x="628" y="403"/>
                </a:lnTo>
                <a:lnTo>
                  <a:pt x="651" y="400"/>
                </a:lnTo>
                <a:lnTo>
                  <a:pt x="671" y="401"/>
                </a:lnTo>
                <a:lnTo>
                  <a:pt x="688" y="404"/>
                </a:lnTo>
                <a:lnTo>
                  <a:pt x="703" y="408"/>
                </a:lnTo>
                <a:lnTo>
                  <a:pt x="717" y="414"/>
                </a:lnTo>
                <a:lnTo>
                  <a:pt x="727" y="421"/>
                </a:lnTo>
                <a:lnTo>
                  <a:pt x="736" y="427"/>
                </a:lnTo>
                <a:lnTo>
                  <a:pt x="744" y="434"/>
                </a:lnTo>
                <a:lnTo>
                  <a:pt x="750" y="439"/>
                </a:lnTo>
                <a:lnTo>
                  <a:pt x="762" y="453"/>
                </a:lnTo>
                <a:lnTo>
                  <a:pt x="771" y="467"/>
                </a:lnTo>
                <a:lnTo>
                  <a:pt x="779" y="483"/>
                </a:lnTo>
                <a:lnTo>
                  <a:pt x="785" y="498"/>
                </a:lnTo>
                <a:lnTo>
                  <a:pt x="789" y="513"/>
                </a:lnTo>
                <a:lnTo>
                  <a:pt x="793" y="529"/>
                </a:lnTo>
                <a:lnTo>
                  <a:pt x="795" y="543"/>
                </a:lnTo>
                <a:lnTo>
                  <a:pt x="798" y="557"/>
                </a:lnTo>
                <a:lnTo>
                  <a:pt x="919" y="557"/>
                </a:lnTo>
                <a:lnTo>
                  <a:pt x="919" y="298"/>
                </a:lnTo>
                <a:lnTo>
                  <a:pt x="800" y="298"/>
                </a:lnTo>
                <a:lnTo>
                  <a:pt x="798" y="352"/>
                </a:lnTo>
                <a:lnTo>
                  <a:pt x="791" y="343"/>
                </a:lnTo>
                <a:lnTo>
                  <a:pt x="785" y="336"/>
                </a:lnTo>
                <a:lnTo>
                  <a:pt x="778" y="328"/>
                </a:lnTo>
                <a:lnTo>
                  <a:pt x="771" y="321"/>
                </a:lnTo>
                <a:lnTo>
                  <a:pt x="763" y="315"/>
                </a:lnTo>
                <a:lnTo>
                  <a:pt x="754" y="309"/>
                </a:lnTo>
                <a:lnTo>
                  <a:pt x="743" y="303"/>
                </a:lnTo>
                <a:lnTo>
                  <a:pt x="732" y="298"/>
                </a:lnTo>
                <a:lnTo>
                  <a:pt x="732" y="171"/>
                </a:lnTo>
                <a:lnTo>
                  <a:pt x="645" y="171"/>
                </a:lnTo>
                <a:lnTo>
                  <a:pt x="555" y="14"/>
                </a:lnTo>
                <a:lnTo>
                  <a:pt x="572" y="11"/>
                </a:lnTo>
                <a:lnTo>
                  <a:pt x="589" y="8"/>
                </a:lnTo>
                <a:lnTo>
                  <a:pt x="605" y="6"/>
                </a:lnTo>
                <a:lnTo>
                  <a:pt x="622" y="4"/>
                </a:lnTo>
                <a:lnTo>
                  <a:pt x="640" y="3"/>
                </a:lnTo>
                <a:lnTo>
                  <a:pt x="657" y="1"/>
                </a:lnTo>
                <a:lnTo>
                  <a:pt x="674" y="0"/>
                </a:lnTo>
                <a:lnTo>
                  <a:pt x="691" y="0"/>
                </a:lnTo>
                <a:lnTo>
                  <a:pt x="762" y="4"/>
                </a:lnTo>
                <a:lnTo>
                  <a:pt x="831" y="14"/>
                </a:lnTo>
                <a:lnTo>
                  <a:pt x="897" y="31"/>
                </a:lnTo>
                <a:lnTo>
                  <a:pt x="960" y="54"/>
                </a:lnTo>
                <a:lnTo>
                  <a:pt x="1021" y="83"/>
                </a:lnTo>
                <a:lnTo>
                  <a:pt x="1078" y="119"/>
                </a:lnTo>
                <a:lnTo>
                  <a:pt x="1132" y="158"/>
                </a:lnTo>
                <a:lnTo>
                  <a:pt x="1180" y="203"/>
                </a:lnTo>
                <a:lnTo>
                  <a:pt x="1225" y="252"/>
                </a:lnTo>
                <a:lnTo>
                  <a:pt x="1264" y="306"/>
                </a:lnTo>
                <a:lnTo>
                  <a:pt x="1300" y="362"/>
                </a:lnTo>
                <a:lnTo>
                  <a:pt x="1329" y="423"/>
                </a:lnTo>
                <a:lnTo>
                  <a:pt x="1352" y="487"/>
                </a:lnTo>
                <a:lnTo>
                  <a:pt x="1369" y="552"/>
                </a:lnTo>
                <a:lnTo>
                  <a:pt x="1380" y="621"/>
                </a:lnTo>
                <a:lnTo>
                  <a:pt x="1383" y="692"/>
                </a:lnTo>
                <a:lnTo>
                  <a:pt x="1380" y="762"/>
                </a:lnTo>
                <a:lnTo>
                  <a:pt x="1369" y="831"/>
                </a:lnTo>
                <a:lnTo>
                  <a:pt x="1352" y="898"/>
                </a:lnTo>
                <a:lnTo>
                  <a:pt x="1329" y="961"/>
                </a:lnTo>
                <a:lnTo>
                  <a:pt x="1300" y="1023"/>
                </a:lnTo>
                <a:lnTo>
                  <a:pt x="1264" y="1079"/>
                </a:lnTo>
                <a:lnTo>
                  <a:pt x="1225" y="1132"/>
                </a:lnTo>
                <a:lnTo>
                  <a:pt x="1180" y="1182"/>
                </a:lnTo>
                <a:lnTo>
                  <a:pt x="1132" y="1227"/>
                </a:lnTo>
                <a:lnTo>
                  <a:pt x="1078" y="1266"/>
                </a:lnTo>
                <a:lnTo>
                  <a:pt x="1021" y="1300"/>
                </a:lnTo>
                <a:lnTo>
                  <a:pt x="960" y="1330"/>
                </a:lnTo>
                <a:lnTo>
                  <a:pt x="897" y="1353"/>
                </a:lnTo>
                <a:lnTo>
                  <a:pt x="831" y="1371"/>
                </a:lnTo>
                <a:lnTo>
                  <a:pt x="762" y="1381"/>
                </a:lnTo>
                <a:lnTo>
                  <a:pt x="691" y="1384"/>
                </a:lnTo>
                <a:lnTo>
                  <a:pt x="621" y="1381"/>
                </a:lnTo>
                <a:lnTo>
                  <a:pt x="552" y="1371"/>
                </a:lnTo>
                <a:lnTo>
                  <a:pt x="486" y="1353"/>
                </a:lnTo>
                <a:lnTo>
                  <a:pt x="423" y="1330"/>
                </a:lnTo>
                <a:lnTo>
                  <a:pt x="362" y="1300"/>
                </a:lnTo>
                <a:lnTo>
                  <a:pt x="305" y="1266"/>
                </a:lnTo>
                <a:lnTo>
                  <a:pt x="251" y="1227"/>
                </a:lnTo>
                <a:lnTo>
                  <a:pt x="203" y="1182"/>
                </a:lnTo>
                <a:lnTo>
                  <a:pt x="158" y="1132"/>
                </a:lnTo>
                <a:lnTo>
                  <a:pt x="119" y="1079"/>
                </a:lnTo>
                <a:lnTo>
                  <a:pt x="83" y="1023"/>
                </a:lnTo>
                <a:lnTo>
                  <a:pt x="54" y="961"/>
                </a:lnTo>
                <a:lnTo>
                  <a:pt x="31" y="898"/>
                </a:lnTo>
                <a:lnTo>
                  <a:pt x="14" y="831"/>
                </a:lnTo>
                <a:lnTo>
                  <a:pt x="3" y="762"/>
                </a:lnTo>
                <a:lnTo>
                  <a:pt x="0" y="692"/>
                </a:lnTo>
                <a:lnTo>
                  <a:pt x="2" y="630"/>
                </a:lnTo>
                <a:lnTo>
                  <a:pt x="10" y="570"/>
                </a:lnTo>
                <a:lnTo>
                  <a:pt x="24" y="511"/>
                </a:lnTo>
                <a:lnTo>
                  <a:pt x="43" y="453"/>
                </a:lnTo>
                <a:lnTo>
                  <a:pt x="64" y="399"/>
                </a:lnTo>
                <a:lnTo>
                  <a:pt x="92" y="347"/>
                </a:lnTo>
                <a:lnTo>
                  <a:pt x="123" y="298"/>
                </a:lnTo>
                <a:lnTo>
                  <a:pt x="159" y="250"/>
                </a:lnTo>
                <a:lnTo>
                  <a:pt x="198" y="208"/>
                </a:lnTo>
                <a:lnTo>
                  <a:pt x="241" y="167"/>
                </a:lnTo>
                <a:lnTo>
                  <a:pt x="286" y="132"/>
                </a:lnTo>
                <a:lnTo>
                  <a:pt x="335" y="99"/>
                </a:lnTo>
                <a:lnTo>
                  <a:pt x="386" y="71"/>
                </a:lnTo>
                <a:lnTo>
                  <a:pt x="440" y="48"/>
                </a:lnTo>
                <a:lnTo>
                  <a:pt x="497" y="28"/>
                </a:lnTo>
                <a:lnTo>
                  <a:pt x="555" y="14"/>
                </a:lnTo>
                <a:lnTo>
                  <a:pt x="645" y="171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defRPr/>
            </a:pPr>
            <a:endParaRPr lang="en-US" sz="12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91140" name="Picture 4" descr="logo_1200_v3_cur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763" y="2212975"/>
            <a:ext cx="6683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141" name="Group 9"/>
          <p:cNvGrpSpPr>
            <a:grpSpLocks/>
          </p:cNvGrpSpPr>
          <p:nvPr/>
        </p:nvGrpSpPr>
        <p:grpSpPr bwMode="auto">
          <a:xfrm>
            <a:off x="4646613" y="3179763"/>
            <a:ext cx="635000" cy="439737"/>
            <a:chOff x="5854887" y="2917104"/>
            <a:chExt cx="803276" cy="540327"/>
          </a:xfrm>
        </p:grpSpPr>
        <p:cxnSp>
          <p:nvCxnSpPr>
            <p:cNvPr id="91143" name="Straight Arrow Connector 10"/>
            <p:cNvCxnSpPr>
              <a:cxnSpLocks noChangeShapeType="1"/>
            </p:cNvCxnSpPr>
            <p:nvPr/>
          </p:nvCxnSpPr>
          <p:spPr bwMode="auto">
            <a:xfrm>
              <a:off x="5854887" y="3452886"/>
              <a:ext cx="796132" cy="4545"/>
            </a:xfrm>
            <a:prstGeom prst="straightConnector1">
              <a:avLst/>
            </a:prstGeom>
            <a:noFill/>
            <a:ln w="22225" algn="ctr">
              <a:solidFill>
                <a:srgbClr val="C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1144" name="Straight Arrow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5619018" y="3184642"/>
              <a:ext cx="496961" cy="9338"/>
            </a:xfrm>
            <a:prstGeom prst="straightConnector1">
              <a:avLst/>
            </a:prstGeom>
            <a:noFill/>
            <a:ln w="22225" algn="ctr">
              <a:solidFill>
                <a:srgbClr val="C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114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6404764" y="3184658"/>
              <a:ext cx="496961" cy="9338"/>
            </a:xfrm>
            <a:prstGeom prst="straightConnector1">
              <a:avLst/>
            </a:prstGeom>
            <a:noFill/>
            <a:ln w="22225" algn="ctr">
              <a:solidFill>
                <a:srgbClr val="C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1146" name="Straight Arrow Connector 13"/>
            <p:cNvCxnSpPr>
              <a:cxnSpLocks noChangeShapeType="1"/>
            </p:cNvCxnSpPr>
            <p:nvPr/>
          </p:nvCxnSpPr>
          <p:spPr bwMode="auto">
            <a:xfrm>
              <a:off x="5862031" y="2917104"/>
              <a:ext cx="796132" cy="4545"/>
            </a:xfrm>
            <a:prstGeom prst="straightConnector1">
              <a:avLst/>
            </a:prstGeom>
            <a:noFill/>
            <a:ln w="22225" algn="ctr">
              <a:solidFill>
                <a:srgbClr val="C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1147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5943603" y="3002756"/>
              <a:ext cx="626266" cy="366713"/>
            </a:xfrm>
            <a:prstGeom prst="straightConnector1">
              <a:avLst/>
            </a:prstGeom>
            <a:noFill/>
            <a:ln w="22225" algn="ctr">
              <a:solidFill>
                <a:srgbClr val="C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1148" name="Straight Arrow Connector 15"/>
            <p:cNvCxnSpPr>
              <a:cxnSpLocks noChangeShapeType="1"/>
            </p:cNvCxnSpPr>
            <p:nvPr/>
          </p:nvCxnSpPr>
          <p:spPr bwMode="auto">
            <a:xfrm>
              <a:off x="5934075" y="2993231"/>
              <a:ext cx="626269" cy="373857"/>
            </a:xfrm>
            <a:prstGeom prst="straightConnector1">
              <a:avLst/>
            </a:prstGeom>
            <a:noFill/>
            <a:ln w="22225" algn="ctr">
              <a:solidFill>
                <a:srgbClr val="C00000"/>
              </a:solidFill>
              <a:round/>
              <a:headEnd type="arrow" w="med" len="med"/>
              <a:tailEnd type="arrow" w="med" len="med"/>
            </a:ln>
          </p:spPr>
        </p:cxnSp>
      </p:grpSp>
      <p:pic>
        <p:nvPicPr>
          <p:cNvPr id="9114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350" y="3860800"/>
            <a:ext cx="7794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nl-BE" cap="none" smtClean="0">
                <a:solidFill>
                  <a:srgbClr val="C00000"/>
                </a:solidFill>
              </a:rPr>
              <a:t>PROFIT</a:t>
            </a:r>
            <a:r>
              <a:rPr lang="sl-SI" cap="none" smtClean="0">
                <a:solidFill>
                  <a:srgbClr val="C00000"/>
                </a:solidFill>
              </a:rPr>
              <a:t>ABILNOST -</a:t>
            </a:r>
            <a:br>
              <a:rPr lang="sl-SI" cap="none" smtClean="0">
                <a:solidFill>
                  <a:srgbClr val="C00000"/>
                </a:solidFill>
              </a:rPr>
            </a:br>
            <a:r>
              <a:rPr lang="sl-SI" cap="none" smtClean="0">
                <a:solidFill>
                  <a:srgbClr val="C00000"/>
                </a:solidFill>
              </a:rPr>
              <a:t>KROZ VEĆU PRODUKTIVNOST</a:t>
            </a:r>
            <a:endParaRPr lang="sl-SI" cap="none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smtClean="0"/>
              <a:t>Puna rotacija tiska</a:t>
            </a:r>
            <a:endParaRPr lang="nl-BE" sz="1800" smtClean="0"/>
          </a:p>
          <a:p>
            <a:pPr marL="801688" lvl="1" indent="-401638"/>
            <a:r>
              <a:rPr lang="sl-SI" sz="1800" smtClean="0"/>
              <a:t>Tisak u stvarnoj brzini bez obzira na broj boja ili na veličinu kutije</a:t>
            </a:r>
            <a:endParaRPr lang="nl-BE" sz="1800" smtClean="0"/>
          </a:p>
          <a:p>
            <a:pPr marL="801688" lvl="1" indent="-401638"/>
            <a:r>
              <a:rPr lang="sl-SI" sz="1800" smtClean="0"/>
              <a:t>Neograničena dužina tiska</a:t>
            </a:r>
            <a:endParaRPr lang="nl-BE" sz="1800" smtClean="0"/>
          </a:p>
          <a:p>
            <a:r>
              <a:rPr lang="sl-SI" sz="1800" smtClean="0"/>
              <a:t>Viša mjesečna produkcija</a:t>
            </a:r>
            <a:endParaRPr lang="nl-BE" sz="1800" smtClean="0"/>
          </a:p>
          <a:p>
            <a:pPr marL="801688" lvl="1" indent="-401638"/>
            <a:r>
              <a:rPr lang="sl-SI" sz="1800" smtClean="0"/>
              <a:t>Mogučnost neprekidnog rada na samom stroju kao i maksimalno iskorištenje materijala</a:t>
            </a:r>
            <a:endParaRPr lang="nl-BE" sz="1800" smtClean="0"/>
          </a:p>
          <a:p>
            <a:r>
              <a:rPr lang="sl-SI" sz="1800" smtClean="0"/>
              <a:t>Tiskanje bijele boje u jednom prolazu (tisak etiketa)</a:t>
            </a:r>
            <a:endParaRPr lang="nl-BE" sz="1800" smtClean="0"/>
          </a:p>
          <a:p>
            <a:r>
              <a:rPr lang="sl-SI" sz="1800" smtClean="0"/>
              <a:t>Bez dodatnih troškova zbog prethodnog premaza materijala</a:t>
            </a:r>
            <a:endParaRPr lang="en-US" sz="1800" smtClean="0"/>
          </a:p>
          <a:p>
            <a:r>
              <a:rPr lang="sl-SI" sz="1800" smtClean="0"/>
              <a:t>Zalihe konvencionalnih materijala od vodećih dobavljača </a:t>
            </a:r>
            <a:r>
              <a:rPr lang="en-US" sz="1800" smtClean="0"/>
              <a:t>(Xeikon Aura Partner Network)</a:t>
            </a:r>
            <a:endParaRPr lang="sl-SI" sz="1800" smtClean="0"/>
          </a:p>
          <a:p>
            <a:pPr>
              <a:buFontTx/>
              <a:buNone/>
            </a:pPr>
            <a:endParaRPr lang="nl-BE" sz="1800" smtClean="0"/>
          </a:p>
          <a:p>
            <a:endParaRPr lang="nl-BE" sz="1800" smtClean="0"/>
          </a:p>
          <a:p>
            <a:endParaRPr lang="sl-SI" smtClean="0"/>
          </a:p>
        </p:txBody>
      </p:sp>
      <p:pic>
        <p:nvPicPr>
          <p:cNvPr id="9216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5300663"/>
            <a:ext cx="158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2" descr="C:\Users\HP\Pictures\logo-mm-karton_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5053013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3" descr="RAFLAP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135563"/>
            <a:ext cx="15144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2" descr="FASSON logo ENG large 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065713"/>
            <a:ext cx="15843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5065713"/>
            <a:ext cx="144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458788"/>
            <a:ext cx="8077200" cy="868362"/>
          </a:xfrm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/>
            </a:r>
            <a:br>
              <a:rPr lang="sl-SI" cap="none" smtClean="0"/>
            </a:br>
            <a:r>
              <a:rPr lang="sl-SI" cap="none" smtClean="0"/>
              <a:t>PROFITABILNOST</a:t>
            </a:r>
            <a:r>
              <a:rPr lang="nl-NL" cap="none" smtClean="0"/>
              <a:t> </a:t>
            </a:r>
            <a:r>
              <a:rPr lang="sl-SI" cap="none" smtClean="0"/>
              <a:t>- KROZ VEĆU PRODUKCIJU (PUNA ROTACIJA)</a:t>
            </a:r>
            <a:endParaRPr lang="nl-NL" cap="none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Rotacijski tisak - maksimalna produkcija, minimalni otpad </a:t>
            </a:r>
          </a:p>
          <a:p>
            <a:endParaRPr lang="nl-NL" smtClean="0"/>
          </a:p>
          <a:p>
            <a:pPr>
              <a:buFontTx/>
              <a:buNone/>
            </a:pPr>
            <a:endParaRPr lang="nl-NL" smtClean="0"/>
          </a:p>
          <a:p>
            <a:pPr>
              <a:buFontTx/>
              <a:buNone/>
            </a:pPr>
            <a:endParaRPr lang="nl-NL" smtClean="0"/>
          </a:p>
          <a:p>
            <a:pPr>
              <a:buFontTx/>
              <a:buNone/>
            </a:pPr>
            <a:endParaRPr lang="nl-NL" smtClean="0"/>
          </a:p>
          <a:p>
            <a:pPr marL="342900" lvl="2" indent="-342900"/>
            <a:endParaRPr lang="sl-SI" sz="2400" smtClean="0"/>
          </a:p>
          <a:p>
            <a:pPr marL="342900" lvl="2" indent="-342900">
              <a:buFontTx/>
              <a:buNone/>
            </a:pPr>
            <a:endParaRPr lang="sl-SI" sz="2400" smtClean="0"/>
          </a:p>
          <a:p>
            <a:pPr marL="342900" lvl="2" indent="-342900"/>
            <a:endParaRPr lang="sl-SI" sz="2400" smtClean="0"/>
          </a:p>
          <a:p>
            <a:pPr marL="342900" lvl="2" indent="-342900"/>
            <a:endParaRPr lang="sl-SI" sz="2400" smtClean="0"/>
          </a:p>
          <a:p>
            <a:pPr marL="342900" lvl="2" indent="-342900"/>
            <a:r>
              <a:rPr lang="sl-SI" sz="2400" smtClean="0"/>
              <a:t> </a:t>
            </a:r>
            <a:r>
              <a:rPr lang="sl-SI" sz="2200" smtClean="0"/>
              <a:t>Tisak iz arka - Produktivnost se temelji na veličini arka, otpad   je ovisan od veličine arka</a:t>
            </a:r>
            <a:endParaRPr lang="nl-NL" sz="2200" smtClean="0"/>
          </a:p>
          <a:p>
            <a:endParaRPr lang="nl-BE" smtClean="0"/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8925" y="333375"/>
            <a:ext cx="8016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56630">
            <a:off x="8101013" y="1419225"/>
            <a:ext cx="4445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684213" y="2052638"/>
            <a:ext cx="1439862" cy="1223962"/>
            <a:chOff x="683568" y="1693317"/>
            <a:chExt cx="1440160" cy="1224136"/>
          </a:xfrm>
        </p:grpSpPr>
        <p:sp>
          <p:nvSpPr>
            <p:cNvPr id="93210" name="Rectangle 20"/>
            <p:cNvSpPr>
              <a:spLocks noChangeArrowheads="1"/>
            </p:cNvSpPr>
            <p:nvPr/>
          </p:nvSpPr>
          <p:spPr bwMode="auto">
            <a:xfrm>
              <a:off x="683568" y="1693317"/>
              <a:ext cx="1440160" cy="122413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457200"/>
              <a:endParaRPr lang="nl-BE" sz="1200" u="sng">
                <a:solidFill>
                  <a:srgbClr val="000000"/>
                </a:solidFill>
                <a:ea typeface="MS Pゴシック"/>
                <a:cs typeface="MS Pゴシック"/>
              </a:endParaRPr>
            </a:p>
          </p:txBody>
        </p:sp>
        <p:pic>
          <p:nvPicPr>
            <p:cNvPr id="932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1829296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190" name="Group 4"/>
          <p:cNvGrpSpPr>
            <a:grpSpLocks/>
          </p:cNvGrpSpPr>
          <p:nvPr/>
        </p:nvGrpSpPr>
        <p:grpSpPr bwMode="auto">
          <a:xfrm>
            <a:off x="3132138" y="2052638"/>
            <a:ext cx="6872287" cy="1223962"/>
            <a:chOff x="3131840" y="1779662"/>
            <a:chExt cx="6873021" cy="1224136"/>
          </a:xfrm>
        </p:grpSpPr>
        <p:sp>
          <p:nvSpPr>
            <p:cNvPr id="93204" name="Rectangle 1"/>
            <p:cNvSpPr>
              <a:spLocks noChangeArrowheads="1"/>
            </p:cNvSpPr>
            <p:nvPr/>
          </p:nvSpPr>
          <p:spPr bwMode="auto">
            <a:xfrm>
              <a:off x="3131840" y="1779662"/>
              <a:ext cx="6840760" cy="122413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457200"/>
              <a:endParaRPr lang="nl-BE" sz="1200">
                <a:solidFill>
                  <a:srgbClr val="000000"/>
                </a:solidFill>
                <a:ea typeface="MS Pゴシック"/>
                <a:cs typeface="MS Pゴシック"/>
              </a:endParaRPr>
            </a:p>
          </p:txBody>
        </p:sp>
        <p:pic>
          <p:nvPicPr>
            <p:cNvPr id="9320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3848" y="1923678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1923678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0152" y="1923678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08304" y="1923678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0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76456" y="1923678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191" name="Group 3"/>
          <p:cNvGrpSpPr>
            <a:grpSpLocks/>
          </p:cNvGrpSpPr>
          <p:nvPr/>
        </p:nvGrpSpPr>
        <p:grpSpPr bwMode="auto">
          <a:xfrm>
            <a:off x="684213" y="4033838"/>
            <a:ext cx="2103437" cy="1223962"/>
            <a:chOff x="683568" y="3651870"/>
            <a:chExt cx="2104362" cy="1224136"/>
          </a:xfrm>
        </p:grpSpPr>
        <p:sp>
          <p:nvSpPr>
            <p:cNvPr id="93202" name="Rectangle 14"/>
            <p:cNvSpPr>
              <a:spLocks noChangeArrowheads="1"/>
            </p:cNvSpPr>
            <p:nvPr/>
          </p:nvSpPr>
          <p:spPr bwMode="auto">
            <a:xfrm>
              <a:off x="683568" y="3651870"/>
              <a:ext cx="2104362" cy="122413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457200"/>
              <a:endParaRPr lang="nl-BE" sz="1200">
                <a:solidFill>
                  <a:srgbClr val="000000"/>
                </a:solidFill>
                <a:ea typeface="MS Pゴシック"/>
                <a:cs typeface="MS Pゴシック"/>
              </a:endParaRPr>
            </a:p>
          </p:txBody>
        </p:sp>
        <p:pic>
          <p:nvPicPr>
            <p:cNvPr id="9320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3787849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192" name="Group 24"/>
          <p:cNvGrpSpPr>
            <a:grpSpLocks/>
          </p:cNvGrpSpPr>
          <p:nvPr/>
        </p:nvGrpSpPr>
        <p:grpSpPr bwMode="auto">
          <a:xfrm>
            <a:off x="3116263" y="4033838"/>
            <a:ext cx="2103437" cy="1223962"/>
            <a:chOff x="683568" y="3651870"/>
            <a:chExt cx="2104362" cy="1224136"/>
          </a:xfrm>
        </p:grpSpPr>
        <p:sp>
          <p:nvSpPr>
            <p:cNvPr id="93200" name="Rectangle 25"/>
            <p:cNvSpPr>
              <a:spLocks noChangeArrowheads="1"/>
            </p:cNvSpPr>
            <p:nvPr/>
          </p:nvSpPr>
          <p:spPr bwMode="auto">
            <a:xfrm>
              <a:off x="683568" y="3651870"/>
              <a:ext cx="2104362" cy="122413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457200"/>
              <a:endParaRPr lang="nl-BE" sz="1200">
                <a:solidFill>
                  <a:srgbClr val="000000"/>
                </a:solidFill>
                <a:ea typeface="MS Pゴシック"/>
                <a:cs typeface="MS Pゴシック"/>
              </a:endParaRPr>
            </a:p>
          </p:txBody>
        </p:sp>
        <p:pic>
          <p:nvPicPr>
            <p:cNvPr id="9320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3787849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193" name="Group 27"/>
          <p:cNvGrpSpPr>
            <a:grpSpLocks/>
          </p:cNvGrpSpPr>
          <p:nvPr/>
        </p:nvGrpSpPr>
        <p:grpSpPr bwMode="auto">
          <a:xfrm>
            <a:off x="5275263" y="4033838"/>
            <a:ext cx="2105025" cy="1223962"/>
            <a:chOff x="683568" y="3651870"/>
            <a:chExt cx="2104362" cy="1224136"/>
          </a:xfrm>
        </p:grpSpPr>
        <p:sp>
          <p:nvSpPr>
            <p:cNvPr id="93198" name="Rectangle 28"/>
            <p:cNvSpPr>
              <a:spLocks noChangeArrowheads="1"/>
            </p:cNvSpPr>
            <p:nvPr/>
          </p:nvSpPr>
          <p:spPr bwMode="auto">
            <a:xfrm>
              <a:off x="683568" y="3651870"/>
              <a:ext cx="2104362" cy="122413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457200"/>
              <a:endParaRPr lang="nl-BE" sz="1200">
                <a:solidFill>
                  <a:srgbClr val="000000"/>
                </a:solidFill>
                <a:ea typeface="MS Pゴシック"/>
                <a:cs typeface="MS Pゴシック"/>
              </a:endParaRPr>
            </a:p>
          </p:txBody>
        </p:sp>
        <p:pic>
          <p:nvPicPr>
            <p:cNvPr id="9319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3787849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194" name="Group 30"/>
          <p:cNvGrpSpPr>
            <a:grpSpLocks/>
          </p:cNvGrpSpPr>
          <p:nvPr/>
        </p:nvGrpSpPr>
        <p:grpSpPr bwMode="auto">
          <a:xfrm>
            <a:off x="7451725" y="4033838"/>
            <a:ext cx="2105025" cy="1223962"/>
            <a:chOff x="683568" y="3651870"/>
            <a:chExt cx="2104362" cy="1224136"/>
          </a:xfrm>
        </p:grpSpPr>
        <p:sp>
          <p:nvSpPr>
            <p:cNvPr id="93196" name="Rectangle 31"/>
            <p:cNvSpPr>
              <a:spLocks noChangeArrowheads="1"/>
            </p:cNvSpPr>
            <p:nvPr/>
          </p:nvSpPr>
          <p:spPr bwMode="auto">
            <a:xfrm>
              <a:off x="683568" y="3651870"/>
              <a:ext cx="2104362" cy="1224136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457200"/>
              <a:endParaRPr lang="nl-BE" sz="1200">
                <a:solidFill>
                  <a:srgbClr val="000000"/>
                </a:solidFill>
                <a:ea typeface="MS Pゴシック"/>
                <a:cs typeface="MS Pゴシック"/>
              </a:endParaRPr>
            </a:p>
          </p:txBody>
        </p:sp>
        <p:pic>
          <p:nvPicPr>
            <p:cNvPr id="9319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3787849"/>
              <a:ext cx="1328405" cy="944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195" name="Tekstvak 30"/>
          <p:cNvSpPr txBox="1">
            <a:spLocks noChangeArrowheads="1"/>
          </p:cNvSpPr>
          <p:nvPr/>
        </p:nvSpPr>
        <p:spPr bwMode="auto">
          <a:xfrm>
            <a:off x="347663" y="3276600"/>
            <a:ext cx="5711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nl-NL"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		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C00000"/>
                </a:solidFill>
                <a:ea typeface="+mj-ea"/>
              </a:rPr>
              <a:t>KVALITETA </a:t>
            </a:r>
            <a:r>
              <a:rPr lang="sl-SI" dirty="0">
                <a:solidFill>
                  <a:srgbClr val="C00000"/>
                </a:solidFill>
                <a:ea typeface="+mj-ea"/>
              </a:rPr>
              <a:t>-</a:t>
            </a:r>
            <a:r>
              <a:rPr lang="sl-SI" dirty="0" smtClean="0">
                <a:solidFill>
                  <a:srgbClr val="C00000"/>
                </a:solidFill>
                <a:ea typeface="+mj-ea"/>
              </a:rPr>
              <a:t/>
            </a:r>
            <a:br>
              <a:rPr lang="sl-SI" dirty="0" smtClean="0">
                <a:solidFill>
                  <a:srgbClr val="C00000"/>
                </a:solidFill>
                <a:ea typeface="+mj-ea"/>
              </a:rPr>
            </a:br>
            <a:r>
              <a:rPr lang="nl-BE" dirty="0" smtClean="0">
                <a:solidFill>
                  <a:srgbClr val="C00000"/>
                </a:solidFill>
                <a:ea typeface="+mj-ea"/>
              </a:rPr>
              <a:t>XEIKON </a:t>
            </a:r>
            <a:r>
              <a:rPr lang="nl-BE" dirty="0">
                <a:solidFill>
                  <a:srgbClr val="C00000"/>
                </a:solidFill>
                <a:ea typeface="+mj-ea"/>
              </a:rPr>
              <a:t>COLORCONTROL</a:t>
            </a:r>
            <a:endParaRPr lang="sl-SI" dirty="0">
              <a:ea typeface="+mj-ea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000" smtClean="0"/>
              <a:t>Alat koji omogućuje korisnicima stvaranje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000" smtClean="0"/>
              <a:t>     vlastitog recepta za tiskanje pantone boja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sl-SI" sz="2000" smtClean="0"/>
              <a:t>Rješenje na temelju „oblaka“</a:t>
            </a:r>
            <a:endParaRPr lang="nl-NL" sz="2000" smtClean="0"/>
          </a:p>
          <a:p>
            <a:pPr>
              <a:lnSpc>
                <a:spcPct val="90000"/>
              </a:lnSpc>
            </a:pPr>
            <a:r>
              <a:rPr lang="sl-SI" sz="2000" smtClean="0"/>
              <a:t>Kontinuirana kontrola kvalitete</a:t>
            </a:r>
          </a:p>
          <a:p>
            <a:pPr>
              <a:lnSpc>
                <a:spcPct val="90000"/>
              </a:lnSpc>
            </a:pPr>
            <a:r>
              <a:rPr lang="sl-SI" sz="2000" smtClean="0"/>
              <a:t>Proširenje raspona boja pomoću dodatnih boja</a:t>
            </a:r>
          </a:p>
          <a:p>
            <a:pPr lvl="2">
              <a:lnSpc>
                <a:spcPct val="90000"/>
              </a:lnSpc>
            </a:pPr>
            <a:r>
              <a:rPr lang="sl-SI" sz="2000" smtClean="0"/>
              <a:t>Crvena</a:t>
            </a:r>
            <a:r>
              <a:rPr lang="nl-NL" sz="2000" smtClean="0"/>
              <a:t>, </a:t>
            </a:r>
            <a:r>
              <a:rPr lang="sl-SI" sz="2000" smtClean="0"/>
              <a:t>zelena</a:t>
            </a:r>
            <a:r>
              <a:rPr lang="nl-NL" sz="2000" smtClean="0"/>
              <a:t>, </a:t>
            </a:r>
            <a:r>
              <a:rPr lang="sl-SI" sz="2000" smtClean="0"/>
              <a:t>plava</a:t>
            </a:r>
            <a:endParaRPr lang="nl-NL" sz="2000" smtClean="0"/>
          </a:p>
          <a:p>
            <a:pPr lvl="2">
              <a:lnSpc>
                <a:spcPct val="90000"/>
              </a:lnSpc>
            </a:pPr>
            <a:r>
              <a:rPr lang="sl-SI" sz="2000" smtClean="0"/>
              <a:t>Narančasta</a:t>
            </a:r>
            <a:r>
              <a:rPr lang="nl-NL" sz="2000" smtClean="0"/>
              <a:t>, extra magenta</a:t>
            </a:r>
            <a:endParaRPr lang="sl-SI" sz="2000" smtClean="0"/>
          </a:p>
          <a:p>
            <a:pPr>
              <a:lnSpc>
                <a:spcPct val="90000"/>
              </a:lnSpc>
            </a:pPr>
            <a:r>
              <a:rPr lang="sl-SI" sz="2000" smtClean="0"/>
              <a:t>Sigurnosne boje</a:t>
            </a:r>
            <a:endParaRPr lang="nl-NL" sz="2000" smtClean="0"/>
          </a:p>
          <a:p>
            <a:pPr lvl="2">
              <a:lnSpc>
                <a:spcPct val="90000"/>
              </a:lnSpc>
            </a:pPr>
            <a:r>
              <a:rPr lang="sl-SI" sz="2000" smtClean="0"/>
              <a:t>Vidljive ispod </a:t>
            </a:r>
            <a:r>
              <a:rPr lang="nl-NL" sz="2000" smtClean="0"/>
              <a:t>UV </a:t>
            </a:r>
            <a:r>
              <a:rPr lang="sl-SI" sz="2000" smtClean="0"/>
              <a:t>svjetla</a:t>
            </a:r>
            <a:endParaRPr lang="nl-NL" sz="2000" smtClean="0"/>
          </a:p>
          <a:p>
            <a:pPr lvl="2">
              <a:lnSpc>
                <a:spcPct val="90000"/>
              </a:lnSpc>
            </a:pPr>
            <a:r>
              <a:rPr lang="sl-SI" sz="2000" smtClean="0"/>
              <a:t>Bezbojna i bijela</a:t>
            </a:r>
            <a:endParaRPr lang="nl-NL" sz="2000" smtClean="0"/>
          </a:p>
          <a:p>
            <a:pPr>
              <a:lnSpc>
                <a:spcPct val="90000"/>
              </a:lnSpc>
            </a:pPr>
            <a:r>
              <a:rPr lang="sl-SI" sz="2000" smtClean="0"/>
              <a:t>Moguča je izrada drugih spot boja po naruđbi - cijena, količina</a:t>
            </a:r>
            <a:endParaRPr lang="nl-NL" sz="1900" smtClean="0"/>
          </a:p>
          <a:p>
            <a:pPr>
              <a:lnSpc>
                <a:spcPct val="90000"/>
              </a:lnSpc>
            </a:pPr>
            <a:endParaRPr lang="nl-NL" sz="200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sl-SI" sz="150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725" y="0"/>
            <a:ext cx="25781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300" y="2511425"/>
            <a:ext cx="20129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426450" cy="8683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sl-SI" cap="none" smtClean="0">
                <a:solidFill>
                  <a:srgbClr val="C00000"/>
                </a:solidFill>
              </a:rPr>
              <a:t>FLEKSIBILNOST -</a:t>
            </a:r>
            <a:r>
              <a:rPr lang="nl-BE" cap="none" smtClean="0">
                <a:solidFill>
                  <a:srgbClr val="C00000"/>
                </a:solidFill>
              </a:rPr>
              <a:t> </a:t>
            </a:r>
            <a:r>
              <a:rPr lang="sl-SI" cap="none" smtClean="0">
                <a:solidFill>
                  <a:srgbClr val="C00000"/>
                </a:solidFill>
              </a:rPr>
              <a:t/>
            </a:r>
            <a:br>
              <a:rPr lang="sl-SI" cap="none" smtClean="0">
                <a:solidFill>
                  <a:srgbClr val="C00000"/>
                </a:solidFill>
              </a:rPr>
            </a:br>
            <a:r>
              <a:rPr lang="sl-SI" cap="none" smtClean="0">
                <a:solidFill>
                  <a:srgbClr val="C00000"/>
                </a:solidFill>
              </a:rPr>
              <a:t>POVEĆANJE PROIZVODNJE PO POTREBI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2400" smtClean="0"/>
          </a:p>
          <a:p>
            <a:r>
              <a:rPr lang="sl-SI" sz="2000" smtClean="0"/>
              <a:t>Razni modeli stroja s mogućnošću nadogradnje</a:t>
            </a:r>
            <a:endParaRPr lang="nl-BE" sz="2000" smtClean="0"/>
          </a:p>
          <a:p>
            <a:endParaRPr lang="sl-SI" sz="2000" smtClean="0"/>
          </a:p>
          <a:p>
            <a:r>
              <a:rPr lang="sl-SI" sz="2000" smtClean="0"/>
              <a:t>Različite opcije protoka podataka kao i doradnih strojeva</a:t>
            </a:r>
            <a:endParaRPr lang="nl-BE" sz="2000" smtClean="0"/>
          </a:p>
          <a:p>
            <a:pPr marL="801688" lvl="1" indent="-401638"/>
            <a:r>
              <a:rPr lang="sl-SI" sz="2000" smtClean="0"/>
              <a:t>Otvorena arhitektura upravljačke stanice</a:t>
            </a:r>
            <a:endParaRPr lang="nl-BE" sz="2000" smtClean="0"/>
          </a:p>
          <a:p>
            <a:endParaRPr lang="sl-SI" sz="2000" smtClean="0"/>
          </a:p>
          <a:p>
            <a:r>
              <a:rPr lang="sl-SI" sz="2000" smtClean="0"/>
              <a:t>Izbor različitih mogućnosti servisiranja i održavanja stroja</a:t>
            </a:r>
            <a:endParaRPr lang="nl-BE" sz="2000" smtClean="0"/>
          </a:p>
          <a:p>
            <a:pPr marL="801688" lvl="1" indent="-401638"/>
            <a:r>
              <a:rPr lang="sl-SI" sz="2000" smtClean="0"/>
              <a:t>Bez „KLIKA“</a:t>
            </a:r>
            <a:endParaRPr lang="nl-BE" sz="2000" smtClean="0"/>
          </a:p>
          <a:p>
            <a:endParaRPr lang="nl-BE" sz="2400" smtClean="0"/>
          </a:p>
          <a:p>
            <a:pPr>
              <a:buFontTx/>
              <a:buNone/>
            </a:pPr>
            <a:endParaRPr lang="sl-SI" smtClean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fgeronde rechthoek 61"/>
          <p:cNvSpPr/>
          <p:nvPr/>
        </p:nvSpPr>
        <p:spPr>
          <a:xfrm>
            <a:off x="2382838" y="2212975"/>
            <a:ext cx="2889250" cy="3009900"/>
          </a:xfrm>
          <a:prstGeom prst="roundRect">
            <a:avLst>
              <a:gd name="adj" fmla="val 6083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 algn="ctr">
            <a:solidFill>
              <a:schemeClr val="tx1">
                <a:alpha val="70000"/>
              </a:schemeClr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3" name="Afgeronde rechthoek 62"/>
          <p:cNvSpPr/>
          <p:nvPr/>
        </p:nvSpPr>
        <p:spPr>
          <a:xfrm>
            <a:off x="1308100" y="2212975"/>
            <a:ext cx="1966913" cy="3009900"/>
          </a:xfrm>
          <a:prstGeom prst="roundRect">
            <a:avLst>
              <a:gd name="adj" fmla="val 8236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 algn="ctr">
            <a:solidFill>
              <a:schemeClr val="tx1">
                <a:alpha val="70000"/>
              </a:schemeClr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4" name="Afgeronde rechthoek 63"/>
          <p:cNvSpPr/>
          <p:nvPr/>
        </p:nvSpPr>
        <p:spPr>
          <a:xfrm>
            <a:off x="1308100" y="3378200"/>
            <a:ext cx="1966913" cy="1844675"/>
          </a:xfrm>
          <a:prstGeom prst="roundRect">
            <a:avLst>
              <a:gd name="adj" fmla="val 8236"/>
            </a:avLst>
          </a:prstGeom>
          <a:solidFill>
            <a:srgbClr val="C00000">
              <a:alpha val="70000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NADOGRADNJA </a:t>
            </a:r>
            <a:r>
              <a:rPr lang="nl-NL" dirty="0" smtClean="0">
                <a:ea typeface="+mj-ea"/>
              </a:rPr>
              <a:t>Xeikon </a:t>
            </a:r>
            <a:r>
              <a:rPr lang="sl-SI" dirty="0" smtClean="0">
                <a:ea typeface="+mj-ea"/>
              </a:rPr>
              <a:t>STROJEVA - SERIJA </a:t>
            </a:r>
            <a:r>
              <a:rPr lang="nl-NL" dirty="0" smtClean="0">
                <a:ea typeface="+mj-ea"/>
              </a:rPr>
              <a:t>3000 </a:t>
            </a:r>
            <a:endParaRPr lang="nl-NL" dirty="0">
              <a:ea typeface="+mj-ea"/>
            </a:endParaRPr>
          </a:p>
        </p:txBody>
      </p:sp>
      <p:sp>
        <p:nvSpPr>
          <p:cNvPr id="33" name="Rectangle 9"/>
          <p:cNvSpPr/>
          <p:nvPr/>
        </p:nvSpPr>
        <p:spPr>
          <a:xfrm>
            <a:off x="2185988" y="5273675"/>
            <a:ext cx="12239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530225" y="1547813"/>
            <a:ext cx="13081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defTabSz="995363"/>
            <a:r>
              <a:rPr lang="sl-SI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Brzina</a:t>
            </a:r>
            <a:r>
              <a:rPr lang="en-US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 [m/min]</a:t>
            </a: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5656263" y="5186363"/>
            <a:ext cx="17351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defTabSz="995363">
              <a:spcBef>
                <a:spcPct val="50000"/>
              </a:spcBef>
            </a:pPr>
            <a:r>
              <a:rPr lang="sl-SI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Širina</a:t>
            </a:r>
            <a:r>
              <a:rPr lang="en-US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 [mm] </a:t>
            </a:r>
          </a:p>
        </p:txBody>
      </p:sp>
      <p:sp>
        <p:nvSpPr>
          <p:cNvPr id="97288" name="Text Box 27"/>
          <p:cNvSpPr txBox="1">
            <a:spLocks noChangeArrowheads="1"/>
          </p:cNvSpPr>
          <p:nvPr/>
        </p:nvSpPr>
        <p:spPr bwMode="auto">
          <a:xfrm>
            <a:off x="862013" y="5383213"/>
            <a:ext cx="4064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defTabSz="995363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Calibri" pitchFamily="34" charset="0"/>
                <a:ea typeface="MS PGothic" charset="-128"/>
              </a:rPr>
              <a:t>          </a:t>
            </a:r>
            <a:r>
              <a:rPr lang="en-US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200	     250	    330	</a:t>
            </a:r>
          </a:p>
        </p:txBody>
      </p:sp>
      <p:sp>
        <p:nvSpPr>
          <p:cNvPr id="97289" name="Text Box 28"/>
          <p:cNvSpPr txBox="1">
            <a:spLocks noChangeArrowheads="1"/>
          </p:cNvSpPr>
          <p:nvPr/>
        </p:nvSpPr>
        <p:spPr bwMode="auto">
          <a:xfrm>
            <a:off x="4926013" y="5383213"/>
            <a:ext cx="13858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 defTabSz="995363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516</a:t>
            </a:r>
            <a:endParaRPr lang="en-US" sz="1500">
              <a:solidFill>
                <a:srgbClr val="000000"/>
              </a:solidFill>
              <a:latin typeface="Calibri" pitchFamily="34" charset="0"/>
              <a:ea typeface="MS PGothic" charset="-128"/>
              <a:cs typeface="Helvetica Neue Light"/>
            </a:endParaRPr>
          </a:p>
        </p:txBody>
      </p:sp>
      <p:sp>
        <p:nvSpPr>
          <p:cNvPr id="97290" name="Text Box 33"/>
          <p:cNvSpPr txBox="1">
            <a:spLocks noChangeArrowheads="1"/>
          </p:cNvSpPr>
          <p:nvPr/>
        </p:nvSpPr>
        <p:spPr bwMode="auto">
          <a:xfrm>
            <a:off x="-304800" y="2776538"/>
            <a:ext cx="13858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r" defTabSz="995363">
              <a:spcBef>
                <a:spcPct val="50000"/>
              </a:spcBef>
            </a:pPr>
            <a:r>
              <a:rPr lang="en-US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19,2</a:t>
            </a:r>
          </a:p>
        </p:txBody>
      </p:sp>
      <p:sp>
        <p:nvSpPr>
          <p:cNvPr id="97291" name="Text Box 34"/>
          <p:cNvSpPr txBox="1">
            <a:spLocks noChangeArrowheads="1"/>
          </p:cNvSpPr>
          <p:nvPr/>
        </p:nvSpPr>
        <p:spPr bwMode="auto">
          <a:xfrm>
            <a:off x="-304800" y="4194175"/>
            <a:ext cx="13858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r" defTabSz="995363">
              <a:spcBef>
                <a:spcPct val="50000"/>
              </a:spcBef>
            </a:pPr>
            <a:r>
              <a:rPr lang="en-US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9,6</a:t>
            </a:r>
          </a:p>
        </p:txBody>
      </p:sp>
      <p:sp>
        <p:nvSpPr>
          <p:cNvPr id="97292" name="Text Box 20"/>
          <p:cNvSpPr txBox="1">
            <a:spLocks noChangeArrowheads="1"/>
          </p:cNvSpPr>
          <p:nvPr/>
        </p:nvSpPr>
        <p:spPr bwMode="auto">
          <a:xfrm>
            <a:off x="1506538" y="2698750"/>
            <a:ext cx="19224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defTabSz="99536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 Neue Light"/>
                <a:ea typeface="MS PGothic" charset="-128"/>
                <a:cs typeface="Helvetica Neue Light"/>
              </a:rPr>
              <a:t>Xeikon</a:t>
            </a:r>
            <a:r>
              <a:rPr lang="en-US" sz="2000">
                <a:solidFill>
                  <a:srgbClr val="595959"/>
                </a:solidFill>
                <a:latin typeface="Helvetica Neue Light"/>
                <a:ea typeface="MS PGothic" charset="-128"/>
                <a:cs typeface="Helvetica Neue Light"/>
              </a:rPr>
              <a:t> 3300</a:t>
            </a:r>
          </a:p>
        </p:txBody>
      </p:sp>
      <p:sp>
        <p:nvSpPr>
          <p:cNvPr id="97293" name="Text Box 20"/>
          <p:cNvSpPr txBox="1">
            <a:spLocks noChangeArrowheads="1"/>
          </p:cNvSpPr>
          <p:nvPr/>
        </p:nvSpPr>
        <p:spPr bwMode="auto">
          <a:xfrm>
            <a:off x="3275013" y="2698750"/>
            <a:ext cx="18192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r" defTabSz="99536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 Neue Light"/>
                <a:ea typeface="MS PGothic" charset="-128"/>
                <a:cs typeface="Helvetica Neue Light"/>
              </a:rPr>
              <a:t>Xeikon</a:t>
            </a:r>
            <a:r>
              <a:rPr lang="en-US" sz="2000" b="1" i="1">
                <a:solidFill>
                  <a:srgbClr val="595959"/>
                </a:solidFill>
                <a:latin typeface="Calibri" pitchFamily="34" charset="0"/>
                <a:ea typeface="MS PGothic" charset="-128"/>
                <a:cs typeface="Helvetica Neue Light"/>
              </a:rPr>
              <a:t> </a:t>
            </a:r>
            <a:r>
              <a:rPr lang="en-US" sz="2000">
                <a:solidFill>
                  <a:srgbClr val="595959"/>
                </a:solidFill>
                <a:latin typeface="Helvetica Neue Light"/>
                <a:ea typeface="MS PGothic" charset="-128"/>
                <a:cs typeface="Helvetica Neue Light"/>
              </a:rPr>
              <a:t>3500</a:t>
            </a:r>
          </a:p>
        </p:txBody>
      </p:sp>
      <p:sp>
        <p:nvSpPr>
          <p:cNvPr id="47" name="AutoShape 31"/>
          <p:cNvSpPr>
            <a:spLocks noChangeArrowheads="1"/>
          </p:cNvSpPr>
          <p:nvPr/>
        </p:nvSpPr>
        <p:spPr bwMode="auto">
          <a:xfrm>
            <a:off x="2365375" y="4067175"/>
            <a:ext cx="2906713" cy="1155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7295" name="Text Box 20"/>
          <p:cNvSpPr txBox="1">
            <a:spLocks noChangeArrowheads="1"/>
          </p:cNvSpPr>
          <p:nvPr/>
        </p:nvSpPr>
        <p:spPr bwMode="auto">
          <a:xfrm>
            <a:off x="3275013" y="4422775"/>
            <a:ext cx="18462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r" defTabSz="99536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 Neue Light"/>
                <a:ea typeface="MS PGothic" charset="-128"/>
                <a:cs typeface="Helvetica Neue Light"/>
              </a:rPr>
              <a:t>Xeikon</a:t>
            </a:r>
            <a:r>
              <a:rPr lang="en-US" sz="2000" b="1" i="1">
                <a:solidFill>
                  <a:srgbClr val="595959"/>
                </a:solidFill>
                <a:latin typeface="Calibri" pitchFamily="34" charset="0"/>
                <a:ea typeface="MS PGothic" charset="-128"/>
                <a:cs typeface="Helvetica Neue Light"/>
              </a:rPr>
              <a:t> </a:t>
            </a:r>
            <a:r>
              <a:rPr lang="en-US" sz="2000">
                <a:solidFill>
                  <a:srgbClr val="595959"/>
                </a:solidFill>
                <a:latin typeface="Helvetica Neue Light"/>
                <a:ea typeface="MS PGothic" charset="-128"/>
                <a:cs typeface="Helvetica Neue Light"/>
              </a:rPr>
              <a:t>3050</a:t>
            </a:r>
          </a:p>
        </p:txBody>
      </p:sp>
      <p:sp>
        <p:nvSpPr>
          <p:cNvPr id="97296" name="AutoShape 35"/>
          <p:cNvSpPr>
            <a:spLocks noChangeArrowheads="1"/>
          </p:cNvSpPr>
          <p:nvPr/>
        </p:nvSpPr>
        <p:spPr bwMode="auto">
          <a:xfrm>
            <a:off x="5530850" y="3105150"/>
            <a:ext cx="366713" cy="962025"/>
          </a:xfrm>
          <a:prstGeom prst="upArrow">
            <a:avLst>
              <a:gd name="adj1" fmla="val 50000"/>
              <a:gd name="adj2" fmla="val 69981"/>
            </a:avLst>
          </a:prstGeom>
          <a:solidFill>
            <a:srgbClr val="C3182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97" name="Text Box 36"/>
          <p:cNvSpPr txBox="1">
            <a:spLocks noChangeArrowheads="1"/>
          </p:cNvSpPr>
          <p:nvPr/>
        </p:nvSpPr>
        <p:spPr bwMode="auto">
          <a:xfrm>
            <a:off x="5911850" y="3462338"/>
            <a:ext cx="1252538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defTabSz="995363">
              <a:spcBef>
                <a:spcPct val="50000"/>
              </a:spcBef>
            </a:pPr>
            <a:r>
              <a:rPr lang="sl-SI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Nadogradnja brzine</a:t>
            </a:r>
          </a:p>
          <a:p>
            <a:pPr defTabSz="995363">
              <a:spcBef>
                <a:spcPct val="50000"/>
              </a:spcBef>
            </a:pPr>
            <a:endParaRPr lang="sl-SI" sz="1300">
              <a:solidFill>
                <a:srgbClr val="000000"/>
              </a:solidFill>
              <a:latin typeface="Helvetica Neue Light"/>
              <a:ea typeface="MS PGothic" charset="-128"/>
              <a:cs typeface="Helvetica Neue Light"/>
            </a:endParaRPr>
          </a:p>
          <a:p>
            <a:pPr defTabSz="995363">
              <a:spcBef>
                <a:spcPct val="50000"/>
              </a:spcBef>
            </a:pPr>
            <a:endParaRPr lang="en-US" sz="1300">
              <a:solidFill>
                <a:srgbClr val="000000"/>
              </a:solidFill>
              <a:latin typeface="Helvetica Neue Light"/>
              <a:ea typeface="MS PGothic" charset="-128"/>
              <a:cs typeface="Helvetica Neue Light"/>
            </a:endParaRPr>
          </a:p>
        </p:txBody>
      </p:sp>
      <p:sp>
        <p:nvSpPr>
          <p:cNvPr id="97298" name="AutoShape 37"/>
          <p:cNvSpPr>
            <a:spLocks noChangeArrowheads="1"/>
          </p:cNvSpPr>
          <p:nvPr/>
        </p:nvSpPr>
        <p:spPr bwMode="auto">
          <a:xfrm rot="5400000">
            <a:off x="2656682" y="1251744"/>
            <a:ext cx="344487" cy="892175"/>
          </a:xfrm>
          <a:prstGeom prst="upArrow">
            <a:avLst>
              <a:gd name="adj1" fmla="val 50000"/>
              <a:gd name="adj2" fmla="val 69794"/>
            </a:avLst>
          </a:prstGeom>
          <a:solidFill>
            <a:srgbClr val="C3182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99" name="Text Box 38"/>
          <p:cNvSpPr txBox="1">
            <a:spLocks noChangeArrowheads="1"/>
          </p:cNvSpPr>
          <p:nvPr/>
        </p:nvSpPr>
        <p:spPr bwMode="auto">
          <a:xfrm>
            <a:off x="3581400" y="1447800"/>
            <a:ext cx="17351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defTabSz="995363"/>
            <a:r>
              <a:rPr lang="sl-SI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Nadogradnja širine</a:t>
            </a:r>
            <a:endParaRPr lang="en-US" sz="1300">
              <a:solidFill>
                <a:srgbClr val="000000"/>
              </a:solidFill>
              <a:latin typeface="Helvetica Neue Light"/>
              <a:ea typeface="MS PGothic" charset="-128"/>
              <a:cs typeface="Helvetica Neue Light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1308100" y="3517900"/>
            <a:ext cx="19669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 defTabSz="995363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Helvetica Neue Light"/>
                <a:ea typeface="MS PGothic" charset="-128"/>
                <a:cs typeface="Helvetica Neue Light"/>
              </a:rPr>
              <a:t>Xeikon 3030Plus</a:t>
            </a:r>
          </a:p>
        </p:txBody>
      </p:sp>
      <p:sp>
        <p:nvSpPr>
          <p:cNvPr id="97301" name="Text Box 33"/>
          <p:cNvSpPr txBox="1">
            <a:spLocks noChangeArrowheads="1"/>
          </p:cNvSpPr>
          <p:nvPr/>
        </p:nvSpPr>
        <p:spPr bwMode="auto">
          <a:xfrm>
            <a:off x="-304800" y="3546475"/>
            <a:ext cx="13858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r" defTabSz="995363">
              <a:spcBef>
                <a:spcPct val="50000"/>
              </a:spcBef>
            </a:pPr>
            <a:r>
              <a:rPr lang="en-US" sz="1300">
                <a:solidFill>
                  <a:srgbClr val="000000"/>
                </a:solidFill>
                <a:latin typeface="Helvetica Neue Light"/>
                <a:ea typeface="MS PGothic" charset="-128"/>
                <a:cs typeface="Helvetica Neue Light"/>
              </a:rPr>
              <a:t>15,0</a:t>
            </a:r>
          </a:p>
        </p:txBody>
      </p:sp>
      <p:sp>
        <p:nvSpPr>
          <p:cNvPr id="65" name="Afgeronde rechthoek 64"/>
          <p:cNvSpPr/>
          <p:nvPr/>
        </p:nvSpPr>
        <p:spPr>
          <a:xfrm>
            <a:off x="1308100" y="4067175"/>
            <a:ext cx="1966913" cy="1155700"/>
          </a:xfrm>
          <a:prstGeom prst="roundRect">
            <a:avLst>
              <a:gd name="adj" fmla="val 11167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7303" name="Text Box 20"/>
          <p:cNvSpPr txBox="1">
            <a:spLocks noChangeArrowheads="1"/>
          </p:cNvSpPr>
          <p:nvPr/>
        </p:nvSpPr>
        <p:spPr bwMode="auto">
          <a:xfrm>
            <a:off x="1308100" y="4422775"/>
            <a:ext cx="19669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 defTabSz="99536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 Neue Light"/>
                <a:ea typeface="MS PGothic" charset="-128"/>
                <a:cs typeface="Helvetica Neue Light"/>
              </a:rPr>
              <a:t>Xeikon</a:t>
            </a:r>
            <a:r>
              <a:rPr lang="en-US" sz="2000" b="1" i="1">
                <a:solidFill>
                  <a:srgbClr val="595959"/>
                </a:solidFill>
                <a:latin typeface="Calibri" pitchFamily="34" charset="0"/>
                <a:ea typeface="MS PGothic" charset="-128"/>
                <a:cs typeface="Helvetica Neue Light"/>
              </a:rPr>
              <a:t> </a:t>
            </a:r>
            <a:r>
              <a:rPr lang="en-US" sz="2000">
                <a:solidFill>
                  <a:srgbClr val="595959"/>
                </a:solidFill>
                <a:latin typeface="Helvetica Neue Light"/>
                <a:ea typeface="MS PGothic" charset="-128"/>
                <a:cs typeface="Helvetica Neue Light"/>
              </a:rPr>
              <a:t>3030</a:t>
            </a:r>
          </a:p>
          <a:p>
            <a:pPr algn="ctr" defTabSz="995363">
              <a:spcBef>
                <a:spcPct val="50000"/>
              </a:spcBef>
            </a:pPr>
            <a:endParaRPr lang="en-US" sz="2000" b="1" i="1">
              <a:solidFill>
                <a:srgbClr val="FF0000"/>
              </a:solidFill>
              <a:latin typeface="Calibri" pitchFamily="34" charset="0"/>
              <a:ea typeface="MS PGothic" charset="-128"/>
              <a:cs typeface="Helvetica Neue Light"/>
            </a:endParaRPr>
          </a:p>
        </p:txBody>
      </p:sp>
      <p:sp>
        <p:nvSpPr>
          <p:cNvPr id="29" name="Vrije vorm 28"/>
          <p:cNvSpPr/>
          <p:nvPr/>
        </p:nvSpPr>
        <p:spPr>
          <a:xfrm>
            <a:off x="1143000" y="1993900"/>
            <a:ext cx="4521200" cy="3416300"/>
          </a:xfrm>
          <a:custGeom>
            <a:avLst/>
            <a:gdLst>
              <a:gd name="connsiteX0" fmla="*/ 0 w 4521200"/>
              <a:gd name="connsiteY0" fmla="*/ 0 h 3416300"/>
              <a:gd name="connsiteX1" fmla="*/ 12700 w 4521200"/>
              <a:gd name="connsiteY1" fmla="*/ 3390900 h 3416300"/>
              <a:gd name="connsiteX2" fmla="*/ 4521200 w 4521200"/>
              <a:gd name="connsiteY2" fmla="*/ 3416300 h 341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1200" h="3416300">
                <a:moveTo>
                  <a:pt x="0" y="0"/>
                </a:moveTo>
                <a:cubicBezTo>
                  <a:pt x="4233" y="1130300"/>
                  <a:pt x="12700" y="3390900"/>
                  <a:pt x="12700" y="3390900"/>
                </a:cubicBezTo>
                <a:lnTo>
                  <a:pt x="4521200" y="3416300"/>
                </a:lnTo>
              </a:path>
            </a:pathLst>
          </a:cu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428037" cy="868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a typeface="+mj-ea"/>
              </a:rPr>
              <a:t>EKOLOŠKO BESPRIJEKORAN I </a:t>
            </a:r>
            <a:r>
              <a:rPr lang="sl-SI" dirty="0" smtClean="0">
                <a:ea typeface="+mj-ea"/>
              </a:rPr>
              <a:t>OTPORAN </a:t>
            </a:r>
            <a:r>
              <a:rPr lang="sl-SI" dirty="0">
                <a:ea typeface="+mj-ea"/>
              </a:rPr>
              <a:t>-</a:t>
            </a:r>
            <a:r>
              <a:rPr lang="nl-NL" dirty="0">
                <a:ea typeface="+mj-ea"/>
              </a:rPr>
              <a:t/>
            </a:r>
            <a:br>
              <a:rPr lang="nl-NL" dirty="0">
                <a:ea typeface="+mj-ea"/>
              </a:rPr>
            </a:br>
            <a:r>
              <a:rPr lang="nl-NL" dirty="0" smtClean="0">
                <a:ea typeface="+mj-ea"/>
              </a:rPr>
              <a:t>QA-I</a:t>
            </a:r>
            <a:r>
              <a:rPr lang="sl-SI" dirty="0" smtClean="0">
                <a:ea typeface="+mj-ea"/>
              </a:rPr>
              <a:t> TONER</a:t>
            </a:r>
            <a:endParaRPr lang="sl-SI" dirty="0">
              <a:ea typeface="+mj-ea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0"/>
            <a:ext cx="8426450" cy="4525963"/>
          </a:xfrm>
        </p:spPr>
        <p:txBody>
          <a:bodyPr>
            <a:normAutofit/>
          </a:bodyPr>
          <a:lstStyle/>
          <a:p>
            <a:r>
              <a:rPr lang="nl-BE" smtClean="0"/>
              <a:t>CMYK </a:t>
            </a:r>
            <a:endParaRPr lang="sl-SI" smtClean="0"/>
          </a:p>
          <a:p>
            <a:pPr marL="342900" lvl="1" indent="-342900"/>
            <a:r>
              <a:rPr lang="sl-SI" smtClean="0"/>
              <a:t>Dodatnih 5 tonera za proširenje raspona boje</a:t>
            </a:r>
          </a:p>
          <a:p>
            <a:pPr lvl="2"/>
            <a:r>
              <a:rPr lang="sl-SI" sz="2200" smtClean="0"/>
              <a:t>Crvena</a:t>
            </a:r>
            <a:r>
              <a:rPr lang="nl-NL" sz="2200" smtClean="0"/>
              <a:t>, </a:t>
            </a:r>
            <a:r>
              <a:rPr lang="sl-SI" sz="2200" smtClean="0"/>
              <a:t>zelena</a:t>
            </a:r>
            <a:r>
              <a:rPr lang="nl-NL" sz="2200" smtClean="0"/>
              <a:t>, </a:t>
            </a:r>
            <a:r>
              <a:rPr lang="sl-SI" sz="2200" smtClean="0"/>
              <a:t>plava, narančasta</a:t>
            </a:r>
            <a:r>
              <a:rPr lang="nl-NL" sz="2200" smtClean="0"/>
              <a:t>, extra magenta</a:t>
            </a:r>
            <a:endParaRPr lang="sl-SI" sz="2200" smtClean="0"/>
          </a:p>
          <a:p>
            <a:r>
              <a:rPr lang="sl-SI" smtClean="0"/>
              <a:t>Sigurnosne boje</a:t>
            </a:r>
            <a:endParaRPr lang="nl-NL" smtClean="0"/>
          </a:p>
          <a:p>
            <a:pPr lvl="2"/>
            <a:r>
              <a:rPr lang="sl-SI" sz="2200" smtClean="0"/>
              <a:t>Vidljive ispod </a:t>
            </a:r>
            <a:r>
              <a:rPr lang="nl-NL" sz="2200" smtClean="0"/>
              <a:t>UV </a:t>
            </a:r>
            <a:r>
              <a:rPr lang="sl-SI" sz="2200" smtClean="0"/>
              <a:t>svjetla</a:t>
            </a:r>
            <a:endParaRPr lang="nl-NL" sz="2200" smtClean="0"/>
          </a:p>
          <a:p>
            <a:pPr lvl="2"/>
            <a:r>
              <a:rPr lang="sl-SI" sz="2200" smtClean="0"/>
              <a:t>Bezbojna i bijela</a:t>
            </a:r>
            <a:endParaRPr lang="nl-NL" sz="2200" smtClean="0"/>
          </a:p>
          <a:p>
            <a:r>
              <a:rPr lang="sl-SI" smtClean="0"/>
              <a:t>Moguča izrada drugih spot boja po naruđbi - cijena, količina</a:t>
            </a:r>
            <a:endParaRPr lang="nl-BE" smtClean="0"/>
          </a:p>
          <a:p>
            <a:r>
              <a:rPr lang="sl-SI" smtClean="0"/>
              <a:t>Svi toneri imaju certifikat za upotrebu u prehrambenoj industriji</a:t>
            </a:r>
            <a:endParaRPr lang="nl-BE" smtClean="0"/>
          </a:p>
          <a:p>
            <a:pPr marL="342900" lvl="1" indent="-342900"/>
            <a:r>
              <a:rPr lang="sl-SI" smtClean="0"/>
              <a:t>Bez mirisa i otapala </a:t>
            </a:r>
          </a:p>
          <a:p>
            <a:pPr marL="342900" lvl="1" indent="-342900"/>
            <a:r>
              <a:rPr lang="sl-SI" smtClean="0"/>
              <a:t>Nema emisije hlapivih organskih spojeva</a:t>
            </a:r>
          </a:p>
          <a:p>
            <a:pPr marL="342900" lvl="1" indent="-342900"/>
            <a:r>
              <a:rPr lang="sl-SI" smtClean="0"/>
              <a:t>Najviša otpornost</a:t>
            </a:r>
            <a:r>
              <a:rPr lang="nl-NL" smtClean="0"/>
              <a:t> </a:t>
            </a:r>
            <a:r>
              <a:rPr lang="sl-SI" smtClean="0"/>
              <a:t>na svjetlo</a:t>
            </a:r>
            <a:endParaRPr lang="nl-BE" smtClean="0"/>
          </a:p>
          <a:p>
            <a:pPr marL="342900" lvl="1" indent="-342900">
              <a:buFontTx/>
              <a:buNone/>
            </a:pPr>
            <a:endParaRPr lang="nl-NL" smtClean="0"/>
          </a:p>
          <a:p>
            <a:pPr marL="342900" lvl="1" indent="-342900"/>
            <a:endParaRPr lang="nl-BE" smtClean="0"/>
          </a:p>
          <a:p>
            <a:pPr>
              <a:buFontTx/>
              <a:buNone/>
            </a:pPr>
            <a:endParaRPr lang="sl-SI" sz="2000" smtClean="0"/>
          </a:p>
        </p:txBody>
      </p:sp>
      <p:pic>
        <p:nvPicPr>
          <p:cNvPr id="98307" name="Picture 4" descr="toner boot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708275"/>
            <a:ext cx="2160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7621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NAŠE LOKACIJE</a:t>
            </a:r>
            <a:endParaRPr lang="nl-NL" dirty="0">
              <a:ea typeface="+mj-ea"/>
            </a:endParaRPr>
          </a:p>
        </p:txBody>
      </p:sp>
      <p:grpSp>
        <p:nvGrpSpPr>
          <p:cNvPr id="76802" name="Groeperen 10"/>
          <p:cNvGrpSpPr>
            <a:grpSpLocks/>
          </p:cNvGrpSpPr>
          <p:nvPr/>
        </p:nvGrpSpPr>
        <p:grpSpPr bwMode="auto">
          <a:xfrm>
            <a:off x="-1588" y="1219200"/>
            <a:ext cx="4573588" cy="4800600"/>
            <a:chOff x="-1587" y="1219200"/>
            <a:chExt cx="4573587" cy="4800600"/>
          </a:xfrm>
        </p:grpSpPr>
        <p:pic>
          <p:nvPicPr>
            <p:cNvPr id="7680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4336504"/>
              <a:ext cx="3124200" cy="143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587" y="1600200"/>
              <a:ext cx="4040187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6" name="Picture 11" descr="xeikon heultj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" y="2953271"/>
              <a:ext cx="2836863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hthoek 8"/>
            <p:cNvSpPr/>
            <p:nvPr/>
          </p:nvSpPr>
          <p:spPr>
            <a:xfrm>
              <a:off x="1" y="1219200"/>
              <a:ext cx="609600" cy="48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3446463" y="1219200"/>
              <a:ext cx="1125537" cy="48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76803" name="Tijdelijke aanduiding voor inhoud 2"/>
          <p:cNvSpPr>
            <a:spLocks noGrp="1"/>
          </p:cNvSpPr>
          <p:nvPr>
            <p:ph idx="1"/>
          </p:nvPr>
        </p:nvSpPr>
        <p:spPr>
          <a:xfrm>
            <a:off x="3886200" y="1752600"/>
            <a:ext cx="3886200" cy="4419600"/>
          </a:xfrm>
        </p:spPr>
        <p:txBody>
          <a:bodyPr/>
          <a:lstStyle/>
          <a:p>
            <a:pPr>
              <a:spcAft>
                <a:spcPts val="4800"/>
              </a:spcAft>
            </a:pPr>
            <a:r>
              <a:rPr lang="nl-NL" smtClean="0"/>
              <a:t>Lier, BE</a:t>
            </a:r>
            <a:br>
              <a:rPr lang="nl-NL" smtClean="0"/>
            </a:br>
            <a:r>
              <a:rPr lang="nl-NL" smtClean="0"/>
              <a:t>Xeikon Digital solutions</a:t>
            </a:r>
          </a:p>
          <a:p>
            <a:pPr>
              <a:spcAft>
                <a:spcPts val="4800"/>
              </a:spcAft>
            </a:pPr>
            <a:r>
              <a:rPr lang="nl-NL" smtClean="0"/>
              <a:t>Heultje, BE</a:t>
            </a:r>
            <a:br>
              <a:rPr lang="nl-NL" smtClean="0"/>
            </a:br>
            <a:r>
              <a:rPr lang="nl-NL" smtClean="0"/>
              <a:t>Xeikon Toner manufacturing</a:t>
            </a:r>
          </a:p>
          <a:p>
            <a:pPr>
              <a:spcAft>
                <a:spcPts val="4800"/>
              </a:spcAft>
            </a:pPr>
            <a:r>
              <a:rPr lang="nl-NL" smtClean="0"/>
              <a:t>Ypres, BE</a:t>
            </a:r>
            <a:br>
              <a:rPr lang="nl-NL" smtClean="0"/>
            </a:br>
            <a:r>
              <a:rPr lang="nl-NL" smtClean="0"/>
              <a:t>Prepress solutions</a:t>
            </a:r>
            <a:endParaRPr lang="nl-BE" smtClean="0"/>
          </a:p>
          <a:p>
            <a:pPr>
              <a:spcAft>
                <a:spcPts val="4800"/>
              </a:spcAft>
            </a:pPr>
            <a:endParaRPr lang="nl-N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355013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EKOLOŠKO BESPRIJEKORAN I OTPORAN -</a:t>
            </a:r>
            <a:r>
              <a:rPr lang="nl-NL" dirty="0" smtClean="0">
                <a:ea typeface="+mj-ea"/>
              </a:rPr>
              <a:t/>
            </a:r>
            <a:br>
              <a:rPr lang="nl-NL" dirty="0" smtClean="0">
                <a:ea typeface="+mj-ea"/>
              </a:rPr>
            </a:br>
            <a:r>
              <a:rPr lang="sl-SI" dirty="0" smtClean="0">
                <a:ea typeface="+mj-ea"/>
              </a:rPr>
              <a:t>ICE </a:t>
            </a:r>
            <a:r>
              <a:rPr lang="nl-NL" dirty="0" smtClean="0">
                <a:ea typeface="+mj-ea"/>
              </a:rPr>
              <a:t>toner</a:t>
            </a:r>
            <a:endParaRPr lang="nl-NL" dirty="0">
              <a:ea typeface="+mj-ea"/>
            </a:endParaRPr>
          </a:p>
        </p:txBody>
      </p:sp>
      <p:sp>
        <p:nvSpPr>
          <p:cNvPr id="99330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0"/>
            <a:ext cx="8283575" cy="4525963"/>
          </a:xfrm>
        </p:spPr>
        <p:txBody>
          <a:bodyPr/>
          <a:lstStyle/>
          <a:p>
            <a:r>
              <a:rPr lang="sl-SI" smtClean="0"/>
              <a:t>Prvi namjenski toner razvijen za tiskanje etiketa na osjetljive PE i termo materijale - kozmetika, industrijske etikete……</a:t>
            </a:r>
          </a:p>
          <a:p>
            <a:r>
              <a:rPr lang="sl-SI" smtClean="0"/>
              <a:t>Ima iste karakteristike kao QA-I toner ali sa nižom temperaturom fiksiranja na materijal</a:t>
            </a:r>
            <a:endParaRPr lang="nl-NL" smtClean="0"/>
          </a:p>
          <a:p>
            <a:r>
              <a:rPr lang="sl-SI" smtClean="0"/>
              <a:t>Prednosti</a:t>
            </a:r>
            <a:endParaRPr lang="nl-NL" smtClean="0"/>
          </a:p>
          <a:p>
            <a:pPr lvl="1"/>
            <a:r>
              <a:rPr lang="sl-SI" smtClean="0"/>
              <a:t>Pouzdan postupak</a:t>
            </a:r>
            <a:endParaRPr lang="nl-NL" smtClean="0"/>
          </a:p>
          <a:p>
            <a:pPr lvl="1"/>
            <a:r>
              <a:rPr lang="sl-SI" smtClean="0"/>
              <a:t>Korištenje uobičajenih materijala </a:t>
            </a:r>
            <a:r>
              <a:rPr lang="nl-NL" smtClean="0"/>
              <a:t>(</a:t>
            </a:r>
            <a:r>
              <a:rPr lang="sl-SI" smtClean="0"/>
              <a:t>nema</a:t>
            </a:r>
            <a:r>
              <a:rPr lang="nl-NL" smtClean="0"/>
              <a:t> </a:t>
            </a:r>
            <a:r>
              <a:rPr lang="sl-SI" smtClean="0"/>
              <a:t>poseban tretman</a:t>
            </a:r>
            <a:r>
              <a:rPr lang="nl-NL" smtClean="0"/>
              <a:t>)</a:t>
            </a:r>
          </a:p>
          <a:p>
            <a:pPr lvl="1"/>
            <a:r>
              <a:rPr lang="sl-SI" smtClean="0"/>
              <a:t>Tisak bijele boje u jednom prolazu</a:t>
            </a:r>
            <a:endParaRPr lang="nl-NL" smtClean="0"/>
          </a:p>
          <a:p>
            <a:pPr lvl="1"/>
            <a:r>
              <a:rPr lang="sl-SI" smtClean="0"/>
              <a:t>Najviša otpornost</a:t>
            </a:r>
            <a:r>
              <a:rPr lang="nl-NL" smtClean="0"/>
              <a:t> </a:t>
            </a:r>
            <a:r>
              <a:rPr lang="sl-SI" smtClean="0"/>
              <a:t>na svjetlo</a:t>
            </a:r>
            <a:endParaRPr lang="nl-BE" smtClean="0"/>
          </a:p>
        </p:txBody>
      </p:sp>
      <p:pic>
        <p:nvPicPr>
          <p:cNvPr id="99331" name="Picture 4" descr="toner boot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260850"/>
            <a:ext cx="3082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098675"/>
            <a:ext cx="1908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OTPORNOST BOJA -</a:t>
            </a:r>
            <a:r>
              <a:rPr lang="nl-NL" dirty="0" smtClean="0">
                <a:ea typeface="+mj-ea"/>
              </a:rPr>
              <a:t/>
            </a:r>
            <a:br>
              <a:rPr lang="nl-NL" dirty="0" smtClean="0">
                <a:ea typeface="+mj-ea"/>
              </a:rPr>
            </a:br>
            <a:r>
              <a:rPr lang="sl-SI" dirty="0" smtClean="0">
                <a:ea typeface="+mj-ea"/>
              </a:rPr>
              <a:t>USPOREDNA ANALIZA</a:t>
            </a:r>
            <a:endParaRPr lang="nl-NL" dirty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3581400"/>
          </a:xfrm>
        </p:spPr>
        <p:txBody>
          <a:bodyPr/>
          <a:lstStyle/>
          <a:p>
            <a:r>
              <a:rPr lang="nl-NL" smtClean="0"/>
              <a:t>800 </a:t>
            </a:r>
            <a:r>
              <a:rPr lang="sl-SI" smtClean="0"/>
              <a:t>sati</a:t>
            </a:r>
            <a:r>
              <a:rPr lang="nl-NL" smtClean="0"/>
              <a:t> </a:t>
            </a:r>
            <a:r>
              <a:rPr lang="sl-SI" smtClean="0"/>
              <a:t>vanjsko izlaganje na suncu</a:t>
            </a:r>
            <a:endParaRPr lang="nl-NL" smtClean="0"/>
          </a:p>
          <a:p>
            <a:pPr lvl="1"/>
            <a:r>
              <a:rPr lang="sl-SI" smtClean="0"/>
              <a:t>Od marta do jula 2011</a:t>
            </a:r>
            <a:endParaRPr lang="nl-NL" smtClean="0"/>
          </a:p>
          <a:p>
            <a:pPr lvl="1"/>
            <a:r>
              <a:rPr lang="sl-SI" smtClean="0"/>
              <a:t>Lokacija - Belgija</a:t>
            </a:r>
            <a:endParaRPr lang="nl-NL" smtClean="0"/>
          </a:p>
          <a:p>
            <a:r>
              <a:rPr lang="sl-SI" smtClean="0"/>
              <a:t>Uspoređivanje</a:t>
            </a:r>
            <a:endParaRPr lang="nl-NL" smtClean="0"/>
          </a:p>
          <a:p>
            <a:pPr lvl="1"/>
            <a:r>
              <a:rPr lang="sl-SI" smtClean="0"/>
              <a:t>Suhi</a:t>
            </a:r>
            <a:r>
              <a:rPr lang="nl-NL" smtClean="0"/>
              <a:t> toner</a:t>
            </a:r>
          </a:p>
          <a:p>
            <a:pPr lvl="1"/>
            <a:r>
              <a:rPr lang="sl-SI" smtClean="0"/>
              <a:t>Tekuči t</a:t>
            </a:r>
            <a:r>
              <a:rPr lang="nl-NL" smtClean="0"/>
              <a:t>oner</a:t>
            </a:r>
          </a:p>
          <a:p>
            <a:pPr lvl="1"/>
            <a:r>
              <a:rPr lang="nl-NL" smtClean="0"/>
              <a:t>UV inkjet</a:t>
            </a:r>
          </a:p>
          <a:p>
            <a:r>
              <a:rPr lang="sl-SI" smtClean="0"/>
              <a:t>Mjerenje razlike kod 7 boja </a:t>
            </a:r>
            <a:r>
              <a:rPr lang="nl-NL" smtClean="0"/>
              <a:t>(deltaE76)</a:t>
            </a:r>
            <a:endParaRPr lang="sl-SI" smtClean="0"/>
          </a:p>
          <a:p>
            <a:r>
              <a:rPr lang="sl-SI" smtClean="0"/>
              <a:t>Rezultat: suhi toner je najbolji</a:t>
            </a:r>
            <a:endParaRPr lang="nl-NL" smtClean="0"/>
          </a:p>
        </p:txBody>
      </p:sp>
      <p:pic>
        <p:nvPicPr>
          <p:cNvPr id="10035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25908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09600" y="5181600"/>
            <a:ext cx="8077200" cy="30480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endParaRPr lang="nl-NL" sz="22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096000" y="2971800"/>
            <a:ext cx="2590800" cy="152400"/>
          </a:xfrm>
          <a:prstGeom prst="rect">
            <a:avLst/>
          </a:prstGeom>
          <a:noFill/>
          <a:ln w="25400">
            <a:solidFill>
              <a:srgbClr val="D2232A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C00000"/>
                </a:solidFill>
                <a:ea typeface="+mj-ea"/>
              </a:rPr>
              <a:t>DURABLE CLEAR TONER – </a:t>
            </a:r>
            <a:r>
              <a:rPr lang="sl-SI" dirty="0" smtClean="0">
                <a:solidFill>
                  <a:srgbClr val="C00000"/>
                </a:solidFill>
                <a:ea typeface="+mj-ea"/>
              </a:rPr>
              <a:t>ŠTA JE TO?</a:t>
            </a:r>
            <a:endParaRPr lang="sl-SI" dirty="0">
              <a:ea typeface="+mj-ea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1600200"/>
            <a:ext cx="8355013" cy="4525963"/>
          </a:xfrm>
        </p:spPr>
        <p:txBody>
          <a:bodyPr>
            <a:normAutofit/>
          </a:bodyPr>
          <a:lstStyle/>
          <a:p>
            <a:r>
              <a:rPr lang="sl-SI" smtClean="0"/>
              <a:t>Transparentni suhi toner</a:t>
            </a:r>
            <a:endParaRPr lang="nl-BE" smtClean="0"/>
          </a:p>
          <a:p>
            <a:r>
              <a:rPr lang="sl-SI" smtClean="0"/>
              <a:t>Otporan na ogrebotine i postojan slično kao konvencionalni lak </a:t>
            </a:r>
            <a:endParaRPr lang="nl-BE" smtClean="0"/>
          </a:p>
          <a:p>
            <a:r>
              <a:rPr lang="sl-SI" smtClean="0"/>
              <a:t>Mogučnost parcijalnog lakiranja što je bitno u ambalaži</a:t>
            </a:r>
            <a:endParaRPr lang="nl-BE" smtClean="0"/>
          </a:p>
          <a:p>
            <a:pPr>
              <a:buFontTx/>
              <a:buNone/>
            </a:pPr>
            <a:endParaRPr lang="nl-BE" smtClean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C:\Users\fw\Documents\BDM\producten\verbruiksmaterialen\Alpine fuser drum\AFdrum_v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5356225"/>
            <a:ext cx="20796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 descr="C:\Users\fw\Documents\BDM\producten\verbruiksmaterialen\Alpine fuser drum\AFdrum_v02.jpg"/>
          <p:cNvPicPr>
            <a:picLocks noChangeAspect="1" noChangeArrowheads="1"/>
          </p:cNvPicPr>
          <p:nvPr/>
        </p:nvPicPr>
        <p:blipFill>
          <a:blip r:embed="rId3"/>
          <a:srcRect l="66075" t="72763" b="12003"/>
          <a:stretch>
            <a:fillRect/>
          </a:stretch>
        </p:blipFill>
        <p:spPr bwMode="auto">
          <a:xfrm>
            <a:off x="4284663" y="3678238"/>
            <a:ext cx="22320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33375"/>
            <a:ext cx="8077200" cy="719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C00000"/>
                </a:solidFill>
                <a:ea typeface="+mj-ea"/>
              </a:rPr>
              <a:t>NOVOST - </a:t>
            </a:r>
            <a:r>
              <a:rPr lang="nl-BE" dirty="0" smtClean="0">
                <a:solidFill>
                  <a:srgbClr val="C00000"/>
                </a:solidFill>
                <a:ea typeface="+mj-ea"/>
              </a:rPr>
              <a:t>Alpine fuser drum</a:t>
            </a:r>
            <a:endParaRPr lang="nl-BE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102404" name="Content Placeholder 5"/>
          <p:cNvSpPr>
            <a:spLocks noGrp="1"/>
          </p:cNvSpPr>
          <p:nvPr>
            <p:ph idx="1"/>
          </p:nvPr>
        </p:nvSpPr>
        <p:spPr>
          <a:xfrm>
            <a:off x="614363" y="1195388"/>
            <a:ext cx="8077200" cy="4525962"/>
          </a:xfrm>
        </p:spPr>
        <p:txBody>
          <a:bodyPr/>
          <a:lstStyle/>
          <a:p>
            <a:r>
              <a:rPr lang="sl-SI" smtClean="0"/>
              <a:t>Razvijen za grubu/strukturiranu površinu tiskovnih materijala koji se često upotrebljavaju u proizvodnji ambalaže</a:t>
            </a:r>
            <a:endParaRPr lang="nl-BE" smtClean="0"/>
          </a:p>
          <a:p>
            <a:r>
              <a:rPr lang="sl-SI" smtClean="0"/>
              <a:t>Dvostruki sloj </a:t>
            </a:r>
            <a:r>
              <a:rPr lang="nl-BE" smtClean="0"/>
              <a:t>(Alpine drum) </a:t>
            </a:r>
            <a:r>
              <a:rPr lang="nl-BE" smtClean="0">
                <a:sym typeface="Wingdings" pitchFamily="2" charset="2"/>
              </a:rPr>
              <a:t> </a:t>
            </a:r>
            <a:r>
              <a:rPr lang="sl-SI" smtClean="0">
                <a:sym typeface="Wingdings" pitchFamily="2" charset="2"/>
              </a:rPr>
              <a:t>jedan sloj </a:t>
            </a:r>
            <a:r>
              <a:rPr lang="nl-BE" smtClean="0">
                <a:sym typeface="Wingdings" pitchFamily="2" charset="2"/>
              </a:rPr>
              <a:t>(</a:t>
            </a:r>
            <a:r>
              <a:rPr lang="sl-SI" smtClean="0">
                <a:sym typeface="Wingdings" pitchFamily="2" charset="2"/>
              </a:rPr>
              <a:t>S</a:t>
            </a:r>
            <a:r>
              <a:rPr lang="nl-BE" smtClean="0">
                <a:sym typeface="Wingdings" pitchFamily="2" charset="2"/>
              </a:rPr>
              <a:t>tandard </a:t>
            </a:r>
            <a:r>
              <a:rPr lang="sl-SI" smtClean="0">
                <a:sym typeface="Wingdings" pitchFamily="2" charset="2"/>
              </a:rPr>
              <a:t>drum</a:t>
            </a:r>
            <a:r>
              <a:rPr lang="nl-BE" smtClean="0">
                <a:sym typeface="Wingdings" pitchFamily="2" charset="2"/>
              </a:rPr>
              <a:t>)</a:t>
            </a:r>
            <a:endParaRPr lang="nl-BE" smtClean="0"/>
          </a:p>
          <a:p>
            <a:r>
              <a:rPr lang="sl-SI" smtClean="0"/>
              <a:t>Zamjenljiv sa </a:t>
            </a:r>
            <a:r>
              <a:rPr lang="nl-BE" smtClean="0"/>
              <a:t>standard</a:t>
            </a:r>
            <a:r>
              <a:rPr lang="sl-SI" smtClean="0"/>
              <a:t>nim bubnjem</a:t>
            </a:r>
            <a:endParaRPr lang="nl-BE" smtClean="0"/>
          </a:p>
        </p:txBody>
      </p:sp>
      <p:sp>
        <p:nvSpPr>
          <p:cNvPr id="10240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38125" y="364490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sz="1600" smtClean="0">
                <a:solidFill>
                  <a:srgbClr val="C00000"/>
                </a:solidFill>
                <a:ea typeface="Helvetica Neue Light"/>
              </a:rPr>
              <a:t>Alpine fuser drum</a:t>
            </a:r>
          </a:p>
        </p:txBody>
      </p:sp>
      <p:pic>
        <p:nvPicPr>
          <p:cNvPr id="10240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613" y="4868863"/>
            <a:ext cx="1541462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07" name="Picture 2" descr="C:\Users\fw\Documents\BDM\producten\verbruiksmaterialen\Alpine fuser drum\AFdrum_v02.jpg"/>
          <p:cNvPicPr>
            <a:picLocks noChangeAspect="1" noChangeArrowheads="1"/>
          </p:cNvPicPr>
          <p:nvPr/>
        </p:nvPicPr>
        <p:blipFill>
          <a:blip r:embed="rId3"/>
          <a:srcRect l="32150" t="40157" r="35797" b="25446"/>
          <a:stretch>
            <a:fillRect/>
          </a:stretch>
        </p:blipFill>
        <p:spPr bwMode="auto">
          <a:xfrm>
            <a:off x="2281238" y="4724400"/>
            <a:ext cx="21082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Footer Placeholder 3"/>
          <p:cNvSpPr txBox="1">
            <a:spLocks/>
          </p:cNvSpPr>
          <p:nvPr/>
        </p:nvSpPr>
        <p:spPr bwMode="auto">
          <a:xfrm>
            <a:off x="236538" y="535622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nl-NL" sz="1600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</a:rPr>
              <a:t>Standard fuser drum</a:t>
            </a:r>
          </a:p>
        </p:txBody>
      </p:sp>
      <p:pic>
        <p:nvPicPr>
          <p:cNvPr id="102409" name="Picture 2" descr="C:\Users\fw\Documents\BDM\producten\verbruiksmaterialen\Alpine fuser drum\AFdrum_v02.jpg"/>
          <p:cNvPicPr>
            <a:picLocks noChangeAspect="1" noChangeArrowheads="1"/>
          </p:cNvPicPr>
          <p:nvPr/>
        </p:nvPicPr>
        <p:blipFill>
          <a:blip r:embed="rId3"/>
          <a:srcRect l="63759" t="40157" b="27499"/>
          <a:stretch>
            <a:fillRect/>
          </a:stretch>
        </p:blipFill>
        <p:spPr bwMode="auto">
          <a:xfrm>
            <a:off x="2268538" y="3105150"/>
            <a:ext cx="23844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668588"/>
            <a:ext cx="1717675" cy="1287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H="1">
            <a:off x="238125" y="4868863"/>
            <a:ext cx="8582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43537" cy="12207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cap="none" smtClean="0"/>
              <a:t>MISAO DANA: XEIKON NE MOŽE TISKATI NOVAC ALI GA SA NJIME MOŽETE ZARADITI </a:t>
            </a:r>
            <a:endParaRPr lang="en-US" cap="none" smtClean="0"/>
          </a:p>
        </p:txBody>
      </p:sp>
      <p:pic>
        <p:nvPicPr>
          <p:cNvPr id="10342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133600" y="2693988"/>
            <a:ext cx="4913313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HVALA NA SLUŠANJU!</a:t>
            </a:r>
            <a:endParaRPr lang="nl-NL" dirty="0" smtClean="0"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8077200" cy="8683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 smtClean="0">
                <a:ea typeface="+mj-ea"/>
              </a:rPr>
              <a:t>NEVER SAY NO TO PANDA</a:t>
            </a:r>
            <a:r>
              <a:rPr lang="sl-SI" dirty="0" smtClean="0">
                <a:ea typeface="+mj-ea"/>
              </a:rPr>
              <a:t/>
            </a:r>
            <a:br>
              <a:rPr lang="sl-SI" dirty="0" smtClean="0">
                <a:ea typeface="+mj-ea"/>
              </a:rPr>
            </a:br>
            <a:r>
              <a:rPr lang="sl-SI" dirty="0" smtClean="0">
                <a:ea typeface="+mj-ea"/>
              </a:rPr>
              <a:t/>
            </a:r>
            <a:br>
              <a:rPr lang="sl-SI" dirty="0" smtClean="0">
                <a:ea typeface="+mj-ea"/>
              </a:rPr>
            </a:br>
            <a:r>
              <a:rPr lang="nl-NL" dirty="0">
                <a:ea typeface="+mj-ea"/>
              </a:rPr>
              <a:t>http://www.youtube.com/watch?v=XYz3sl0LEA4</a:t>
            </a:r>
            <a:br>
              <a:rPr lang="nl-NL" dirty="0">
                <a:ea typeface="+mj-ea"/>
              </a:rPr>
            </a:br>
            <a:endParaRPr lang="sl-SI" dirty="0">
              <a:ea typeface="+mj-ea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188" y="2708275"/>
            <a:ext cx="8064500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graphicFrame>
        <p:nvGraphicFramePr>
          <p:cNvPr id="2088" name="Object 40"/>
          <p:cNvGraphicFramePr>
            <a:graphicFrameLocks noChangeAspect="1"/>
          </p:cNvGraphicFramePr>
          <p:nvPr/>
        </p:nvGraphicFramePr>
        <p:xfrm>
          <a:off x="4211638" y="2781300"/>
          <a:ext cx="1041400" cy="687388"/>
        </p:xfrm>
        <a:graphic>
          <a:graphicData uri="http://schemas.openxmlformats.org/presentationml/2006/ole">
            <p:oleObj spid="_x0000_s2088" name="Lupinski predmet paketirnika" showAsIcon="1" r:id="rId3" imgW="1040760" imgH="686880" progId="Package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12"/>
          <p:cNvGrpSpPr>
            <a:grpSpLocks/>
          </p:cNvGrpSpPr>
          <p:nvPr/>
        </p:nvGrpSpPr>
        <p:grpSpPr bwMode="auto">
          <a:xfrm>
            <a:off x="609600" y="1568450"/>
            <a:ext cx="6069013" cy="2970213"/>
            <a:chOff x="23" y="845"/>
            <a:chExt cx="4172" cy="2721"/>
          </a:xfrm>
        </p:grpSpPr>
        <p:sp>
          <p:nvSpPr>
            <p:cNvPr id="78909" name="Rectangle 13"/>
            <p:cNvSpPr>
              <a:spLocks noChangeArrowheads="1"/>
            </p:cNvSpPr>
            <p:nvPr/>
          </p:nvSpPr>
          <p:spPr bwMode="auto">
            <a:xfrm>
              <a:off x="1408" y="3303"/>
              <a:ext cx="1457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10" name="Rectangle 14"/>
            <p:cNvSpPr>
              <a:spLocks noChangeArrowheads="1"/>
            </p:cNvSpPr>
            <p:nvPr/>
          </p:nvSpPr>
          <p:spPr bwMode="auto">
            <a:xfrm>
              <a:off x="1408" y="3303"/>
              <a:ext cx="1457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78911" name="Group 15"/>
            <p:cNvGrpSpPr>
              <a:grpSpLocks/>
            </p:cNvGrpSpPr>
            <p:nvPr/>
          </p:nvGrpSpPr>
          <p:grpSpPr bwMode="auto">
            <a:xfrm>
              <a:off x="1843" y="918"/>
              <a:ext cx="2341" cy="2587"/>
              <a:chOff x="2805" y="886"/>
              <a:chExt cx="3172" cy="2831"/>
            </a:xfrm>
          </p:grpSpPr>
          <p:sp>
            <p:nvSpPr>
              <p:cNvPr id="79292" name="Rectangle 16"/>
              <p:cNvSpPr>
                <a:spLocks noChangeArrowheads="1"/>
              </p:cNvSpPr>
              <p:nvPr/>
            </p:nvSpPr>
            <p:spPr bwMode="auto">
              <a:xfrm>
                <a:off x="3403" y="1830"/>
                <a:ext cx="306" cy="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760413" eaLnBrk="0" hangingPunct="0"/>
                <a:r>
                  <a:rPr lang="en-GB" sz="900" b="1" baseline="-25000">
                    <a:solidFill>
                      <a:srgbClr val="23282B"/>
                    </a:solidFill>
                    <a:latin typeface="Calibri" pitchFamily="34" charset="0"/>
                    <a:ea typeface="MS Pゴシック"/>
                    <a:cs typeface="MS Pゴシック"/>
                  </a:rPr>
                  <a:t> HENN</a:t>
                </a:r>
              </a:p>
            </p:txBody>
          </p:sp>
          <p:sp>
            <p:nvSpPr>
              <p:cNvPr id="79293" name="Freeform 17"/>
              <p:cNvSpPr>
                <a:spLocks/>
              </p:cNvSpPr>
              <p:nvPr/>
            </p:nvSpPr>
            <p:spPr bwMode="auto">
              <a:xfrm>
                <a:off x="4062" y="1094"/>
                <a:ext cx="94" cy="199"/>
              </a:xfrm>
              <a:custGeom>
                <a:avLst/>
                <a:gdLst>
                  <a:gd name="T0" fmla="*/ 80 w 94"/>
                  <a:gd name="T1" fmla="*/ 10 h 199"/>
                  <a:gd name="T2" fmla="*/ 80 w 94"/>
                  <a:gd name="T3" fmla="*/ 6 h 199"/>
                  <a:gd name="T4" fmla="*/ 80 w 94"/>
                  <a:gd name="T5" fmla="*/ 2 h 199"/>
                  <a:gd name="T6" fmla="*/ 80 w 94"/>
                  <a:gd name="T7" fmla="*/ 0 h 199"/>
                  <a:gd name="T8" fmla="*/ 73 w 94"/>
                  <a:gd name="T9" fmla="*/ 2 h 199"/>
                  <a:gd name="T10" fmla="*/ 66 w 94"/>
                  <a:gd name="T11" fmla="*/ 6 h 199"/>
                  <a:gd name="T12" fmla="*/ 53 w 94"/>
                  <a:gd name="T13" fmla="*/ 18 h 199"/>
                  <a:gd name="T14" fmla="*/ 46 w 94"/>
                  <a:gd name="T15" fmla="*/ 26 h 199"/>
                  <a:gd name="T16" fmla="*/ 40 w 94"/>
                  <a:gd name="T17" fmla="*/ 31 h 199"/>
                  <a:gd name="T18" fmla="*/ 33 w 94"/>
                  <a:gd name="T19" fmla="*/ 33 h 199"/>
                  <a:gd name="T20" fmla="*/ 7 w 94"/>
                  <a:gd name="T21" fmla="*/ 93 h 199"/>
                  <a:gd name="T22" fmla="*/ 0 w 94"/>
                  <a:gd name="T23" fmla="*/ 124 h 199"/>
                  <a:gd name="T24" fmla="*/ 0 w 94"/>
                  <a:gd name="T25" fmla="*/ 132 h 199"/>
                  <a:gd name="T26" fmla="*/ 0 w 94"/>
                  <a:gd name="T27" fmla="*/ 155 h 199"/>
                  <a:gd name="T28" fmla="*/ 0 w 94"/>
                  <a:gd name="T29" fmla="*/ 157 h 199"/>
                  <a:gd name="T30" fmla="*/ 0 w 94"/>
                  <a:gd name="T31" fmla="*/ 161 h 199"/>
                  <a:gd name="T32" fmla="*/ 0 w 94"/>
                  <a:gd name="T33" fmla="*/ 169 h 199"/>
                  <a:gd name="T34" fmla="*/ 0 w 94"/>
                  <a:gd name="T35" fmla="*/ 184 h 199"/>
                  <a:gd name="T36" fmla="*/ 7 w 94"/>
                  <a:gd name="T37" fmla="*/ 188 h 199"/>
                  <a:gd name="T38" fmla="*/ 13 w 94"/>
                  <a:gd name="T39" fmla="*/ 190 h 199"/>
                  <a:gd name="T40" fmla="*/ 20 w 94"/>
                  <a:gd name="T41" fmla="*/ 192 h 199"/>
                  <a:gd name="T42" fmla="*/ 27 w 94"/>
                  <a:gd name="T43" fmla="*/ 194 h 199"/>
                  <a:gd name="T44" fmla="*/ 27 w 94"/>
                  <a:gd name="T45" fmla="*/ 196 h 199"/>
                  <a:gd name="T46" fmla="*/ 27 w 94"/>
                  <a:gd name="T47" fmla="*/ 198 h 199"/>
                  <a:gd name="T48" fmla="*/ 40 w 94"/>
                  <a:gd name="T49" fmla="*/ 198 h 199"/>
                  <a:gd name="T50" fmla="*/ 46 w 94"/>
                  <a:gd name="T51" fmla="*/ 198 h 199"/>
                  <a:gd name="T52" fmla="*/ 53 w 94"/>
                  <a:gd name="T53" fmla="*/ 194 h 199"/>
                  <a:gd name="T54" fmla="*/ 53 w 94"/>
                  <a:gd name="T55" fmla="*/ 190 h 199"/>
                  <a:gd name="T56" fmla="*/ 53 w 94"/>
                  <a:gd name="T57" fmla="*/ 184 h 199"/>
                  <a:gd name="T58" fmla="*/ 46 w 94"/>
                  <a:gd name="T59" fmla="*/ 181 h 199"/>
                  <a:gd name="T60" fmla="*/ 40 w 94"/>
                  <a:gd name="T61" fmla="*/ 179 h 199"/>
                  <a:gd name="T62" fmla="*/ 33 w 94"/>
                  <a:gd name="T63" fmla="*/ 169 h 199"/>
                  <a:gd name="T64" fmla="*/ 33 w 94"/>
                  <a:gd name="T65" fmla="*/ 167 h 199"/>
                  <a:gd name="T66" fmla="*/ 33 w 94"/>
                  <a:gd name="T67" fmla="*/ 161 h 199"/>
                  <a:gd name="T68" fmla="*/ 27 w 94"/>
                  <a:gd name="T69" fmla="*/ 155 h 199"/>
                  <a:gd name="T70" fmla="*/ 27 w 94"/>
                  <a:gd name="T71" fmla="*/ 144 h 199"/>
                  <a:gd name="T72" fmla="*/ 27 w 94"/>
                  <a:gd name="T73" fmla="*/ 124 h 199"/>
                  <a:gd name="T74" fmla="*/ 27 w 94"/>
                  <a:gd name="T75" fmla="*/ 113 h 199"/>
                  <a:gd name="T76" fmla="*/ 33 w 94"/>
                  <a:gd name="T77" fmla="*/ 105 h 199"/>
                  <a:gd name="T78" fmla="*/ 33 w 94"/>
                  <a:gd name="T79" fmla="*/ 103 h 199"/>
                  <a:gd name="T80" fmla="*/ 33 w 94"/>
                  <a:gd name="T81" fmla="*/ 97 h 199"/>
                  <a:gd name="T82" fmla="*/ 33 w 94"/>
                  <a:gd name="T83" fmla="*/ 88 h 199"/>
                  <a:gd name="T84" fmla="*/ 40 w 94"/>
                  <a:gd name="T85" fmla="*/ 78 h 199"/>
                  <a:gd name="T86" fmla="*/ 46 w 94"/>
                  <a:gd name="T87" fmla="*/ 68 h 199"/>
                  <a:gd name="T88" fmla="*/ 60 w 94"/>
                  <a:gd name="T89" fmla="*/ 53 h 199"/>
                  <a:gd name="T90" fmla="*/ 73 w 94"/>
                  <a:gd name="T91" fmla="*/ 37 h 199"/>
                  <a:gd name="T92" fmla="*/ 93 w 94"/>
                  <a:gd name="T93" fmla="*/ 22 h 199"/>
                  <a:gd name="T94" fmla="*/ 80 w 94"/>
                  <a:gd name="T95" fmla="*/ 10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4"/>
                  <a:gd name="T145" fmla="*/ 0 h 199"/>
                  <a:gd name="T146" fmla="*/ 94 w 94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4" h="199">
                    <a:moveTo>
                      <a:pt x="80" y="10"/>
                    </a:moveTo>
                    <a:lnTo>
                      <a:pt x="80" y="6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6" y="6"/>
                    </a:lnTo>
                    <a:lnTo>
                      <a:pt x="53" y="18"/>
                    </a:lnTo>
                    <a:lnTo>
                      <a:pt x="46" y="26"/>
                    </a:lnTo>
                    <a:lnTo>
                      <a:pt x="40" y="31"/>
                    </a:lnTo>
                    <a:lnTo>
                      <a:pt x="33" y="33"/>
                    </a:lnTo>
                    <a:lnTo>
                      <a:pt x="7" y="93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0" y="169"/>
                    </a:lnTo>
                    <a:lnTo>
                      <a:pt x="0" y="184"/>
                    </a:lnTo>
                    <a:lnTo>
                      <a:pt x="7" y="188"/>
                    </a:lnTo>
                    <a:lnTo>
                      <a:pt x="13" y="190"/>
                    </a:lnTo>
                    <a:lnTo>
                      <a:pt x="20" y="192"/>
                    </a:lnTo>
                    <a:lnTo>
                      <a:pt x="27" y="194"/>
                    </a:lnTo>
                    <a:lnTo>
                      <a:pt x="27" y="196"/>
                    </a:lnTo>
                    <a:lnTo>
                      <a:pt x="27" y="198"/>
                    </a:lnTo>
                    <a:lnTo>
                      <a:pt x="40" y="198"/>
                    </a:lnTo>
                    <a:lnTo>
                      <a:pt x="46" y="198"/>
                    </a:lnTo>
                    <a:lnTo>
                      <a:pt x="53" y="194"/>
                    </a:lnTo>
                    <a:lnTo>
                      <a:pt x="53" y="190"/>
                    </a:lnTo>
                    <a:lnTo>
                      <a:pt x="53" y="184"/>
                    </a:lnTo>
                    <a:lnTo>
                      <a:pt x="46" y="181"/>
                    </a:lnTo>
                    <a:lnTo>
                      <a:pt x="40" y="179"/>
                    </a:lnTo>
                    <a:lnTo>
                      <a:pt x="33" y="169"/>
                    </a:lnTo>
                    <a:lnTo>
                      <a:pt x="33" y="167"/>
                    </a:lnTo>
                    <a:lnTo>
                      <a:pt x="33" y="161"/>
                    </a:lnTo>
                    <a:lnTo>
                      <a:pt x="27" y="155"/>
                    </a:lnTo>
                    <a:lnTo>
                      <a:pt x="27" y="144"/>
                    </a:lnTo>
                    <a:lnTo>
                      <a:pt x="27" y="124"/>
                    </a:lnTo>
                    <a:lnTo>
                      <a:pt x="27" y="113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3" y="97"/>
                    </a:lnTo>
                    <a:lnTo>
                      <a:pt x="33" y="88"/>
                    </a:lnTo>
                    <a:lnTo>
                      <a:pt x="40" y="78"/>
                    </a:lnTo>
                    <a:lnTo>
                      <a:pt x="46" y="68"/>
                    </a:lnTo>
                    <a:lnTo>
                      <a:pt x="60" y="53"/>
                    </a:lnTo>
                    <a:lnTo>
                      <a:pt x="73" y="37"/>
                    </a:lnTo>
                    <a:lnTo>
                      <a:pt x="93" y="22"/>
                    </a:lnTo>
                    <a:lnTo>
                      <a:pt x="80" y="1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94" name="Freeform 18"/>
              <p:cNvSpPr>
                <a:spLocks/>
              </p:cNvSpPr>
              <p:nvPr/>
            </p:nvSpPr>
            <p:spPr bwMode="auto">
              <a:xfrm>
                <a:off x="3854" y="926"/>
                <a:ext cx="122" cy="76"/>
              </a:xfrm>
              <a:custGeom>
                <a:avLst/>
                <a:gdLst>
                  <a:gd name="T0" fmla="*/ 25 w 122"/>
                  <a:gd name="T1" fmla="*/ 10 h 76"/>
                  <a:gd name="T2" fmla="*/ 25 w 122"/>
                  <a:gd name="T3" fmla="*/ 11 h 76"/>
                  <a:gd name="T4" fmla="*/ 25 w 122"/>
                  <a:gd name="T5" fmla="*/ 16 h 76"/>
                  <a:gd name="T6" fmla="*/ 19 w 122"/>
                  <a:gd name="T7" fmla="*/ 21 h 76"/>
                  <a:gd name="T8" fmla="*/ 12 w 122"/>
                  <a:gd name="T9" fmla="*/ 24 h 76"/>
                  <a:gd name="T10" fmla="*/ 6 w 122"/>
                  <a:gd name="T11" fmla="*/ 26 h 76"/>
                  <a:gd name="T12" fmla="*/ 0 w 122"/>
                  <a:gd name="T13" fmla="*/ 30 h 76"/>
                  <a:gd name="T14" fmla="*/ 0 w 122"/>
                  <a:gd name="T15" fmla="*/ 35 h 76"/>
                  <a:gd name="T16" fmla="*/ 6 w 122"/>
                  <a:gd name="T17" fmla="*/ 42 h 76"/>
                  <a:gd name="T18" fmla="*/ 25 w 122"/>
                  <a:gd name="T19" fmla="*/ 45 h 76"/>
                  <a:gd name="T20" fmla="*/ 38 w 122"/>
                  <a:gd name="T21" fmla="*/ 48 h 76"/>
                  <a:gd name="T22" fmla="*/ 51 w 122"/>
                  <a:gd name="T23" fmla="*/ 48 h 76"/>
                  <a:gd name="T24" fmla="*/ 57 w 122"/>
                  <a:gd name="T25" fmla="*/ 48 h 76"/>
                  <a:gd name="T26" fmla="*/ 76 w 122"/>
                  <a:gd name="T27" fmla="*/ 75 h 76"/>
                  <a:gd name="T28" fmla="*/ 95 w 122"/>
                  <a:gd name="T29" fmla="*/ 59 h 76"/>
                  <a:gd name="T30" fmla="*/ 102 w 122"/>
                  <a:gd name="T31" fmla="*/ 48 h 76"/>
                  <a:gd name="T32" fmla="*/ 108 w 122"/>
                  <a:gd name="T33" fmla="*/ 47 h 76"/>
                  <a:gd name="T34" fmla="*/ 114 w 122"/>
                  <a:gd name="T35" fmla="*/ 42 h 76"/>
                  <a:gd name="T36" fmla="*/ 121 w 122"/>
                  <a:gd name="T37" fmla="*/ 34 h 76"/>
                  <a:gd name="T38" fmla="*/ 121 w 122"/>
                  <a:gd name="T39" fmla="*/ 24 h 76"/>
                  <a:gd name="T40" fmla="*/ 121 w 122"/>
                  <a:gd name="T41" fmla="*/ 19 h 76"/>
                  <a:gd name="T42" fmla="*/ 121 w 122"/>
                  <a:gd name="T43" fmla="*/ 16 h 76"/>
                  <a:gd name="T44" fmla="*/ 114 w 122"/>
                  <a:gd name="T45" fmla="*/ 18 h 76"/>
                  <a:gd name="T46" fmla="*/ 108 w 122"/>
                  <a:gd name="T47" fmla="*/ 21 h 76"/>
                  <a:gd name="T48" fmla="*/ 108 w 122"/>
                  <a:gd name="T49" fmla="*/ 24 h 76"/>
                  <a:gd name="T50" fmla="*/ 89 w 122"/>
                  <a:gd name="T51" fmla="*/ 34 h 76"/>
                  <a:gd name="T52" fmla="*/ 70 w 122"/>
                  <a:gd name="T53" fmla="*/ 30 h 76"/>
                  <a:gd name="T54" fmla="*/ 70 w 122"/>
                  <a:gd name="T55" fmla="*/ 29 h 76"/>
                  <a:gd name="T56" fmla="*/ 63 w 122"/>
                  <a:gd name="T57" fmla="*/ 27 h 76"/>
                  <a:gd name="T58" fmla="*/ 63 w 122"/>
                  <a:gd name="T59" fmla="*/ 24 h 76"/>
                  <a:gd name="T60" fmla="*/ 63 w 122"/>
                  <a:gd name="T61" fmla="*/ 21 h 76"/>
                  <a:gd name="T62" fmla="*/ 63 w 122"/>
                  <a:gd name="T63" fmla="*/ 16 h 76"/>
                  <a:gd name="T64" fmla="*/ 70 w 122"/>
                  <a:gd name="T65" fmla="*/ 10 h 76"/>
                  <a:gd name="T66" fmla="*/ 76 w 122"/>
                  <a:gd name="T67" fmla="*/ 5 h 76"/>
                  <a:gd name="T68" fmla="*/ 76 w 122"/>
                  <a:gd name="T69" fmla="*/ 3 h 76"/>
                  <a:gd name="T70" fmla="*/ 70 w 122"/>
                  <a:gd name="T71" fmla="*/ 2 h 76"/>
                  <a:gd name="T72" fmla="*/ 57 w 122"/>
                  <a:gd name="T73" fmla="*/ 0 h 76"/>
                  <a:gd name="T74" fmla="*/ 38 w 122"/>
                  <a:gd name="T75" fmla="*/ 2 h 76"/>
                  <a:gd name="T76" fmla="*/ 31 w 122"/>
                  <a:gd name="T77" fmla="*/ 5 h 76"/>
                  <a:gd name="T78" fmla="*/ 25 w 122"/>
                  <a:gd name="T79" fmla="*/ 10 h 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2"/>
                  <a:gd name="T121" fmla="*/ 0 h 76"/>
                  <a:gd name="T122" fmla="*/ 122 w 122"/>
                  <a:gd name="T123" fmla="*/ 76 h 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2" h="76">
                    <a:moveTo>
                      <a:pt x="25" y="10"/>
                    </a:moveTo>
                    <a:lnTo>
                      <a:pt x="25" y="11"/>
                    </a:lnTo>
                    <a:lnTo>
                      <a:pt x="25" y="16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6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6" y="42"/>
                    </a:lnTo>
                    <a:lnTo>
                      <a:pt x="25" y="45"/>
                    </a:lnTo>
                    <a:lnTo>
                      <a:pt x="38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76" y="75"/>
                    </a:lnTo>
                    <a:lnTo>
                      <a:pt x="95" y="59"/>
                    </a:lnTo>
                    <a:lnTo>
                      <a:pt x="102" y="48"/>
                    </a:lnTo>
                    <a:lnTo>
                      <a:pt x="108" y="47"/>
                    </a:lnTo>
                    <a:lnTo>
                      <a:pt x="114" y="42"/>
                    </a:lnTo>
                    <a:lnTo>
                      <a:pt x="121" y="34"/>
                    </a:lnTo>
                    <a:lnTo>
                      <a:pt x="121" y="24"/>
                    </a:lnTo>
                    <a:lnTo>
                      <a:pt x="121" y="19"/>
                    </a:lnTo>
                    <a:lnTo>
                      <a:pt x="121" y="16"/>
                    </a:lnTo>
                    <a:lnTo>
                      <a:pt x="114" y="18"/>
                    </a:lnTo>
                    <a:lnTo>
                      <a:pt x="108" y="21"/>
                    </a:lnTo>
                    <a:lnTo>
                      <a:pt x="108" y="24"/>
                    </a:lnTo>
                    <a:lnTo>
                      <a:pt x="89" y="34"/>
                    </a:lnTo>
                    <a:lnTo>
                      <a:pt x="70" y="30"/>
                    </a:lnTo>
                    <a:lnTo>
                      <a:pt x="70" y="29"/>
                    </a:lnTo>
                    <a:lnTo>
                      <a:pt x="63" y="27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63" y="16"/>
                    </a:lnTo>
                    <a:lnTo>
                      <a:pt x="70" y="10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0" y="2"/>
                    </a:lnTo>
                    <a:lnTo>
                      <a:pt x="57" y="0"/>
                    </a:lnTo>
                    <a:lnTo>
                      <a:pt x="38" y="2"/>
                    </a:lnTo>
                    <a:lnTo>
                      <a:pt x="31" y="5"/>
                    </a:lnTo>
                    <a:lnTo>
                      <a:pt x="25" y="1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95" name="Freeform 19"/>
              <p:cNvSpPr>
                <a:spLocks/>
              </p:cNvSpPr>
              <p:nvPr/>
            </p:nvSpPr>
            <p:spPr bwMode="auto">
              <a:xfrm>
                <a:off x="3952" y="921"/>
                <a:ext cx="26" cy="19"/>
              </a:xfrm>
              <a:custGeom>
                <a:avLst/>
                <a:gdLst>
                  <a:gd name="T0" fmla="*/ 6 w 26"/>
                  <a:gd name="T1" fmla="*/ 0 h 19"/>
                  <a:gd name="T2" fmla="*/ 6 w 26"/>
                  <a:gd name="T3" fmla="*/ 2 h 19"/>
                  <a:gd name="T4" fmla="*/ 0 w 26"/>
                  <a:gd name="T5" fmla="*/ 6 h 19"/>
                  <a:gd name="T6" fmla="*/ 0 w 26"/>
                  <a:gd name="T7" fmla="*/ 11 h 19"/>
                  <a:gd name="T8" fmla="*/ 0 w 26"/>
                  <a:gd name="T9" fmla="*/ 15 h 19"/>
                  <a:gd name="T10" fmla="*/ 6 w 26"/>
                  <a:gd name="T11" fmla="*/ 17 h 19"/>
                  <a:gd name="T12" fmla="*/ 12 w 26"/>
                  <a:gd name="T13" fmla="*/ 18 h 19"/>
                  <a:gd name="T14" fmla="*/ 25 w 26"/>
                  <a:gd name="T15" fmla="*/ 18 h 19"/>
                  <a:gd name="T16" fmla="*/ 25 w 26"/>
                  <a:gd name="T17" fmla="*/ 15 h 19"/>
                  <a:gd name="T18" fmla="*/ 25 w 26"/>
                  <a:gd name="T19" fmla="*/ 9 h 19"/>
                  <a:gd name="T20" fmla="*/ 19 w 26"/>
                  <a:gd name="T21" fmla="*/ 5 h 19"/>
                  <a:gd name="T22" fmla="*/ 12 w 26"/>
                  <a:gd name="T23" fmla="*/ 2 h 19"/>
                  <a:gd name="T24" fmla="*/ 6 w 26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9"/>
                  <a:gd name="T41" fmla="*/ 26 w 26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9">
                    <a:moveTo>
                      <a:pt x="6" y="0"/>
                    </a:moveTo>
                    <a:lnTo>
                      <a:pt x="6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12" y="18"/>
                    </a:lnTo>
                    <a:lnTo>
                      <a:pt x="25" y="18"/>
                    </a:lnTo>
                    <a:lnTo>
                      <a:pt x="25" y="15"/>
                    </a:lnTo>
                    <a:lnTo>
                      <a:pt x="25" y="9"/>
                    </a:lnTo>
                    <a:lnTo>
                      <a:pt x="19" y="5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96" name="Oval 20"/>
              <p:cNvSpPr>
                <a:spLocks noChangeArrowheads="1"/>
              </p:cNvSpPr>
              <p:nvPr/>
            </p:nvSpPr>
            <p:spPr bwMode="auto">
              <a:xfrm>
                <a:off x="3961" y="1006"/>
                <a:ext cx="26" cy="1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97" name="Oval 21"/>
              <p:cNvSpPr>
                <a:spLocks noChangeArrowheads="1"/>
              </p:cNvSpPr>
              <p:nvPr/>
            </p:nvSpPr>
            <p:spPr bwMode="auto">
              <a:xfrm>
                <a:off x="4067" y="954"/>
                <a:ext cx="22" cy="3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98" name="Oval 22"/>
              <p:cNvSpPr>
                <a:spLocks noChangeArrowheads="1"/>
              </p:cNvSpPr>
              <p:nvPr/>
            </p:nvSpPr>
            <p:spPr bwMode="auto">
              <a:xfrm>
                <a:off x="4108" y="951"/>
                <a:ext cx="7" cy="33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99" name="Oval 23"/>
              <p:cNvSpPr>
                <a:spLocks noChangeArrowheads="1"/>
              </p:cNvSpPr>
              <p:nvPr/>
            </p:nvSpPr>
            <p:spPr bwMode="auto">
              <a:xfrm>
                <a:off x="3999" y="982"/>
                <a:ext cx="22" cy="2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00" name="Oval 24"/>
              <p:cNvSpPr>
                <a:spLocks noChangeArrowheads="1"/>
              </p:cNvSpPr>
              <p:nvPr/>
            </p:nvSpPr>
            <p:spPr bwMode="auto">
              <a:xfrm>
                <a:off x="4041" y="972"/>
                <a:ext cx="10" cy="3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01" name="Oval 25"/>
              <p:cNvSpPr>
                <a:spLocks noChangeArrowheads="1"/>
              </p:cNvSpPr>
              <p:nvPr/>
            </p:nvSpPr>
            <p:spPr bwMode="auto">
              <a:xfrm>
                <a:off x="3995" y="940"/>
                <a:ext cx="26" cy="2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02" name="Freeform 26"/>
              <p:cNvSpPr>
                <a:spLocks/>
              </p:cNvSpPr>
              <p:nvPr/>
            </p:nvSpPr>
            <p:spPr bwMode="auto">
              <a:xfrm>
                <a:off x="4152" y="886"/>
                <a:ext cx="34" cy="31"/>
              </a:xfrm>
              <a:custGeom>
                <a:avLst/>
                <a:gdLst>
                  <a:gd name="T0" fmla="*/ 33 w 34"/>
                  <a:gd name="T1" fmla="*/ 2 h 31"/>
                  <a:gd name="T2" fmla="*/ 26 w 34"/>
                  <a:gd name="T3" fmla="*/ 0 h 31"/>
                  <a:gd name="T4" fmla="*/ 20 w 34"/>
                  <a:gd name="T5" fmla="*/ 0 h 31"/>
                  <a:gd name="T6" fmla="*/ 13 w 34"/>
                  <a:gd name="T7" fmla="*/ 5 h 31"/>
                  <a:gd name="T8" fmla="*/ 6 w 34"/>
                  <a:gd name="T9" fmla="*/ 13 h 31"/>
                  <a:gd name="T10" fmla="*/ 0 w 34"/>
                  <a:gd name="T11" fmla="*/ 21 h 31"/>
                  <a:gd name="T12" fmla="*/ 0 w 34"/>
                  <a:gd name="T13" fmla="*/ 27 h 31"/>
                  <a:gd name="T14" fmla="*/ 0 w 34"/>
                  <a:gd name="T15" fmla="*/ 30 h 31"/>
                  <a:gd name="T16" fmla="*/ 6 w 34"/>
                  <a:gd name="T17" fmla="*/ 30 h 31"/>
                  <a:gd name="T18" fmla="*/ 13 w 34"/>
                  <a:gd name="T19" fmla="*/ 28 h 31"/>
                  <a:gd name="T20" fmla="*/ 13 w 34"/>
                  <a:gd name="T21" fmla="*/ 24 h 31"/>
                  <a:gd name="T22" fmla="*/ 20 w 34"/>
                  <a:gd name="T23" fmla="*/ 19 h 31"/>
                  <a:gd name="T24" fmla="*/ 33 w 34"/>
                  <a:gd name="T25" fmla="*/ 9 h 31"/>
                  <a:gd name="T26" fmla="*/ 33 w 34"/>
                  <a:gd name="T27" fmla="*/ 5 h 31"/>
                  <a:gd name="T28" fmla="*/ 33 w 34"/>
                  <a:gd name="T29" fmla="*/ 2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1"/>
                  <a:gd name="T47" fmla="*/ 34 w 34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1">
                    <a:moveTo>
                      <a:pt x="33" y="2"/>
                    </a:moveTo>
                    <a:lnTo>
                      <a:pt x="26" y="0"/>
                    </a:lnTo>
                    <a:lnTo>
                      <a:pt x="20" y="0"/>
                    </a:lnTo>
                    <a:lnTo>
                      <a:pt x="13" y="5"/>
                    </a:lnTo>
                    <a:lnTo>
                      <a:pt x="6" y="13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3" y="28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33" y="9"/>
                    </a:lnTo>
                    <a:lnTo>
                      <a:pt x="33" y="5"/>
                    </a:lnTo>
                    <a:lnTo>
                      <a:pt x="33" y="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03" name="Freeform 27"/>
              <p:cNvSpPr>
                <a:spLocks/>
              </p:cNvSpPr>
              <p:nvPr/>
            </p:nvSpPr>
            <p:spPr bwMode="auto">
              <a:xfrm>
                <a:off x="4039" y="905"/>
                <a:ext cx="46" cy="35"/>
              </a:xfrm>
              <a:custGeom>
                <a:avLst/>
                <a:gdLst>
                  <a:gd name="T0" fmla="*/ 19 w 46"/>
                  <a:gd name="T1" fmla="*/ 3 h 35"/>
                  <a:gd name="T2" fmla="*/ 13 w 46"/>
                  <a:gd name="T3" fmla="*/ 1 h 35"/>
                  <a:gd name="T4" fmla="*/ 6 w 46"/>
                  <a:gd name="T5" fmla="*/ 0 h 35"/>
                  <a:gd name="T6" fmla="*/ 0 w 46"/>
                  <a:gd name="T7" fmla="*/ 0 h 35"/>
                  <a:gd name="T8" fmla="*/ 0 w 46"/>
                  <a:gd name="T9" fmla="*/ 3 h 35"/>
                  <a:gd name="T10" fmla="*/ 0 w 46"/>
                  <a:gd name="T11" fmla="*/ 7 h 35"/>
                  <a:gd name="T12" fmla="*/ 6 w 46"/>
                  <a:gd name="T13" fmla="*/ 18 h 35"/>
                  <a:gd name="T14" fmla="*/ 19 w 46"/>
                  <a:gd name="T15" fmla="*/ 27 h 35"/>
                  <a:gd name="T16" fmla="*/ 26 w 46"/>
                  <a:gd name="T17" fmla="*/ 33 h 35"/>
                  <a:gd name="T18" fmla="*/ 39 w 46"/>
                  <a:gd name="T19" fmla="*/ 34 h 35"/>
                  <a:gd name="T20" fmla="*/ 45 w 46"/>
                  <a:gd name="T21" fmla="*/ 33 h 35"/>
                  <a:gd name="T22" fmla="*/ 45 w 46"/>
                  <a:gd name="T23" fmla="*/ 28 h 35"/>
                  <a:gd name="T24" fmla="*/ 45 w 46"/>
                  <a:gd name="T25" fmla="*/ 24 h 35"/>
                  <a:gd name="T26" fmla="*/ 39 w 46"/>
                  <a:gd name="T27" fmla="*/ 21 h 35"/>
                  <a:gd name="T28" fmla="*/ 32 w 46"/>
                  <a:gd name="T29" fmla="*/ 16 h 35"/>
                  <a:gd name="T30" fmla="*/ 26 w 46"/>
                  <a:gd name="T31" fmla="*/ 10 h 35"/>
                  <a:gd name="T32" fmla="*/ 19 w 46"/>
                  <a:gd name="T33" fmla="*/ 4 h 35"/>
                  <a:gd name="T34" fmla="*/ 19 w 46"/>
                  <a:gd name="T35" fmla="*/ 3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35"/>
                  <a:gd name="T56" fmla="*/ 46 w 46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35">
                    <a:moveTo>
                      <a:pt x="19" y="3"/>
                    </a:move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6" y="18"/>
                    </a:lnTo>
                    <a:lnTo>
                      <a:pt x="19" y="27"/>
                    </a:lnTo>
                    <a:lnTo>
                      <a:pt x="26" y="33"/>
                    </a:lnTo>
                    <a:lnTo>
                      <a:pt x="39" y="34"/>
                    </a:lnTo>
                    <a:lnTo>
                      <a:pt x="45" y="33"/>
                    </a:lnTo>
                    <a:lnTo>
                      <a:pt x="45" y="28"/>
                    </a:lnTo>
                    <a:lnTo>
                      <a:pt x="45" y="24"/>
                    </a:lnTo>
                    <a:lnTo>
                      <a:pt x="39" y="21"/>
                    </a:lnTo>
                    <a:lnTo>
                      <a:pt x="32" y="16"/>
                    </a:lnTo>
                    <a:lnTo>
                      <a:pt x="26" y="10"/>
                    </a:lnTo>
                    <a:lnTo>
                      <a:pt x="19" y="4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04" name="Freeform 28"/>
              <p:cNvSpPr>
                <a:spLocks/>
              </p:cNvSpPr>
              <p:nvPr/>
            </p:nvSpPr>
            <p:spPr bwMode="auto">
              <a:xfrm>
                <a:off x="4022" y="925"/>
                <a:ext cx="40" cy="33"/>
              </a:xfrm>
              <a:custGeom>
                <a:avLst/>
                <a:gdLst>
                  <a:gd name="T0" fmla="*/ 20 w 40"/>
                  <a:gd name="T1" fmla="*/ 8 h 33"/>
                  <a:gd name="T2" fmla="*/ 20 w 40"/>
                  <a:gd name="T3" fmla="*/ 4 h 33"/>
                  <a:gd name="T4" fmla="*/ 13 w 40"/>
                  <a:gd name="T5" fmla="*/ 1 h 33"/>
                  <a:gd name="T6" fmla="*/ 7 w 40"/>
                  <a:gd name="T7" fmla="*/ 0 h 33"/>
                  <a:gd name="T8" fmla="*/ 0 w 40"/>
                  <a:gd name="T9" fmla="*/ 1 h 33"/>
                  <a:gd name="T10" fmla="*/ 0 w 40"/>
                  <a:gd name="T11" fmla="*/ 4 h 33"/>
                  <a:gd name="T12" fmla="*/ 0 w 40"/>
                  <a:gd name="T13" fmla="*/ 12 h 33"/>
                  <a:gd name="T14" fmla="*/ 7 w 40"/>
                  <a:gd name="T15" fmla="*/ 18 h 33"/>
                  <a:gd name="T16" fmla="*/ 13 w 40"/>
                  <a:gd name="T17" fmla="*/ 23 h 33"/>
                  <a:gd name="T18" fmla="*/ 20 w 40"/>
                  <a:gd name="T19" fmla="*/ 25 h 33"/>
                  <a:gd name="T20" fmla="*/ 26 w 40"/>
                  <a:gd name="T21" fmla="*/ 26 h 33"/>
                  <a:gd name="T22" fmla="*/ 33 w 40"/>
                  <a:gd name="T23" fmla="*/ 31 h 33"/>
                  <a:gd name="T24" fmla="*/ 39 w 40"/>
                  <a:gd name="T25" fmla="*/ 32 h 33"/>
                  <a:gd name="T26" fmla="*/ 39 w 40"/>
                  <a:gd name="T27" fmla="*/ 31 h 33"/>
                  <a:gd name="T28" fmla="*/ 39 w 40"/>
                  <a:gd name="T29" fmla="*/ 28 h 33"/>
                  <a:gd name="T30" fmla="*/ 39 w 40"/>
                  <a:gd name="T31" fmla="*/ 20 h 33"/>
                  <a:gd name="T32" fmla="*/ 33 w 40"/>
                  <a:gd name="T33" fmla="*/ 14 h 33"/>
                  <a:gd name="T34" fmla="*/ 26 w 40"/>
                  <a:gd name="T35" fmla="*/ 9 h 33"/>
                  <a:gd name="T36" fmla="*/ 20 w 40"/>
                  <a:gd name="T37" fmla="*/ 8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33"/>
                  <a:gd name="T59" fmla="*/ 40 w 40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33">
                    <a:moveTo>
                      <a:pt x="20" y="8"/>
                    </a:moveTo>
                    <a:lnTo>
                      <a:pt x="20" y="4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7" y="18"/>
                    </a:lnTo>
                    <a:lnTo>
                      <a:pt x="13" y="23"/>
                    </a:lnTo>
                    <a:lnTo>
                      <a:pt x="20" y="25"/>
                    </a:lnTo>
                    <a:lnTo>
                      <a:pt x="26" y="26"/>
                    </a:lnTo>
                    <a:lnTo>
                      <a:pt x="33" y="31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39" y="28"/>
                    </a:lnTo>
                    <a:lnTo>
                      <a:pt x="39" y="20"/>
                    </a:lnTo>
                    <a:lnTo>
                      <a:pt x="33" y="14"/>
                    </a:lnTo>
                    <a:lnTo>
                      <a:pt x="26" y="9"/>
                    </a:lnTo>
                    <a:lnTo>
                      <a:pt x="20" y="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05" name="Freeform 29"/>
              <p:cNvSpPr>
                <a:spLocks/>
              </p:cNvSpPr>
              <p:nvPr/>
            </p:nvSpPr>
            <p:spPr bwMode="auto">
              <a:xfrm>
                <a:off x="4071" y="897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6 w 27"/>
                  <a:gd name="T3" fmla="*/ 0 h 28"/>
                  <a:gd name="T4" fmla="*/ 0 w 27"/>
                  <a:gd name="T5" fmla="*/ 5 h 28"/>
                  <a:gd name="T6" fmla="*/ 0 w 27"/>
                  <a:gd name="T7" fmla="*/ 8 h 28"/>
                  <a:gd name="T8" fmla="*/ 0 w 27"/>
                  <a:gd name="T9" fmla="*/ 14 h 28"/>
                  <a:gd name="T10" fmla="*/ 6 w 27"/>
                  <a:gd name="T11" fmla="*/ 20 h 28"/>
                  <a:gd name="T12" fmla="*/ 13 w 27"/>
                  <a:gd name="T13" fmla="*/ 23 h 28"/>
                  <a:gd name="T14" fmla="*/ 13 w 27"/>
                  <a:gd name="T15" fmla="*/ 26 h 28"/>
                  <a:gd name="T16" fmla="*/ 19 w 27"/>
                  <a:gd name="T17" fmla="*/ 27 h 28"/>
                  <a:gd name="T18" fmla="*/ 26 w 27"/>
                  <a:gd name="T19" fmla="*/ 26 h 28"/>
                  <a:gd name="T20" fmla="*/ 13 w 27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28"/>
                  <a:gd name="T35" fmla="*/ 27 w 27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28">
                    <a:moveTo>
                      <a:pt x="13" y="0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20"/>
                    </a:lnTo>
                    <a:lnTo>
                      <a:pt x="13" y="23"/>
                    </a:lnTo>
                    <a:lnTo>
                      <a:pt x="13" y="26"/>
                    </a:lnTo>
                    <a:lnTo>
                      <a:pt x="19" y="27"/>
                    </a:lnTo>
                    <a:lnTo>
                      <a:pt x="26" y="2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06" name="Freeform 30"/>
              <p:cNvSpPr>
                <a:spLocks/>
              </p:cNvSpPr>
              <p:nvPr/>
            </p:nvSpPr>
            <p:spPr bwMode="auto">
              <a:xfrm>
                <a:off x="4120" y="929"/>
                <a:ext cx="21" cy="25"/>
              </a:xfrm>
              <a:custGeom>
                <a:avLst/>
                <a:gdLst>
                  <a:gd name="T0" fmla="*/ 14 w 21"/>
                  <a:gd name="T1" fmla="*/ 0 h 25"/>
                  <a:gd name="T2" fmla="*/ 7 w 21"/>
                  <a:gd name="T3" fmla="*/ 0 h 25"/>
                  <a:gd name="T4" fmla="*/ 7 w 21"/>
                  <a:gd name="T5" fmla="*/ 3 h 25"/>
                  <a:gd name="T6" fmla="*/ 0 w 21"/>
                  <a:gd name="T7" fmla="*/ 6 h 25"/>
                  <a:gd name="T8" fmla="*/ 0 w 21"/>
                  <a:gd name="T9" fmla="*/ 11 h 25"/>
                  <a:gd name="T10" fmla="*/ 7 w 21"/>
                  <a:gd name="T11" fmla="*/ 17 h 25"/>
                  <a:gd name="T12" fmla="*/ 14 w 21"/>
                  <a:gd name="T13" fmla="*/ 24 h 25"/>
                  <a:gd name="T14" fmla="*/ 14 w 21"/>
                  <a:gd name="T15" fmla="*/ 23 h 25"/>
                  <a:gd name="T16" fmla="*/ 20 w 21"/>
                  <a:gd name="T17" fmla="*/ 20 h 25"/>
                  <a:gd name="T18" fmla="*/ 20 w 21"/>
                  <a:gd name="T19" fmla="*/ 12 h 25"/>
                  <a:gd name="T20" fmla="*/ 14 w 21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14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7" y="17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20" y="20"/>
                    </a:lnTo>
                    <a:lnTo>
                      <a:pt x="20" y="1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07" name="Freeform 31"/>
              <p:cNvSpPr>
                <a:spLocks/>
              </p:cNvSpPr>
              <p:nvPr/>
            </p:nvSpPr>
            <p:spPr bwMode="auto">
              <a:xfrm>
                <a:off x="3420" y="943"/>
                <a:ext cx="126" cy="237"/>
              </a:xfrm>
              <a:custGeom>
                <a:avLst/>
                <a:gdLst>
                  <a:gd name="T0" fmla="*/ 51 w 126"/>
                  <a:gd name="T1" fmla="*/ 21 h 237"/>
                  <a:gd name="T2" fmla="*/ 46 w 126"/>
                  <a:gd name="T3" fmla="*/ 21 h 237"/>
                  <a:gd name="T4" fmla="*/ 40 w 126"/>
                  <a:gd name="T5" fmla="*/ 23 h 237"/>
                  <a:gd name="T6" fmla="*/ 40 w 126"/>
                  <a:gd name="T7" fmla="*/ 28 h 237"/>
                  <a:gd name="T8" fmla="*/ 40 w 126"/>
                  <a:gd name="T9" fmla="*/ 34 h 237"/>
                  <a:gd name="T10" fmla="*/ 34 w 126"/>
                  <a:gd name="T11" fmla="*/ 36 h 237"/>
                  <a:gd name="T12" fmla="*/ 29 w 126"/>
                  <a:gd name="T13" fmla="*/ 38 h 237"/>
                  <a:gd name="T14" fmla="*/ 29 w 126"/>
                  <a:gd name="T15" fmla="*/ 36 h 237"/>
                  <a:gd name="T16" fmla="*/ 29 w 126"/>
                  <a:gd name="T17" fmla="*/ 34 h 237"/>
                  <a:gd name="T18" fmla="*/ 23 w 126"/>
                  <a:gd name="T19" fmla="*/ 26 h 237"/>
                  <a:gd name="T20" fmla="*/ 12 w 126"/>
                  <a:gd name="T21" fmla="*/ 19 h 237"/>
                  <a:gd name="T22" fmla="*/ 6 w 126"/>
                  <a:gd name="T23" fmla="*/ 17 h 237"/>
                  <a:gd name="T24" fmla="*/ 0 w 126"/>
                  <a:gd name="T25" fmla="*/ 17 h 237"/>
                  <a:gd name="T26" fmla="*/ 0 w 126"/>
                  <a:gd name="T27" fmla="*/ 38 h 237"/>
                  <a:gd name="T28" fmla="*/ 0 w 126"/>
                  <a:gd name="T29" fmla="*/ 62 h 237"/>
                  <a:gd name="T30" fmla="*/ 0 w 126"/>
                  <a:gd name="T31" fmla="*/ 64 h 237"/>
                  <a:gd name="T32" fmla="*/ 0 w 126"/>
                  <a:gd name="T33" fmla="*/ 66 h 237"/>
                  <a:gd name="T34" fmla="*/ 6 w 126"/>
                  <a:gd name="T35" fmla="*/ 77 h 237"/>
                  <a:gd name="T36" fmla="*/ 12 w 126"/>
                  <a:gd name="T37" fmla="*/ 91 h 237"/>
                  <a:gd name="T38" fmla="*/ 17 w 126"/>
                  <a:gd name="T39" fmla="*/ 100 h 237"/>
                  <a:gd name="T40" fmla="*/ 34 w 126"/>
                  <a:gd name="T41" fmla="*/ 123 h 237"/>
                  <a:gd name="T42" fmla="*/ 46 w 126"/>
                  <a:gd name="T43" fmla="*/ 115 h 237"/>
                  <a:gd name="T44" fmla="*/ 51 w 126"/>
                  <a:gd name="T45" fmla="*/ 100 h 237"/>
                  <a:gd name="T46" fmla="*/ 69 w 126"/>
                  <a:gd name="T47" fmla="*/ 100 h 237"/>
                  <a:gd name="T48" fmla="*/ 74 w 126"/>
                  <a:gd name="T49" fmla="*/ 102 h 237"/>
                  <a:gd name="T50" fmla="*/ 80 w 126"/>
                  <a:gd name="T51" fmla="*/ 108 h 237"/>
                  <a:gd name="T52" fmla="*/ 80 w 126"/>
                  <a:gd name="T53" fmla="*/ 115 h 237"/>
                  <a:gd name="T54" fmla="*/ 74 w 126"/>
                  <a:gd name="T55" fmla="*/ 123 h 237"/>
                  <a:gd name="T56" fmla="*/ 63 w 126"/>
                  <a:gd name="T57" fmla="*/ 130 h 237"/>
                  <a:gd name="T58" fmla="*/ 51 w 126"/>
                  <a:gd name="T59" fmla="*/ 136 h 237"/>
                  <a:gd name="T60" fmla="*/ 46 w 126"/>
                  <a:gd name="T61" fmla="*/ 140 h 237"/>
                  <a:gd name="T62" fmla="*/ 46 w 126"/>
                  <a:gd name="T63" fmla="*/ 157 h 237"/>
                  <a:gd name="T64" fmla="*/ 57 w 126"/>
                  <a:gd name="T65" fmla="*/ 164 h 237"/>
                  <a:gd name="T66" fmla="*/ 46 w 126"/>
                  <a:gd name="T67" fmla="*/ 178 h 237"/>
                  <a:gd name="T68" fmla="*/ 46 w 126"/>
                  <a:gd name="T69" fmla="*/ 179 h 237"/>
                  <a:gd name="T70" fmla="*/ 46 w 126"/>
                  <a:gd name="T71" fmla="*/ 181 h 237"/>
                  <a:gd name="T72" fmla="*/ 46 w 126"/>
                  <a:gd name="T73" fmla="*/ 189 h 237"/>
                  <a:gd name="T74" fmla="*/ 51 w 126"/>
                  <a:gd name="T75" fmla="*/ 198 h 237"/>
                  <a:gd name="T76" fmla="*/ 57 w 126"/>
                  <a:gd name="T77" fmla="*/ 206 h 237"/>
                  <a:gd name="T78" fmla="*/ 63 w 126"/>
                  <a:gd name="T79" fmla="*/ 215 h 237"/>
                  <a:gd name="T80" fmla="*/ 69 w 126"/>
                  <a:gd name="T81" fmla="*/ 225 h 237"/>
                  <a:gd name="T82" fmla="*/ 74 w 126"/>
                  <a:gd name="T83" fmla="*/ 232 h 237"/>
                  <a:gd name="T84" fmla="*/ 74 w 126"/>
                  <a:gd name="T85" fmla="*/ 236 h 237"/>
                  <a:gd name="T86" fmla="*/ 86 w 126"/>
                  <a:gd name="T87" fmla="*/ 230 h 237"/>
                  <a:gd name="T88" fmla="*/ 97 w 126"/>
                  <a:gd name="T89" fmla="*/ 185 h 237"/>
                  <a:gd name="T90" fmla="*/ 103 w 126"/>
                  <a:gd name="T91" fmla="*/ 166 h 237"/>
                  <a:gd name="T92" fmla="*/ 108 w 126"/>
                  <a:gd name="T93" fmla="*/ 140 h 237"/>
                  <a:gd name="T94" fmla="*/ 120 w 126"/>
                  <a:gd name="T95" fmla="*/ 106 h 237"/>
                  <a:gd name="T96" fmla="*/ 120 w 126"/>
                  <a:gd name="T97" fmla="*/ 102 h 237"/>
                  <a:gd name="T98" fmla="*/ 125 w 126"/>
                  <a:gd name="T99" fmla="*/ 94 h 237"/>
                  <a:gd name="T100" fmla="*/ 125 w 126"/>
                  <a:gd name="T101" fmla="*/ 81 h 237"/>
                  <a:gd name="T102" fmla="*/ 125 w 126"/>
                  <a:gd name="T103" fmla="*/ 70 h 237"/>
                  <a:gd name="T104" fmla="*/ 114 w 126"/>
                  <a:gd name="T105" fmla="*/ 49 h 237"/>
                  <a:gd name="T106" fmla="*/ 120 w 126"/>
                  <a:gd name="T107" fmla="*/ 24 h 237"/>
                  <a:gd name="T108" fmla="*/ 80 w 126"/>
                  <a:gd name="T109" fmla="*/ 0 h 237"/>
                  <a:gd name="T110" fmla="*/ 74 w 126"/>
                  <a:gd name="T111" fmla="*/ 2 h 237"/>
                  <a:gd name="T112" fmla="*/ 69 w 126"/>
                  <a:gd name="T113" fmla="*/ 9 h 237"/>
                  <a:gd name="T114" fmla="*/ 69 w 126"/>
                  <a:gd name="T115" fmla="*/ 15 h 237"/>
                  <a:gd name="T116" fmla="*/ 69 w 126"/>
                  <a:gd name="T117" fmla="*/ 23 h 237"/>
                  <a:gd name="T118" fmla="*/ 63 w 126"/>
                  <a:gd name="T119" fmla="*/ 28 h 237"/>
                  <a:gd name="T120" fmla="*/ 63 w 126"/>
                  <a:gd name="T121" fmla="*/ 30 h 237"/>
                  <a:gd name="T122" fmla="*/ 51 w 126"/>
                  <a:gd name="T123" fmla="*/ 21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6"/>
                  <a:gd name="T187" fmla="*/ 0 h 237"/>
                  <a:gd name="T188" fmla="*/ 126 w 12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6" h="237">
                    <a:moveTo>
                      <a:pt x="51" y="21"/>
                    </a:moveTo>
                    <a:lnTo>
                      <a:pt x="46" y="21"/>
                    </a:lnTo>
                    <a:lnTo>
                      <a:pt x="40" y="23"/>
                    </a:lnTo>
                    <a:lnTo>
                      <a:pt x="40" y="28"/>
                    </a:lnTo>
                    <a:lnTo>
                      <a:pt x="40" y="34"/>
                    </a:lnTo>
                    <a:lnTo>
                      <a:pt x="34" y="36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23" y="26"/>
                    </a:lnTo>
                    <a:lnTo>
                      <a:pt x="12" y="19"/>
                    </a:lnTo>
                    <a:lnTo>
                      <a:pt x="6" y="17"/>
                    </a:lnTo>
                    <a:lnTo>
                      <a:pt x="0" y="17"/>
                    </a:lnTo>
                    <a:lnTo>
                      <a:pt x="0" y="38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6" y="77"/>
                    </a:lnTo>
                    <a:lnTo>
                      <a:pt x="12" y="91"/>
                    </a:lnTo>
                    <a:lnTo>
                      <a:pt x="17" y="100"/>
                    </a:lnTo>
                    <a:lnTo>
                      <a:pt x="34" y="123"/>
                    </a:lnTo>
                    <a:lnTo>
                      <a:pt x="46" y="115"/>
                    </a:lnTo>
                    <a:lnTo>
                      <a:pt x="51" y="100"/>
                    </a:lnTo>
                    <a:lnTo>
                      <a:pt x="69" y="100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0" y="115"/>
                    </a:lnTo>
                    <a:lnTo>
                      <a:pt x="74" y="123"/>
                    </a:lnTo>
                    <a:lnTo>
                      <a:pt x="63" y="130"/>
                    </a:lnTo>
                    <a:lnTo>
                      <a:pt x="51" y="136"/>
                    </a:lnTo>
                    <a:lnTo>
                      <a:pt x="46" y="140"/>
                    </a:lnTo>
                    <a:lnTo>
                      <a:pt x="46" y="157"/>
                    </a:lnTo>
                    <a:lnTo>
                      <a:pt x="57" y="164"/>
                    </a:lnTo>
                    <a:lnTo>
                      <a:pt x="46" y="178"/>
                    </a:lnTo>
                    <a:lnTo>
                      <a:pt x="46" y="179"/>
                    </a:lnTo>
                    <a:lnTo>
                      <a:pt x="46" y="181"/>
                    </a:lnTo>
                    <a:lnTo>
                      <a:pt x="46" y="189"/>
                    </a:lnTo>
                    <a:lnTo>
                      <a:pt x="51" y="198"/>
                    </a:lnTo>
                    <a:lnTo>
                      <a:pt x="57" y="206"/>
                    </a:lnTo>
                    <a:lnTo>
                      <a:pt x="63" y="215"/>
                    </a:lnTo>
                    <a:lnTo>
                      <a:pt x="69" y="225"/>
                    </a:lnTo>
                    <a:lnTo>
                      <a:pt x="74" y="232"/>
                    </a:lnTo>
                    <a:lnTo>
                      <a:pt x="74" y="236"/>
                    </a:lnTo>
                    <a:lnTo>
                      <a:pt x="86" y="230"/>
                    </a:lnTo>
                    <a:lnTo>
                      <a:pt x="97" y="185"/>
                    </a:lnTo>
                    <a:lnTo>
                      <a:pt x="103" y="166"/>
                    </a:lnTo>
                    <a:lnTo>
                      <a:pt x="108" y="140"/>
                    </a:lnTo>
                    <a:lnTo>
                      <a:pt x="120" y="106"/>
                    </a:lnTo>
                    <a:lnTo>
                      <a:pt x="120" y="102"/>
                    </a:lnTo>
                    <a:lnTo>
                      <a:pt x="125" y="94"/>
                    </a:lnTo>
                    <a:lnTo>
                      <a:pt x="125" y="81"/>
                    </a:lnTo>
                    <a:lnTo>
                      <a:pt x="125" y="70"/>
                    </a:lnTo>
                    <a:lnTo>
                      <a:pt x="114" y="49"/>
                    </a:lnTo>
                    <a:lnTo>
                      <a:pt x="120" y="24"/>
                    </a:lnTo>
                    <a:lnTo>
                      <a:pt x="80" y="0"/>
                    </a:lnTo>
                    <a:lnTo>
                      <a:pt x="74" y="2"/>
                    </a:lnTo>
                    <a:lnTo>
                      <a:pt x="69" y="9"/>
                    </a:lnTo>
                    <a:lnTo>
                      <a:pt x="69" y="15"/>
                    </a:lnTo>
                    <a:lnTo>
                      <a:pt x="69" y="23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51" y="2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08" name="Freeform 32"/>
              <p:cNvSpPr>
                <a:spLocks/>
              </p:cNvSpPr>
              <p:nvPr/>
            </p:nvSpPr>
            <p:spPr bwMode="auto">
              <a:xfrm>
                <a:off x="3523" y="900"/>
                <a:ext cx="142" cy="102"/>
              </a:xfrm>
              <a:custGeom>
                <a:avLst/>
                <a:gdLst>
                  <a:gd name="T0" fmla="*/ 24 w 142"/>
                  <a:gd name="T1" fmla="*/ 0 h 102"/>
                  <a:gd name="T2" fmla="*/ 18 w 142"/>
                  <a:gd name="T3" fmla="*/ 23 h 102"/>
                  <a:gd name="T4" fmla="*/ 0 w 142"/>
                  <a:gd name="T5" fmla="*/ 32 h 102"/>
                  <a:gd name="T6" fmla="*/ 0 w 142"/>
                  <a:gd name="T7" fmla="*/ 34 h 102"/>
                  <a:gd name="T8" fmla="*/ 0 w 142"/>
                  <a:gd name="T9" fmla="*/ 36 h 102"/>
                  <a:gd name="T10" fmla="*/ 6 w 142"/>
                  <a:gd name="T11" fmla="*/ 44 h 102"/>
                  <a:gd name="T12" fmla="*/ 6 w 142"/>
                  <a:gd name="T13" fmla="*/ 52 h 102"/>
                  <a:gd name="T14" fmla="*/ 12 w 142"/>
                  <a:gd name="T15" fmla="*/ 55 h 102"/>
                  <a:gd name="T16" fmla="*/ 12 w 142"/>
                  <a:gd name="T17" fmla="*/ 56 h 102"/>
                  <a:gd name="T18" fmla="*/ 18 w 142"/>
                  <a:gd name="T19" fmla="*/ 58 h 102"/>
                  <a:gd name="T20" fmla="*/ 30 w 142"/>
                  <a:gd name="T21" fmla="*/ 60 h 102"/>
                  <a:gd name="T22" fmla="*/ 35 w 142"/>
                  <a:gd name="T23" fmla="*/ 63 h 102"/>
                  <a:gd name="T24" fmla="*/ 35 w 142"/>
                  <a:gd name="T25" fmla="*/ 66 h 102"/>
                  <a:gd name="T26" fmla="*/ 30 w 142"/>
                  <a:gd name="T27" fmla="*/ 71 h 102"/>
                  <a:gd name="T28" fmla="*/ 24 w 142"/>
                  <a:gd name="T29" fmla="*/ 79 h 102"/>
                  <a:gd name="T30" fmla="*/ 30 w 142"/>
                  <a:gd name="T31" fmla="*/ 87 h 102"/>
                  <a:gd name="T32" fmla="*/ 35 w 142"/>
                  <a:gd name="T33" fmla="*/ 93 h 102"/>
                  <a:gd name="T34" fmla="*/ 47 w 142"/>
                  <a:gd name="T35" fmla="*/ 95 h 102"/>
                  <a:gd name="T36" fmla="*/ 53 w 142"/>
                  <a:gd name="T37" fmla="*/ 95 h 102"/>
                  <a:gd name="T38" fmla="*/ 65 w 142"/>
                  <a:gd name="T39" fmla="*/ 93 h 102"/>
                  <a:gd name="T40" fmla="*/ 77 w 142"/>
                  <a:gd name="T41" fmla="*/ 95 h 102"/>
                  <a:gd name="T42" fmla="*/ 82 w 142"/>
                  <a:gd name="T43" fmla="*/ 98 h 102"/>
                  <a:gd name="T44" fmla="*/ 88 w 142"/>
                  <a:gd name="T45" fmla="*/ 101 h 102"/>
                  <a:gd name="T46" fmla="*/ 141 w 142"/>
                  <a:gd name="T47" fmla="*/ 45 h 102"/>
                  <a:gd name="T48" fmla="*/ 129 w 142"/>
                  <a:gd name="T49" fmla="*/ 24 h 102"/>
                  <a:gd name="T50" fmla="*/ 106 w 142"/>
                  <a:gd name="T51" fmla="*/ 23 h 102"/>
                  <a:gd name="T52" fmla="*/ 65 w 142"/>
                  <a:gd name="T53" fmla="*/ 0 h 102"/>
                  <a:gd name="T54" fmla="*/ 59 w 142"/>
                  <a:gd name="T55" fmla="*/ 15 h 102"/>
                  <a:gd name="T56" fmla="*/ 47 w 142"/>
                  <a:gd name="T57" fmla="*/ 12 h 102"/>
                  <a:gd name="T58" fmla="*/ 24 w 142"/>
                  <a:gd name="T59" fmla="*/ 0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2"/>
                  <a:gd name="T91" fmla="*/ 0 h 102"/>
                  <a:gd name="T92" fmla="*/ 142 w 142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2" h="102">
                    <a:moveTo>
                      <a:pt x="24" y="0"/>
                    </a:moveTo>
                    <a:lnTo>
                      <a:pt x="18" y="23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6" y="44"/>
                    </a:lnTo>
                    <a:lnTo>
                      <a:pt x="6" y="52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8" y="58"/>
                    </a:lnTo>
                    <a:lnTo>
                      <a:pt x="30" y="60"/>
                    </a:lnTo>
                    <a:lnTo>
                      <a:pt x="35" y="63"/>
                    </a:lnTo>
                    <a:lnTo>
                      <a:pt x="35" y="66"/>
                    </a:lnTo>
                    <a:lnTo>
                      <a:pt x="30" y="71"/>
                    </a:lnTo>
                    <a:lnTo>
                      <a:pt x="24" y="79"/>
                    </a:lnTo>
                    <a:lnTo>
                      <a:pt x="30" y="87"/>
                    </a:lnTo>
                    <a:lnTo>
                      <a:pt x="35" y="93"/>
                    </a:lnTo>
                    <a:lnTo>
                      <a:pt x="47" y="95"/>
                    </a:lnTo>
                    <a:lnTo>
                      <a:pt x="53" y="95"/>
                    </a:lnTo>
                    <a:lnTo>
                      <a:pt x="65" y="93"/>
                    </a:lnTo>
                    <a:lnTo>
                      <a:pt x="77" y="95"/>
                    </a:lnTo>
                    <a:lnTo>
                      <a:pt x="82" y="98"/>
                    </a:lnTo>
                    <a:lnTo>
                      <a:pt x="88" y="101"/>
                    </a:lnTo>
                    <a:lnTo>
                      <a:pt x="141" y="45"/>
                    </a:lnTo>
                    <a:lnTo>
                      <a:pt x="129" y="24"/>
                    </a:lnTo>
                    <a:lnTo>
                      <a:pt x="106" y="23"/>
                    </a:lnTo>
                    <a:lnTo>
                      <a:pt x="65" y="0"/>
                    </a:lnTo>
                    <a:lnTo>
                      <a:pt x="59" y="15"/>
                    </a:lnTo>
                    <a:lnTo>
                      <a:pt x="47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09" name="Freeform 33"/>
              <p:cNvSpPr>
                <a:spLocks/>
              </p:cNvSpPr>
              <p:nvPr/>
            </p:nvSpPr>
            <p:spPr bwMode="auto">
              <a:xfrm>
                <a:off x="3557" y="1075"/>
                <a:ext cx="47" cy="49"/>
              </a:xfrm>
              <a:custGeom>
                <a:avLst/>
                <a:gdLst>
                  <a:gd name="T0" fmla="*/ 29 w 47"/>
                  <a:gd name="T1" fmla="*/ 7 h 49"/>
                  <a:gd name="T2" fmla="*/ 29 w 47"/>
                  <a:gd name="T3" fmla="*/ 5 h 49"/>
                  <a:gd name="T4" fmla="*/ 23 w 47"/>
                  <a:gd name="T5" fmla="*/ 3 h 49"/>
                  <a:gd name="T6" fmla="*/ 18 w 47"/>
                  <a:gd name="T7" fmla="*/ 0 h 49"/>
                  <a:gd name="T8" fmla="*/ 6 w 47"/>
                  <a:gd name="T9" fmla="*/ 0 h 49"/>
                  <a:gd name="T10" fmla="*/ 6 w 47"/>
                  <a:gd name="T11" fmla="*/ 7 h 49"/>
                  <a:gd name="T12" fmla="*/ 0 w 47"/>
                  <a:gd name="T13" fmla="*/ 16 h 49"/>
                  <a:gd name="T14" fmla="*/ 0 w 47"/>
                  <a:gd name="T15" fmla="*/ 23 h 49"/>
                  <a:gd name="T16" fmla="*/ 6 w 47"/>
                  <a:gd name="T17" fmla="*/ 28 h 49"/>
                  <a:gd name="T18" fmla="*/ 12 w 47"/>
                  <a:gd name="T19" fmla="*/ 34 h 49"/>
                  <a:gd name="T20" fmla="*/ 18 w 47"/>
                  <a:gd name="T21" fmla="*/ 41 h 49"/>
                  <a:gd name="T22" fmla="*/ 29 w 47"/>
                  <a:gd name="T23" fmla="*/ 46 h 49"/>
                  <a:gd name="T24" fmla="*/ 29 w 47"/>
                  <a:gd name="T25" fmla="*/ 48 h 49"/>
                  <a:gd name="T26" fmla="*/ 35 w 47"/>
                  <a:gd name="T27" fmla="*/ 46 h 49"/>
                  <a:gd name="T28" fmla="*/ 41 w 47"/>
                  <a:gd name="T29" fmla="*/ 41 h 49"/>
                  <a:gd name="T30" fmla="*/ 46 w 47"/>
                  <a:gd name="T31" fmla="*/ 34 h 49"/>
                  <a:gd name="T32" fmla="*/ 46 w 47"/>
                  <a:gd name="T33" fmla="*/ 28 h 49"/>
                  <a:gd name="T34" fmla="*/ 46 w 47"/>
                  <a:gd name="T35" fmla="*/ 21 h 49"/>
                  <a:gd name="T36" fmla="*/ 41 w 47"/>
                  <a:gd name="T37" fmla="*/ 14 h 49"/>
                  <a:gd name="T38" fmla="*/ 35 w 47"/>
                  <a:gd name="T39" fmla="*/ 9 h 49"/>
                  <a:gd name="T40" fmla="*/ 29 w 47"/>
                  <a:gd name="T41" fmla="*/ 7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49"/>
                  <a:gd name="T65" fmla="*/ 47 w 47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49">
                    <a:moveTo>
                      <a:pt x="29" y="7"/>
                    </a:moveTo>
                    <a:lnTo>
                      <a:pt x="29" y="5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41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35" y="46"/>
                    </a:lnTo>
                    <a:lnTo>
                      <a:pt x="41" y="41"/>
                    </a:lnTo>
                    <a:lnTo>
                      <a:pt x="46" y="34"/>
                    </a:lnTo>
                    <a:lnTo>
                      <a:pt x="46" y="28"/>
                    </a:lnTo>
                    <a:lnTo>
                      <a:pt x="46" y="21"/>
                    </a:lnTo>
                    <a:lnTo>
                      <a:pt x="41" y="14"/>
                    </a:lnTo>
                    <a:lnTo>
                      <a:pt x="35" y="9"/>
                    </a:lnTo>
                    <a:lnTo>
                      <a:pt x="29" y="7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10" name="Freeform 34"/>
              <p:cNvSpPr>
                <a:spLocks/>
              </p:cNvSpPr>
              <p:nvPr/>
            </p:nvSpPr>
            <p:spPr bwMode="auto">
              <a:xfrm>
                <a:off x="3399" y="1020"/>
                <a:ext cx="45" cy="52"/>
              </a:xfrm>
              <a:custGeom>
                <a:avLst/>
                <a:gdLst>
                  <a:gd name="T0" fmla="*/ 0 w 45"/>
                  <a:gd name="T1" fmla="*/ 0 h 52"/>
                  <a:gd name="T2" fmla="*/ 0 w 45"/>
                  <a:gd name="T3" fmla="*/ 1 h 52"/>
                  <a:gd name="T4" fmla="*/ 0 w 45"/>
                  <a:gd name="T5" fmla="*/ 3 h 52"/>
                  <a:gd name="T6" fmla="*/ 6 w 45"/>
                  <a:gd name="T7" fmla="*/ 12 h 52"/>
                  <a:gd name="T8" fmla="*/ 11 w 45"/>
                  <a:gd name="T9" fmla="*/ 22 h 52"/>
                  <a:gd name="T10" fmla="*/ 17 w 45"/>
                  <a:gd name="T11" fmla="*/ 31 h 52"/>
                  <a:gd name="T12" fmla="*/ 22 w 45"/>
                  <a:gd name="T13" fmla="*/ 39 h 52"/>
                  <a:gd name="T14" fmla="*/ 28 w 45"/>
                  <a:gd name="T15" fmla="*/ 46 h 52"/>
                  <a:gd name="T16" fmla="*/ 39 w 45"/>
                  <a:gd name="T17" fmla="*/ 50 h 52"/>
                  <a:gd name="T18" fmla="*/ 44 w 45"/>
                  <a:gd name="T19" fmla="*/ 51 h 52"/>
                  <a:gd name="T20" fmla="*/ 44 w 45"/>
                  <a:gd name="T21" fmla="*/ 50 h 52"/>
                  <a:gd name="T22" fmla="*/ 44 w 45"/>
                  <a:gd name="T23" fmla="*/ 43 h 52"/>
                  <a:gd name="T24" fmla="*/ 39 w 45"/>
                  <a:gd name="T25" fmla="*/ 34 h 52"/>
                  <a:gd name="T26" fmla="*/ 33 w 45"/>
                  <a:gd name="T27" fmla="*/ 27 h 52"/>
                  <a:gd name="T28" fmla="*/ 28 w 45"/>
                  <a:gd name="T29" fmla="*/ 26 h 52"/>
                  <a:gd name="T30" fmla="*/ 22 w 45"/>
                  <a:gd name="T31" fmla="*/ 22 h 52"/>
                  <a:gd name="T32" fmla="*/ 11 w 45"/>
                  <a:gd name="T33" fmla="*/ 12 h 52"/>
                  <a:gd name="T34" fmla="*/ 6 w 45"/>
                  <a:gd name="T35" fmla="*/ 3 h 52"/>
                  <a:gd name="T36" fmla="*/ 0 w 45"/>
                  <a:gd name="T37" fmla="*/ 1 h 52"/>
                  <a:gd name="T38" fmla="*/ 0 w 45"/>
                  <a:gd name="T39" fmla="*/ 0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"/>
                  <a:gd name="T61" fmla="*/ 0 h 52"/>
                  <a:gd name="T62" fmla="*/ 45 w 45"/>
                  <a:gd name="T63" fmla="*/ 52 h 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" h="52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" y="12"/>
                    </a:lnTo>
                    <a:lnTo>
                      <a:pt x="11" y="22"/>
                    </a:lnTo>
                    <a:lnTo>
                      <a:pt x="17" y="31"/>
                    </a:lnTo>
                    <a:lnTo>
                      <a:pt x="22" y="39"/>
                    </a:lnTo>
                    <a:lnTo>
                      <a:pt x="28" y="46"/>
                    </a:lnTo>
                    <a:lnTo>
                      <a:pt x="39" y="50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4" y="43"/>
                    </a:lnTo>
                    <a:lnTo>
                      <a:pt x="39" y="34"/>
                    </a:lnTo>
                    <a:lnTo>
                      <a:pt x="33" y="27"/>
                    </a:lnTo>
                    <a:lnTo>
                      <a:pt x="28" y="26"/>
                    </a:lnTo>
                    <a:lnTo>
                      <a:pt x="22" y="22"/>
                    </a:lnTo>
                    <a:lnTo>
                      <a:pt x="11" y="12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11" name="Oval 35"/>
              <p:cNvSpPr>
                <a:spLocks noChangeArrowheads="1"/>
              </p:cNvSpPr>
              <p:nvPr/>
            </p:nvSpPr>
            <p:spPr bwMode="auto">
              <a:xfrm>
                <a:off x="3554" y="1041"/>
                <a:ext cx="30" cy="2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12" name="Oval 36"/>
              <p:cNvSpPr>
                <a:spLocks noChangeArrowheads="1"/>
              </p:cNvSpPr>
              <p:nvPr/>
            </p:nvSpPr>
            <p:spPr bwMode="auto">
              <a:xfrm>
                <a:off x="5472" y="1859"/>
                <a:ext cx="4" cy="1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13" name="Oval 37"/>
              <p:cNvSpPr>
                <a:spLocks noChangeArrowheads="1"/>
              </p:cNvSpPr>
              <p:nvPr/>
            </p:nvSpPr>
            <p:spPr bwMode="auto">
              <a:xfrm>
                <a:off x="5462" y="1887"/>
                <a:ext cx="2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14" name="Oval 38"/>
              <p:cNvSpPr>
                <a:spLocks noChangeArrowheads="1"/>
              </p:cNvSpPr>
              <p:nvPr/>
            </p:nvSpPr>
            <p:spPr bwMode="auto">
              <a:xfrm>
                <a:off x="5446" y="1901"/>
                <a:ext cx="7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15" name="Oval 39"/>
              <p:cNvSpPr>
                <a:spLocks noChangeArrowheads="1"/>
              </p:cNvSpPr>
              <p:nvPr/>
            </p:nvSpPr>
            <p:spPr bwMode="auto">
              <a:xfrm>
                <a:off x="5439" y="1915"/>
                <a:ext cx="3" cy="2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16" name="Oval 40"/>
              <p:cNvSpPr>
                <a:spLocks noChangeArrowheads="1"/>
              </p:cNvSpPr>
              <p:nvPr/>
            </p:nvSpPr>
            <p:spPr bwMode="auto">
              <a:xfrm>
                <a:off x="5390" y="1960"/>
                <a:ext cx="7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17" name="Oval 41"/>
              <p:cNvSpPr>
                <a:spLocks noChangeArrowheads="1"/>
              </p:cNvSpPr>
              <p:nvPr/>
            </p:nvSpPr>
            <p:spPr bwMode="auto">
              <a:xfrm>
                <a:off x="5360" y="1974"/>
                <a:ext cx="7" cy="2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318" name="Freeform 42"/>
              <p:cNvSpPr>
                <a:spLocks/>
              </p:cNvSpPr>
              <p:nvPr/>
            </p:nvSpPr>
            <p:spPr bwMode="auto">
              <a:xfrm>
                <a:off x="5266" y="1784"/>
                <a:ext cx="35" cy="177"/>
              </a:xfrm>
              <a:custGeom>
                <a:avLst/>
                <a:gdLst>
                  <a:gd name="T0" fmla="*/ 34 w 35"/>
                  <a:gd name="T1" fmla="*/ 7 h 177"/>
                  <a:gd name="T2" fmla="*/ 34 w 35"/>
                  <a:gd name="T3" fmla="*/ 4 h 177"/>
                  <a:gd name="T4" fmla="*/ 25 w 35"/>
                  <a:gd name="T5" fmla="*/ 0 h 177"/>
                  <a:gd name="T6" fmla="*/ 17 w 35"/>
                  <a:gd name="T7" fmla="*/ 0 h 177"/>
                  <a:gd name="T8" fmla="*/ 17 w 35"/>
                  <a:gd name="T9" fmla="*/ 7 h 177"/>
                  <a:gd name="T10" fmla="*/ 17 w 35"/>
                  <a:gd name="T11" fmla="*/ 13 h 177"/>
                  <a:gd name="T12" fmla="*/ 8 w 35"/>
                  <a:gd name="T13" fmla="*/ 19 h 177"/>
                  <a:gd name="T14" fmla="*/ 8 w 35"/>
                  <a:gd name="T15" fmla="*/ 22 h 177"/>
                  <a:gd name="T16" fmla="*/ 0 w 35"/>
                  <a:gd name="T17" fmla="*/ 44 h 177"/>
                  <a:gd name="T18" fmla="*/ 0 w 35"/>
                  <a:gd name="T19" fmla="*/ 47 h 177"/>
                  <a:gd name="T20" fmla="*/ 8 w 35"/>
                  <a:gd name="T21" fmla="*/ 54 h 177"/>
                  <a:gd name="T22" fmla="*/ 8 w 35"/>
                  <a:gd name="T23" fmla="*/ 60 h 177"/>
                  <a:gd name="T24" fmla="*/ 8 w 35"/>
                  <a:gd name="T25" fmla="*/ 63 h 177"/>
                  <a:gd name="T26" fmla="*/ 8 w 35"/>
                  <a:gd name="T27" fmla="*/ 66 h 177"/>
                  <a:gd name="T28" fmla="*/ 8 w 35"/>
                  <a:gd name="T29" fmla="*/ 79 h 177"/>
                  <a:gd name="T30" fmla="*/ 8 w 35"/>
                  <a:gd name="T31" fmla="*/ 91 h 177"/>
                  <a:gd name="T32" fmla="*/ 8 w 35"/>
                  <a:gd name="T33" fmla="*/ 107 h 177"/>
                  <a:gd name="T34" fmla="*/ 8 w 35"/>
                  <a:gd name="T35" fmla="*/ 120 h 177"/>
                  <a:gd name="T36" fmla="*/ 8 w 35"/>
                  <a:gd name="T37" fmla="*/ 135 h 177"/>
                  <a:gd name="T38" fmla="*/ 8 w 35"/>
                  <a:gd name="T39" fmla="*/ 145 h 177"/>
                  <a:gd name="T40" fmla="*/ 8 w 35"/>
                  <a:gd name="T41" fmla="*/ 148 h 177"/>
                  <a:gd name="T42" fmla="*/ 8 w 35"/>
                  <a:gd name="T43" fmla="*/ 154 h 177"/>
                  <a:gd name="T44" fmla="*/ 8 w 35"/>
                  <a:gd name="T45" fmla="*/ 160 h 177"/>
                  <a:gd name="T46" fmla="*/ 0 w 35"/>
                  <a:gd name="T47" fmla="*/ 170 h 177"/>
                  <a:gd name="T48" fmla="*/ 0 w 35"/>
                  <a:gd name="T49" fmla="*/ 173 h 177"/>
                  <a:gd name="T50" fmla="*/ 8 w 35"/>
                  <a:gd name="T51" fmla="*/ 176 h 177"/>
                  <a:gd name="T52" fmla="*/ 17 w 35"/>
                  <a:gd name="T53" fmla="*/ 160 h 177"/>
                  <a:gd name="T54" fmla="*/ 25 w 35"/>
                  <a:gd name="T55" fmla="*/ 173 h 177"/>
                  <a:gd name="T56" fmla="*/ 25 w 35"/>
                  <a:gd name="T57" fmla="*/ 170 h 177"/>
                  <a:gd name="T58" fmla="*/ 25 w 35"/>
                  <a:gd name="T59" fmla="*/ 167 h 177"/>
                  <a:gd name="T60" fmla="*/ 25 w 35"/>
                  <a:gd name="T61" fmla="*/ 151 h 177"/>
                  <a:gd name="T62" fmla="*/ 25 w 35"/>
                  <a:gd name="T63" fmla="*/ 142 h 177"/>
                  <a:gd name="T64" fmla="*/ 25 w 35"/>
                  <a:gd name="T65" fmla="*/ 132 h 177"/>
                  <a:gd name="T66" fmla="*/ 25 w 35"/>
                  <a:gd name="T67" fmla="*/ 123 h 177"/>
                  <a:gd name="T68" fmla="*/ 34 w 35"/>
                  <a:gd name="T69" fmla="*/ 113 h 177"/>
                  <a:gd name="T70" fmla="*/ 34 w 35"/>
                  <a:gd name="T71" fmla="*/ 98 h 177"/>
                  <a:gd name="T72" fmla="*/ 34 w 35"/>
                  <a:gd name="T73" fmla="*/ 85 h 177"/>
                  <a:gd name="T74" fmla="*/ 34 w 35"/>
                  <a:gd name="T75" fmla="*/ 82 h 177"/>
                  <a:gd name="T76" fmla="*/ 34 w 35"/>
                  <a:gd name="T77" fmla="*/ 76 h 177"/>
                  <a:gd name="T78" fmla="*/ 34 w 35"/>
                  <a:gd name="T79" fmla="*/ 60 h 177"/>
                  <a:gd name="T80" fmla="*/ 34 w 35"/>
                  <a:gd name="T81" fmla="*/ 44 h 177"/>
                  <a:gd name="T82" fmla="*/ 34 w 35"/>
                  <a:gd name="T83" fmla="*/ 41 h 177"/>
                  <a:gd name="T84" fmla="*/ 34 w 35"/>
                  <a:gd name="T85" fmla="*/ 38 h 177"/>
                  <a:gd name="T86" fmla="*/ 34 w 35"/>
                  <a:gd name="T87" fmla="*/ 35 h 177"/>
                  <a:gd name="T88" fmla="*/ 34 w 35"/>
                  <a:gd name="T89" fmla="*/ 25 h 177"/>
                  <a:gd name="T90" fmla="*/ 34 w 35"/>
                  <a:gd name="T91" fmla="*/ 16 h 177"/>
                  <a:gd name="T92" fmla="*/ 34 w 35"/>
                  <a:gd name="T93" fmla="*/ 7 h 17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"/>
                  <a:gd name="T142" fmla="*/ 0 h 177"/>
                  <a:gd name="T143" fmla="*/ 35 w 35"/>
                  <a:gd name="T144" fmla="*/ 177 h 17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" h="177">
                    <a:moveTo>
                      <a:pt x="34" y="7"/>
                    </a:moveTo>
                    <a:lnTo>
                      <a:pt x="34" y="4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17" y="13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8" y="54"/>
                    </a:lnTo>
                    <a:lnTo>
                      <a:pt x="8" y="60"/>
                    </a:lnTo>
                    <a:lnTo>
                      <a:pt x="8" y="63"/>
                    </a:lnTo>
                    <a:lnTo>
                      <a:pt x="8" y="66"/>
                    </a:lnTo>
                    <a:lnTo>
                      <a:pt x="8" y="79"/>
                    </a:lnTo>
                    <a:lnTo>
                      <a:pt x="8" y="91"/>
                    </a:lnTo>
                    <a:lnTo>
                      <a:pt x="8" y="107"/>
                    </a:lnTo>
                    <a:lnTo>
                      <a:pt x="8" y="120"/>
                    </a:lnTo>
                    <a:lnTo>
                      <a:pt x="8" y="135"/>
                    </a:lnTo>
                    <a:lnTo>
                      <a:pt x="8" y="145"/>
                    </a:lnTo>
                    <a:lnTo>
                      <a:pt x="8" y="148"/>
                    </a:lnTo>
                    <a:lnTo>
                      <a:pt x="8" y="154"/>
                    </a:lnTo>
                    <a:lnTo>
                      <a:pt x="8" y="160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8" y="176"/>
                    </a:lnTo>
                    <a:lnTo>
                      <a:pt x="17" y="160"/>
                    </a:lnTo>
                    <a:lnTo>
                      <a:pt x="25" y="173"/>
                    </a:lnTo>
                    <a:lnTo>
                      <a:pt x="25" y="170"/>
                    </a:lnTo>
                    <a:lnTo>
                      <a:pt x="25" y="167"/>
                    </a:lnTo>
                    <a:lnTo>
                      <a:pt x="25" y="151"/>
                    </a:lnTo>
                    <a:lnTo>
                      <a:pt x="25" y="142"/>
                    </a:lnTo>
                    <a:lnTo>
                      <a:pt x="25" y="132"/>
                    </a:lnTo>
                    <a:lnTo>
                      <a:pt x="25" y="123"/>
                    </a:lnTo>
                    <a:lnTo>
                      <a:pt x="34" y="113"/>
                    </a:lnTo>
                    <a:lnTo>
                      <a:pt x="34" y="98"/>
                    </a:lnTo>
                    <a:lnTo>
                      <a:pt x="34" y="85"/>
                    </a:lnTo>
                    <a:lnTo>
                      <a:pt x="34" y="82"/>
                    </a:lnTo>
                    <a:lnTo>
                      <a:pt x="34" y="76"/>
                    </a:lnTo>
                    <a:lnTo>
                      <a:pt x="34" y="60"/>
                    </a:lnTo>
                    <a:lnTo>
                      <a:pt x="34" y="44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4" y="7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19" name="Freeform 43"/>
              <p:cNvSpPr>
                <a:spLocks/>
              </p:cNvSpPr>
              <p:nvPr/>
            </p:nvSpPr>
            <p:spPr bwMode="auto">
              <a:xfrm>
                <a:off x="3505" y="920"/>
                <a:ext cx="2472" cy="1243"/>
              </a:xfrm>
              <a:custGeom>
                <a:avLst/>
                <a:gdLst>
                  <a:gd name="T0" fmla="*/ 1734 w 2472"/>
                  <a:gd name="T1" fmla="*/ 979 h 1243"/>
                  <a:gd name="T2" fmla="*/ 1686 w 2472"/>
                  <a:gd name="T3" fmla="*/ 858 h 1243"/>
                  <a:gd name="T4" fmla="*/ 1897 w 2472"/>
                  <a:gd name="T5" fmla="*/ 730 h 1243"/>
                  <a:gd name="T6" fmla="*/ 2050 w 2472"/>
                  <a:gd name="T7" fmla="*/ 695 h 1243"/>
                  <a:gd name="T8" fmla="*/ 1973 w 2472"/>
                  <a:gd name="T9" fmla="*/ 882 h 1243"/>
                  <a:gd name="T10" fmla="*/ 2069 w 2472"/>
                  <a:gd name="T11" fmla="*/ 761 h 1243"/>
                  <a:gd name="T12" fmla="*/ 2213 w 2472"/>
                  <a:gd name="T13" fmla="*/ 689 h 1243"/>
                  <a:gd name="T14" fmla="*/ 2280 w 2472"/>
                  <a:gd name="T15" fmla="*/ 592 h 1243"/>
                  <a:gd name="T16" fmla="*/ 2424 w 2472"/>
                  <a:gd name="T17" fmla="*/ 592 h 1243"/>
                  <a:gd name="T18" fmla="*/ 2347 w 2472"/>
                  <a:gd name="T19" fmla="*/ 450 h 1243"/>
                  <a:gd name="T20" fmla="*/ 2175 w 2472"/>
                  <a:gd name="T21" fmla="*/ 401 h 1243"/>
                  <a:gd name="T22" fmla="*/ 1973 w 2472"/>
                  <a:gd name="T23" fmla="*/ 350 h 1243"/>
                  <a:gd name="T24" fmla="*/ 1849 w 2472"/>
                  <a:gd name="T25" fmla="*/ 308 h 1243"/>
                  <a:gd name="T26" fmla="*/ 1744 w 2472"/>
                  <a:gd name="T27" fmla="*/ 332 h 1243"/>
                  <a:gd name="T28" fmla="*/ 1609 w 2472"/>
                  <a:gd name="T29" fmla="*/ 260 h 1243"/>
                  <a:gd name="T30" fmla="*/ 1351 w 2472"/>
                  <a:gd name="T31" fmla="*/ 215 h 1243"/>
                  <a:gd name="T32" fmla="*/ 1265 w 2472"/>
                  <a:gd name="T33" fmla="*/ 218 h 1243"/>
                  <a:gd name="T34" fmla="*/ 1284 w 2472"/>
                  <a:gd name="T35" fmla="*/ 69 h 1243"/>
                  <a:gd name="T36" fmla="*/ 1169 w 2472"/>
                  <a:gd name="T37" fmla="*/ 59 h 1243"/>
                  <a:gd name="T38" fmla="*/ 1150 w 2472"/>
                  <a:gd name="T39" fmla="*/ 107 h 1243"/>
                  <a:gd name="T40" fmla="*/ 987 w 2472"/>
                  <a:gd name="T41" fmla="*/ 149 h 1243"/>
                  <a:gd name="T42" fmla="*/ 882 w 2472"/>
                  <a:gd name="T43" fmla="*/ 291 h 1243"/>
                  <a:gd name="T44" fmla="*/ 901 w 2472"/>
                  <a:gd name="T45" fmla="*/ 381 h 1243"/>
                  <a:gd name="T46" fmla="*/ 834 w 2472"/>
                  <a:gd name="T47" fmla="*/ 294 h 1243"/>
                  <a:gd name="T48" fmla="*/ 776 w 2472"/>
                  <a:gd name="T49" fmla="*/ 315 h 1243"/>
                  <a:gd name="T50" fmla="*/ 834 w 2472"/>
                  <a:gd name="T51" fmla="*/ 426 h 1243"/>
                  <a:gd name="T52" fmla="*/ 862 w 2472"/>
                  <a:gd name="T53" fmla="*/ 522 h 1243"/>
                  <a:gd name="T54" fmla="*/ 814 w 2472"/>
                  <a:gd name="T55" fmla="*/ 529 h 1243"/>
                  <a:gd name="T56" fmla="*/ 786 w 2472"/>
                  <a:gd name="T57" fmla="*/ 446 h 1243"/>
                  <a:gd name="T58" fmla="*/ 728 w 2472"/>
                  <a:gd name="T59" fmla="*/ 512 h 1243"/>
                  <a:gd name="T60" fmla="*/ 767 w 2472"/>
                  <a:gd name="T61" fmla="*/ 439 h 1243"/>
                  <a:gd name="T62" fmla="*/ 776 w 2472"/>
                  <a:gd name="T63" fmla="*/ 277 h 1243"/>
                  <a:gd name="T64" fmla="*/ 671 w 2472"/>
                  <a:gd name="T65" fmla="*/ 391 h 1243"/>
                  <a:gd name="T66" fmla="*/ 575 w 2472"/>
                  <a:gd name="T67" fmla="*/ 422 h 1243"/>
                  <a:gd name="T68" fmla="*/ 403 w 2472"/>
                  <a:gd name="T69" fmla="*/ 491 h 1243"/>
                  <a:gd name="T70" fmla="*/ 345 w 2472"/>
                  <a:gd name="T71" fmla="*/ 436 h 1243"/>
                  <a:gd name="T72" fmla="*/ 278 w 2472"/>
                  <a:gd name="T73" fmla="*/ 554 h 1243"/>
                  <a:gd name="T74" fmla="*/ 211 w 2472"/>
                  <a:gd name="T75" fmla="*/ 578 h 1243"/>
                  <a:gd name="T76" fmla="*/ 278 w 2472"/>
                  <a:gd name="T77" fmla="*/ 533 h 1243"/>
                  <a:gd name="T78" fmla="*/ 182 w 2472"/>
                  <a:gd name="T79" fmla="*/ 398 h 1243"/>
                  <a:gd name="T80" fmla="*/ 144 w 2472"/>
                  <a:gd name="T81" fmla="*/ 536 h 1243"/>
                  <a:gd name="T82" fmla="*/ 106 w 2472"/>
                  <a:gd name="T83" fmla="*/ 720 h 1243"/>
                  <a:gd name="T84" fmla="*/ 58 w 2472"/>
                  <a:gd name="T85" fmla="*/ 785 h 1243"/>
                  <a:gd name="T86" fmla="*/ 48 w 2472"/>
                  <a:gd name="T87" fmla="*/ 868 h 1243"/>
                  <a:gd name="T88" fmla="*/ 20 w 2472"/>
                  <a:gd name="T89" fmla="*/ 976 h 1243"/>
                  <a:gd name="T90" fmla="*/ 125 w 2472"/>
                  <a:gd name="T91" fmla="*/ 1041 h 1243"/>
                  <a:gd name="T92" fmla="*/ 202 w 2472"/>
                  <a:gd name="T93" fmla="*/ 1059 h 1243"/>
                  <a:gd name="T94" fmla="*/ 230 w 2472"/>
                  <a:gd name="T95" fmla="*/ 1062 h 1243"/>
                  <a:gd name="T96" fmla="*/ 345 w 2472"/>
                  <a:gd name="T97" fmla="*/ 1169 h 1243"/>
                  <a:gd name="T98" fmla="*/ 403 w 2472"/>
                  <a:gd name="T99" fmla="*/ 1111 h 1243"/>
                  <a:gd name="T100" fmla="*/ 451 w 2472"/>
                  <a:gd name="T101" fmla="*/ 1066 h 1243"/>
                  <a:gd name="T102" fmla="*/ 479 w 2472"/>
                  <a:gd name="T103" fmla="*/ 1135 h 1243"/>
                  <a:gd name="T104" fmla="*/ 556 w 2472"/>
                  <a:gd name="T105" fmla="*/ 1211 h 1243"/>
                  <a:gd name="T106" fmla="*/ 709 w 2472"/>
                  <a:gd name="T107" fmla="*/ 1200 h 1243"/>
                  <a:gd name="T108" fmla="*/ 757 w 2472"/>
                  <a:gd name="T109" fmla="*/ 1173 h 1243"/>
                  <a:gd name="T110" fmla="*/ 843 w 2472"/>
                  <a:gd name="T111" fmla="*/ 1086 h 1243"/>
                  <a:gd name="T112" fmla="*/ 958 w 2472"/>
                  <a:gd name="T113" fmla="*/ 989 h 1243"/>
                  <a:gd name="T114" fmla="*/ 1111 w 2472"/>
                  <a:gd name="T115" fmla="*/ 983 h 1243"/>
                  <a:gd name="T116" fmla="*/ 1303 w 2472"/>
                  <a:gd name="T117" fmla="*/ 965 h 1243"/>
                  <a:gd name="T118" fmla="*/ 1466 w 2472"/>
                  <a:gd name="T119" fmla="*/ 886 h 1243"/>
                  <a:gd name="T120" fmla="*/ 1609 w 2472"/>
                  <a:gd name="T121" fmla="*/ 996 h 1243"/>
                  <a:gd name="T122" fmla="*/ 1619 w 2472"/>
                  <a:gd name="T123" fmla="*/ 1059 h 12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2"/>
                  <a:gd name="T187" fmla="*/ 0 h 1243"/>
                  <a:gd name="T188" fmla="*/ 2472 w 2472"/>
                  <a:gd name="T189" fmla="*/ 1243 h 124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2" h="1243">
                    <a:moveTo>
                      <a:pt x="1619" y="1072"/>
                    </a:moveTo>
                    <a:lnTo>
                      <a:pt x="1619" y="1066"/>
                    </a:lnTo>
                    <a:lnTo>
                      <a:pt x="1619" y="1069"/>
                    </a:lnTo>
                    <a:lnTo>
                      <a:pt x="1609" y="1079"/>
                    </a:lnTo>
                    <a:lnTo>
                      <a:pt x="1609" y="1083"/>
                    </a:lnTo>
                    <a:lnTo>
                      <a:pt x="1619" y="1097"/>
                    </a:lnTo>
                    <a:lnTo>
                      <a:pt x="1629" y="1104"/>
                    </a:lnTo>
                    <a:lnTo>
                      <a:pt x="1638" y="1111"/>
                    </a:lnTo>
                    <a:lnTo>
                      <a:pt x="1648" y="1100"/>
                    </a:lnTo>
                    <a:lnTo>
                      <a:pt x="1667" y="1083"/>
                    </a:lnTo>
                    <a:lnTo>
                      <a:pt x="1686" y="1062"/>
                    </a:lnTo>
                    <a:lnTo>
                      <a:pt x="1696" y="1041"/>
                    </a:lnTo>
                    <a:lnTo>
                      <a:pt x="1715" y="1017"/>
                    </a:lnTo>
                    <a:lnTo>
                      <a:pt x="1724" y="996"/>
                    </a:lnTo>
                    <a:lnTo>
                      <a:pt x="1734" y="986"/>
                    </a:lnTo>
                    <a:lnTo>
                      <a:pt x="1734" y="979"/>
                    </a:lnTo>
                    <a:lnTo>
                      <a:pt x="1734" y="962"/>
                    </a:lnTo>
                    <a:lnTo>
                      <a:pt x="1744" y="948"/>
                    </a:lnTo>
                    <a:lnTo>
                      <a:pt x="1753" y="938"/>
                    </a:lnTo>
                    <a:lnTo>
                      <a:pt x="1753" y="934"/>
                    </a:lnTo>
                    <a:lnTo>
                      <a:pt x="1753" y="906"/>
                    </a:lnTo>
                    <a:lnTo>
                      <a:pt x="1753" y="903"/>
                    </a:lnTo>
                    <a:lnTo>
                      <a:pt x="1753" y="889"/>
                    </a:lnTo>
                    <a:lnTo>
                      <a:pt x="1753" y="875"/>
                    </a:lnTo>
                    <a:lnTo>
                      <a:pt x="1753" y="865"/>
                    </a:lnTo>
                    <a:lnTo>
                      <a:pt x="1744" y="861"/>
                    </a:lnTo>
                    <a:lnTo>
                      <a:pt x="1734" y="861"/>
                    </a:lnTo>
                    <a:lnTo>
                      <a:pt x="1724" y="865"/>
                    </a:lnTo>
                    <a:lnTo>
                      <a:pt x="1715" y="865"/>
                    </a:lnTo>
                    <a:lnTo>
                      <a:pt x="1705" y="865"/>
                    </a:lnTo>
                    <a:lnTo>
                      <a:pt x="1696" y="861"/>
                    </a:lnTo>
                    <a:lnTo>
                      <a:pt x="1686" y="858"/>
                    </a:lnTo>
                    <a:lnTo>
                      <a:pt x="1686" y="855"/>
                    </a:lnTo>
                    <a:lnTo>
                      <a:pt x="1676" y="851"/>
                    </a:lnTo>
                    <a:lnTo>
                      <a:pt x="1705" y="823"/>
                    </a:lnTo>
                    <a:lnTo>
                      <a:pt x="1705" y="817"/>
                    </a:lnTo>
                    <a:lnTo>
                      <a:pt x="1734" y="789"/>
                    </a:lnTo>
                    <a:lnTo>
                      <a:pt x="1791" y="733"/>
                    </a:lnTo>
                    <a:lnTo>
                      <a:pt x="1801" y="737"/>
                    </a:lnTo>
                    <a:lnTo>
                      <a:pt x="1830" y="740"/>
                    </a:lnTo>
                    <a:lnTo>
                      <a:pt x="1849" y="744"/>
                    </a:lnTo>
                    <a:lnTo>
                      <a:pt x="1868" y="747"/>
                    </a:lnTo>
                    <a:lnTo>
                      <a:pt x="1868" y="744"/>
                    </a:lnTo>
                    <a:lnTo>
                      <a:pt x="1868" y="740"/>
                    </a:lnTo>
                    <a:lnTo>
                      <a:pt x="1868" y="737"/>
                    </a:lnTo>
                    <a:lnTo>
                      <a:pt x="1868" y="733"/>
                    </a:lnTo>
                    <a:lnTo>
                      <a:pt x="1878" y="730"/>
                    </a:lnTo>
                    <a:lnTo>
                      <a:pt x="1897" y="730"/>
                    </a:lnTo>
                    <a:lnTo>
                      <a:pt x="1906" y="730"/>
                    </a:lnTo>
                    <a:lnTo>
                      <a:pt x="1906" y="751"/>
                    </a:lnTo>
                    <a:lnTo>
                      <a:pt x="1964" y="733"/>
                    </a:lnTo>
                    <a:lnTo>
                      <a:pt x="1964" y="723"/>
                    </a:lnTo>
                    <a:lnTo>
                      <a:pt x="2012" y="689"/>
                    </a:lnTo>
                    <a:lnTo>
                      <a:pt x="2012" y="685"/>
                    </a:lnTo>
                    <a:lnTo>
                      <a:pt x="2021" y="682"/>
                    </a:lnTo>
                    <a:lnTo>
                      <a:pt x="2021" y="675"/>
                    </a:lnTo>
                    <a:lnTo>
                      <a:pt x="2031" y="671"/>
                    </a:lnTo>
                    <a:lnTo>
                      <a:pt x="2040" y="671"/>
                    </a:lnTo>
                    <a:lnTo>
                      <a:pt x="2050" y="675"/>
                    </a:lnTo>
                    <a:lnTo>
                      <a:pt x="2031" y="689"/>
                    </a:lnTo>
                    <a:lnTo>
                      <a:pt x="2031" y="699"/>
                    </a:lnTo>
                    <a:lnTo>
                      <a:pt x="2031" y="702"/>
                    </a:lnTo>
                    <a:lnTo>
                      <a:pt x="2040" y="699"/>
                    </a:lnTo>
                    <a:lnTo>
                      <a:pt x="2050" y="695"/>
                    </a:lnTo>
                    <a:lnTo>
                      <a:pt x="2060" y="685"/>
                    </a:lnTo>
                    <a:lnTo>
                      <a:pt x="2069" y="675"/>
                    </a:lnTo>
                    <a:lnTo>
                      <a:pt x="2088" y="661"/>
                    </a:lnTo>
                    <a:lnTo>
                      <a:pt x="2088" y="657"/>
                    </a:lnTo>
                    <a:lnTo>
                      <a:pt x="2079" y="671"/>
                    </a:lnTo>
                    <a:lnTo>
                      <a:pt x="2079" y="685"/>
                    </a:lnTo>
                    <a:lnTo>
                      <a:pt x="2079" y="695"/>
                    </a:lnTo>
                    <a:lnTo>
                      <a:pt x="2079" y="699"/>
                    </a:lnTo>
                    <a:lnTo>
                      <a:pt x="2040" y="723"/>
                    </a:lnTo>
                    <a:lnTo>
                      <a:pt x="2031" y="758"/>
                    </a:lnTo>
                    <a:lnTo>
                      <a:pt x="1983" y="789"/>
                    </a:lnTo>
                    <a:lnTo>
                      <a:pt x="1964" y="830"/>
                    </a:lnTo>
                    <a:lnTo>
                      <a:pt x="1964" y="834"/>
                    </a:lnTo>
                    <a:lnTo>
                      <a:pt x="1964" y="841"/>
                    </a:lnTo>
                    <a:lnTo>
                      <a:pt x="1964" y="861"/>
                    </a:lnTo>
                    <a:lnTo>
                      <a:pt x="1973" y="882"/>
                    </a:lnTo>
                    <a:lnTo>
                      <a:pt x="1983" y="906"/>
                    </a:lnTo>
                    <a:lnTo>
                      <a:pt x="1993" y="927"/>
                    </a:lnTo>
                    <a:lnTo>
                      <a:pt x="1993" y="931"/>
                    </a:lnTo>
                    <a:lnTo>
                      <a:pt x="1993" y="934"/>
                    </a:lnTo>
                    <a:lnTo>
                      <a:pt x="2012" y="906"/>
                    </a:lnTo>
                    <a:lnTo>
                      <a:pt x="2050" y="858"/>
                    </a:lnTo>
                    <a:lnTo>
                      <a:pt x="2069" y="855"/>
                    </a:lnTo>
                    <a:lnTo>
                      <a:pt x="2069" y="851"/>
                    </a:lnTo>
                    <a:lnTo>
                      <a:pt x="2069" y="841"/>
                    </a:lnTo>
                    <a:lnTo>
                      <a:pt x="2069" y="813"/>
                    </a:lnTo>
                    <a:lnTo>
                      <a:pt x="2079" y="799"/>
                    </a:lnTo>
                    <a:lnTo>
                      <a:pt x="2079" y="789"/>
                    </a:lnTo>
                    <a:lnTo>
                      <a:pt x="2079" y="785"/>
                    </a:lnTo>
                    <a:lnTo>
                      <a:pt x="2079" y="782"/>
                    </a:lnTo>
                    <a:lnTo>
                      <a:pt x="2079" y="775"/>
                    </a:lnTo>
                    <a:lnTo>
                      <a:pt x="2069" y="761"/>
                    </a:lnTo>
                    <a:lnTo>
                      <a:pt x="2079" y="754"/>
                    </a:lnTo>
                    <a:lnTo>
                      <a:pt x="2098" y="751"/>
                    </a:lnTo>
                    <a:lnTo>
                      <a:pt x="2107" y="744"/>
                    </a:lnTo>
                    <a:lnTo>
                      <a:pt x="2107" y="737"/>
                    </a:lnTo>
                    <a:lnTo>
                      <a:pt x="2107" y="727"/>
                    </a:lnTo>
                    <a:lnTo>
                      <a:pt x="2117" y="723"/>
                    </a:lnTo>
                    <a:lnTo>
                      <a:pt x="2127" y="723"/>
                    </a:lnTo>
                    <a:lnTo>
                      <a:pt x="2136" y="716"/>
                    </a:lnTo>
                    <a:lnTo>
                      <a:pt x="2155" y="706"/>
                    </a:lnTo>
                    <a:lnTo>
                      <a:pt x="2165" y="702"/>
                    </a:lnTo>
                    <a:lnTo>
                      <a:pt x="2165" y="699"/>
                    </a:lnTo>
                    <a:lnTo>
                      <a:pt x="2175" y="702"/>
                    </a:lnTo>
                    <a:lnTo>
                      <a:pt x="2184" y="709"/>
                    </a:lnTo>
                    <a:lnTo>
                      <a:pt x="2184" y="713"/>
                    </a:lnTo>
                    <a:lnTo>
                      <a:pt x="2213" y="702"/>
                    </a:lnTo>
                    <a:lnTo>
                      <a:pt x="2213" y="689"/>
                    </a:lnTo>
                    <a:lnTo>
                      <a:pt x="2232" y="675"/>
                    </a:lnTo>
                    <a:lnTo>
                      <a:pt x="2251" y="668"/>
                    </a:lnTo>
                    <a:lnTo>
                      <a:pt x="2261" y="654"/>
                    </a:lnTo>
                    <a:lnTo>
                      <a:pt x="2280" y="654"/>
                    </a:lnTo>
                    <a:lnTo>
                      <a:pt x="2289" y="654"/>
                    </a:lnTo>
                    <a:lnTo>
                      <a:pt x="2299" y="657"/>
                    </a:lnTo>
                    <a:lnTo>
                      <a:pt x="2309" y="654"/>
                    </a:lnTo>
                    <a:lnTo>
                      <a:pt x="2318" y="650"/>
                    </a:lnTo>
                    <a:lnTo>
                      <a:pt x="2328" y="644"/>
                    </a:lnTo>
                    <a:lnTo>
                      <a:pt x="2328" y="640"/>
                    </a:lnTo>
                    <a:lnTo>
                      <a:pt x="2328" y="637"/>
                    </a:lnTo>
                    <a:lnTo>
                      <a:pt x="2309" y="623"/>
                    </a:lnTo>
                    <a:lnTo>
                      <a:pt x="2299" y="612"/>
                    </a:lnTo>
                    <a:lnTo>
                      <a:pt x="2289" y="602"/>
                    </a:lnTo>
                    <a:lnTo>
                      <a:pt x="2280" y="599"/>
                    </a:lnTo>
                    <a:lnTo>
                      <a:pt x="2280" y="592"/>
                    </a:lnTo>
                    <a:lnTo>
                      <a:pt x="2280" y="585"/>
                    </a:lnTo>
                    <a:lnTo>
                      <a:pt x="2289" y="581"/>
                    </a:lnTo>
                    <a:lnTo>
                      <a:pt x="2299" y="585"/>
                    </a:lnTo>
                    <a:lnTo>
                      <a:pt x="2309" y="581"/>
                    </a:lnTo>
                    <a:lnTo>
                      <a:pt x="2318" y="578"/>
                    </a:lnTo>
                    <a:lnTo>
                      <a:pt x="2318" y="574"/>
                    </a:lnTo>
                    <a:lnTo>
                      <a:pt x="2337" y="557"/>
                    </a:lnTo>
                    <a:lnTo>
                      <a:pt x="2337" y="536"/>
                    </a:lnTo>
                    <a:lnTo>
                      <a:pt x="2347" y="529"/>
                    </a:lnTo>
                    <a:lnTo>
                      <a:pt x="2356" y="550"/>
                    </a:lnTo>
                    <a:lnTo>
                      <a:pt x="2376" y="557"/>
                    </a:lnTo>
                    <a:lnTo>
                      <a:pt x="2385" y="561"/>
                    </a:lnTo>
                    <a:lnTo>
                      <a:pt x="2395" y="571"/>
                    </a:lnTo>
                    <a:lnTo>
                      <a:pt x="2404" y="581"/>
                    </a:lnTo>
                    <a:lnTo>
                      <a:pt x="2414" y="588"/>
                    </a:lnTo>
                    <a:lnTo>
                      <a:pt x="2424" y="592"/>
                    </a:lnTo>
                    <a:lnTo>
                      <a:pt x="2433" y="564"/>
                    </a:lnTo>
                    <a:lnTo>
                      <a:pt x="2433" y="557"/>
                    </a:lnTo>
                    <a:lnTo>
                      <a:pt x="2443" y="557"/>
                    </a:lnTo>
                    <a:lnTo>
                      <a:pt x="2452" y="557"/>
                    </a:lnTo>
                    <a:lnTo>
                      <a:pt x="2462" y="554"/>
                    </a:lnTo>
                    <a:lnTo>
                      <a:pt x="2471" y="547"/>
                    </a:lnTo>
                    <a:lnTo>
                      <a:pt x="2471" y="536"/>
                    </a:lnTo>
                    <a:lnTo>
                      <a:pt x="2462" y="526"/>
                    </a:lnTo>
                    <a:lnTo>
                      <a:pt x="2424" y="509"/>
                    </a:lnTo>
                    <a:lnTo>
                      <a:pt x="2414" y="505"/>
                    </a:lnTo>
                    <a:lnTo>
                      <a:pt x="2414" y="509"/>
                    </a:lnTo>
                    <a:lnTo>
                      <a:pt x="2404" y="512"/>
                    </a:lnTo>
                    <a:lnTo>
                      <a:pt x="2404" y="516"/>
                    </a:lnTo>
                    <a:lnTo>
                      <a:pt x="2395" y="495"/>
                    </a:lnTo>
                    <a:lnTo>
                      <a:pt x="2376" y="467"/>
                    </a:lnTo>
                    <a:lnTo>
                      <a:pt x="2347" y="450"/>
                    </a:lnTo>
                    <a:lnTo>
                      <a:pt x="2328" y="436"/>
                    </a:lnTo>
                    <a:lnTo>
                      <a:pt x="2318" y="433"/>
                    </a:lnTo>
                    <a:lnTo>
                      <a:pt x="2270" y="401"/>
                    </a:lnTo>
                    <a:lnTo>
                      <a:pt x="2261" y="401"/>
                    </a:lnTo>
                    <a:lnTo>
                      <a:pt x="2251" y="401"/>
                    </a:lnTo>
                    <a:lnTo>
                      <a:pt x="2242" y="401"/>
                    </a:lnTo>
                    <a:lnTo>
                      <a:pt x="2232" y="398"/>
                    </a:lnTo>
                    <a:lnTo>
                      <a:pt x="2213" y="391"/>
                    </a:lnTo>
                    <a:lnTo>
                      <a:pt x="2203" y="388"/>
                    </a:lnTo>
                    <a:lnTo>
                      <a:pt x="2203" y="415"/>
                    </a:lnTo>
                    <a:lnTo>
                      <a:pt x="2203" y="433"/>
                    </a:lnTo>
                    <a:lnTo>
                      <a:pt x="2194" y="443"/>
                    </a:lnTo>
                    <a:lnTo>
                      <a:pt x="2184" y="443"/>
                    </a:lnTo>
                    <a:lnTo>
                      <a:pt x="2184" y="436"/>
                    </a:lnTo>
                    <a:lnTo>
                      <a:pt x="2165" y="412"/>
                    </a:lnTo>
                    <a:lnTo>
                      <a:pt x="2175" y="401"/>
                    </a:lnTo>
                    <a:lnTo>
                      <a:pt x="2175" y="394"/>
                    </a:lnTo>
                    <a:lnTo>
                      <a:pt x="2136" y="412"/>
                    </a:lnTo>
                    <a:lnTo>
                      <a:pt x="2127" y="408"/>
                    </a:lnTo>
                    <a:lnTo>
                      <a:pt x="2079" y="405"/>
                    </a:lnTo>
                    <a:lnTo>
                      <a:pt x="2060" y="426"/>
                    </a:lnTo>
                    <a:lnTo>
                      <a:pt x="2040" y="405"/>
                    </a:lnTo>
                    <a:lnTo>
                      <a:pt x="2040" y="401"/>
                    </a:lnTo>
                    <a:lnTo>
                      <a:pt x="2040" y="394"/>
                    </a:lnTo>
                    <a:lnTo>
                      <a:pt x="2040" y="384"/>
                    </a:lnTo>
                    <a:lnTo>
                      <a:pt x="2031" y="367"/>
                    </a:lnTo>
                    <a:lnTo>
                      <a:pt x="2031" y="360"/>
                    </a:lnTo>
                    <a:lnTo>
                      <a:pt x="2021" y="353"/>
                    </a:lnTo>
                    <a:lnTo>
                      <a:pt x="2002" y="350"/>
                    </a:lnTo>
                    <a:lnTo>
                      <a:pt x="1993" y="350"/>
                    </a:lnTo>
                    <a:lnTo>
                      <a:pt x="1983" y="350"/>
                    </a:lnTo>
                    <a:lnTo>
                      <a:pt x="1973" y="350"/>
                    </a:lnTo>
                    <a:lnTo>
                      <a:pt x="1964" y="353"/>
                    </a:lnTo>
                    <a:lnTo>
                      <a:pt x="1945" y="353"/>
                    </a:lnTo>
                    <a:lnTo>
                      <a:pt x="1925" y="350"/>
                    </a:lnTo>
                    <a:lnTo>
                      <a:pt x="1916" y="346"/>
                    </a:lnTo>
                    <a:lnTo>
                      <a:pt x="1906" y="346"/>
                    </a:lnTo>
                    <a:lnTo>
                      <a:pt x="1906" y="336"/>
                    </a:lnTo>
                    <a:lnTo>
                      <a:pt x="1897" y="332"/>
                    </a:lnTo>
                    <a:lnTo>
                      <a:pt x="1897" y="329"/>
                    </a:lnTo>
                    <a:lnTo>
                      <a:pt x="1897" y="322"/>
                    </a:lnTo>
                    <a:lnTo>
                      <a:pt x="1897" y="301"/>
                    </a:lnTo>
                    <a:lnTo>
                      <a:pt x="1897" y="298"/>
                    </a:lnTo>
                    <a:lnTo>
                      <a:pt x="1887" y="294"/>
                    </a:lnTo>
                    <a:lnTo>
                      <a:pt x="1878" y="298"/>
                    </a:lnTo>
                    <a:lnTo>
                      <a:pt x="1868" y="305"/>
                    </a:lnTo>
                    <a:lnTo>
                      <a:pt x="1858" y="308"/>
                    </a:lnTo>
                    <a:lnTo>
                      <a:pt x="1849" y="308"/>
                    </a:lnTo>
                    <a:lnTo>
                      <a:pt x="1849" y="305"/>
                    </a:lnTo>
                    <a:lnTo>
                      <a:pt x="1849" y="294"/>
                    </a:lnTo>
                    <a:lnTo>
                      <a:pt x="1839" y="291"/>
                    </a:lnTo>
                    <a:lnTo>
                      <a:pt x="1830" y="287"/>
                    </a:lnTo>
                    <a:lnTo>
                      <a:pt x="1811" y="284"/>
                    </a:lnTo>
                    <a:lnTo>
                      <a:pt x="1791" y="280"/>
                    </a:lnTo>
                    <a:lnTo>
                      <a:pt x="1782" y="277"/>
                    </a:lnTo>
                    <a:lnTo>
                      <a:pt x="1772" y="273"/>
                    </a:lnTo>
                    <a:lnTo>
                      <a:pt x="1772" y="284"/>
                    </a:lnTo>
                    <a:lnTo>
                      <a:pt x="1763" y="291"/>
                    </a:lnTo>
                    <a:lnTo>
                      <a:pt x="1753" y="291"/>
                    </a:lnTo>
                    <a:lnTo>
                      <a:pt x="1744" y="294"/>
                    </a:lnTo>
                    <a:lnTo>
                      <a:pt x="1744" y="298"/>
                    </a:lnTo>
                    <a:lnTo>
                      <a:pt x="1744" y="311"/>
                    </a:lnTo>
                    <a:lnTo>
                      <a:pt x="1744" y="325"/>
                    </a:lnTo>
                    <a:lnTo>
                      <a:pt x="1744" y="332"/>
                    </a:lnTo>
                    <a:lnTo>
                      <a:pt x="1734" y="332"/>
                    </a:lnTo>
                    <a:lnTo>
                      <a:pt x="1715" y="339"/>
                    </a:lnTo>
                    <a:lnTo>
                      <a:pt x="1696" y="325"/>
                    </a:lnTo>
                    <a:lnTo>
                      <a:pt x="1676" y="332"/>
                    </a:lnTo>
                    <a:lnTo>
                      <a:pt x="1667" y="332"/>
                    </a:lnTo>
                    <a:lnTo>
                      <a:pt x="1648" y="315"/>
                    </a:lnTo>
                    <a:lnTo>
                      <a:pt x="1648" y="318"/>
                    </a:lnTo>
                    <a:lnTo>
                      <a:pt x="1638" y="322"/>
                    </a:lnTo>
                    <a:lnTo>
                      <a:pt x="1629" y="339"/>
                    </a:lnTo>
                    <a:lnTo>
                      <a:pt x="1629" y="350"/>
                    </a:lnTo>
                    <a:lnTo>
                      <a:pt x="1619" y="356"/>
                    </a:lnTo>
                    <a:lnTo>
                      <a:pt x="1609" y="343"/>
                    </a:lnTo>
                    <a:lnTo>
                      <a:pt x="1600" y="325"/>
                    </a:lnTo>
                    <a:lnTo>
                      <a:pt x="1600" y="294"/>
                    </a:lnTo>
                    <a:lnTo>
                      <a:pt x="1609" y="270"/>
                    </a:lnTo>
                    <a:lnTo>
                      <a:pt x="1609" y="260"/>
                    </a:lnTo>
                    <a:lnTo>
                      <a:pt x="1600" y="260"/>
                    </a:lnTo>
                    <a:lnTo>
                      <a:pt x="1590" y="260"/>
                    </a:lnTo>
                    <a:lnTo>
                      <a:pt x="1581" y="253"/>
                    </a:lnTo>
                    <a:lnTo>
                      <a:pt x="1552" y="246"/>
                    </a:lnTo>
                    <a:lnTo>
                      <a:pt x="1533" y="246"/>
                    </a:lnTo>
                    <a:lnTo>
                      <a:pt x="1523" y="246"/>
                    </a:lnTo>
                    <a:lnTo>
                      <a:pt x="1514" y="253"/>
                    </a:lnTo>
                    <a:lnTo>
                      <a:pt x="1495" y="260"/>
                    </a:lnTo>
                    <a:lnTo>
                      <a:pt x="1475" y="256"/>
                    </a:lnTo>
                    <a:lnTo>
                      <a:pt x="1466" y="253"/>
                    </a:lnTo>
                    <a:lnTo>
                      <a:pt x="1456" y="249"/>
                    </a:lnTo>
                    <a:lnTo>
                      <a:pt x="1418" y="232"/>
                    </a:lnTo>
                    <a:lnTo>
                      <a:pt x="1399" y="232"/>
                    </a:lnTo>
                    <a:lnTo>
                      <a:pt x="1370" y="225"/>
                    </a:lnTo>
                    <a:lnTo>
                      <a:pt x="1360" y="218"/>
                    </a:lnTo>
                    <a:lnTo>
                      <a:pt x="1351" y="215"/>
                    </a:lnTo>
                    <a:lnTo>
                      <a:pt x="1341" y="208"/>
                    </a:lnTo>
                    <a:lnTo>
                      <a:pt x="1341" y="204"/>
                    </a:lnTo>
                    <a:lnTo>
                      <a:pt x="1351" y="197"/>
                    </a:lnTo>
                    <a:lnTo>
                      <a:pt x="1351" y="194"/>
                    </a:lnTo>
                    <a:lnTo>
                      <a:pt x="1341" y="183"/>
                    </a:lnTo>
                    <a:lnTo>
                      <a:pt x="1341" y="180"/>
                    </a:lnTo>
                    <a:lnTo>
                      <a:pt x="1332" y="183"/>
                    </a:lnTo>
                    <a:lnTo>
                      <a:pt x="1332" y="187"/>
                    </a:lnTo>
                    <a:lnTo>
                      <a:pt x="1322" y="197"/>
                    </a:lnTo>
                    <a:lnTo>
                      <a:pt x="1313" y="208"/>
                    </a:lnTo>
                    <a:lnTo>
                      <a:pt x="1303" y="215"/>
                    </a:lnTo>
                    <a:lnTo>
                      <a:pt x="1293" y="222"/>
                    </a:lnTo>
                    <a:lnTo>
                      <a:pt x="1284" y="228"/>
                    </a:lnTo>
                    <a:lnTo>
                      <a:pt x="1274" y="235"/>
                    </a:lnTo>
                    <a:lnTo>
                      <a:pt x="1274" y="239"/>
                    </a:lnTo>
                    <a:lnTo>
                      <a:pt x="1265" y="218"/>
                    </a:lnTo>
                    <a:lnTo>
                      <a:pt x="1255" y="208"/>
                    </a:lnTo>
                    <a:lnTo>
                      <a:pt x="1284" y="204"/>
                    </a:lnTo>
                    <a:lnTo>
                      <a:pt x="1313" y="170"/>
                    </a:lnTo>
                    <a:lnTo>
                      <a:pt x="1332" y="152"/>
                    </a:lnTo>
                    <a:lnTo>
                      <a:pt x="1341" y="139"/>
                    </a:lnTo>
                    <a:lnTo>
                      <a:pt x="1341" y="132"/>
                    </a:lnTo>
                    <a:lnTo>
                      <a:pt x="1341" y="128"/>
                    </a:lnTo>
                    <a:lnTo>
                      <a:pt x="1351" y="104"/>
                    </a:lnTo>
                    <a:lnTo>
                      <a:pt x="1351" y="90"/>
                    </a:lnTo>
                    <a:lnTo>
                      <a:pt x="1351" y="76"/>
                    </a:lnTo>
                    <a:lnTo>
                      <a:pt x="1341" y="66"/>
                    </a:lnTo>
                    <a:lnTo>
                      <a:pt x="1332" y="59"/>
                    </a:lnTo>
                    <a:lnTo>
                      <a:pt x="1322" y="55"/>
                    </a:lnTo>
                    <a:lnTo>
                      <a:pt x="1313" y="55"/>
                    </a:lnTo>
                    <a:lnTo>
                      <a:pt x="1293" y="62"/>
                    </a:lnTo>
                    <a:lnTo>
                      <a:pt x="1284" y="69"/>
                    </a:lnTo>
                    <a:lnTo>
                      <a:pt x="1255" y="76"/>
                    </a:lnTo>
                    <a:lnTo>
                      <a:pt x="1245" y="76"/>
                    </a:lnTo>
                    <a:lnTo>
                      <a:pt x="1245" y="55"/>
                    </a:lnTo>
                    <a:lnTo>
                      <a:pt x="1236" y="49"/>
                    </a:lnTo>
                    <a:lnTo>
                      <a:pt x="1255" y="21"/>
                    </a:lnTo>
                    <a:lnTo>
                      <a:pt x="1265" y="17"/>
                    </a:lnTo>
                    <a:lnTo>
                      <a:pt x="1265" y="11"/>
                    </a:lnTo>
                    <a:lnTo>
                      <a:pt x="1255" y="4"/>
                    </a:lnTo>
                    <a:lnTo>
                      <a:pt x="1236" y="0"/>
                    </a:lnTo>
                    <a:lnTo>
                      <a:pt x="1217" y="4"/>
                    </a:lnTo>
                    <a:lnTo>
                      <a:pt x="1207" y="11"/>
                    </a:lnTo>
                    <a:lnTo>
                      <a:pt x="1207" y="17"/>
                    </a:lnTo>
                    <a:lnTo>
                      <a:pt x="1198" y="28"/>
                    </a:lnTo>
                    <a:lnTo>
                      <a:pt x="1188" y="42"/>
                    </a:lnTo>
                    <a:lnTo>
                      <a:pt x="1178" y="55"/>
                    </a:lnTo>
                    <a:lnTo>
                      <a:pt x="1169" y="59"/>
                    </a:lnTo>
                    <a:lnTo>
                      <a:pt x="1178" y="66"/>
                    </a:lnTo>
                    <a:lnTo>
                      <a:pt x="1169" y="83"/>
                    </a:lnTo>
                    <a:lnTo>
                      <a:pt x="1150" y="73"/>
                    </a:lnTo>
                    <a:lnTo>
                      <a:pt x="1140" y="73"/>
                    </a:lnTo>
                    <a:lnTo>
                      <a:pt x="1140" y="76"/>
                    </a:lnTo>
                    <a:lnTo>
                      <a:pt x="1150" y="80"/>
                    </a:lnTo>
                    <a:lnTo>
                      <a:pt x="1150" y="83"/>
                    </a:lnTo>
                    <a:lnTo>
                      <a:pt x="1178" y="104"/>
                    </a:lnTo>
                    <a:lnTo>
                      <a:pt x="1178" y="107"/>
                    </a:lnTo>
                    <a:lnTo>
                      <a:pt x="1178" y="114"/>
                    </a:lnTo>
                    <a:lnTo>
                      <a:pt x="1178" y="132"/>
                    </a:lnTo>
                    <a:lnTo>
                      <a:pt x="1178" y="139"/>
                    </a:lnTo>
                    <a:lnTo>
                      <a:pt x="1169" y="139"/>
                    </a:lnTo>
                    <a:lnTo>
                      <a:pt x="1169" y="132"/>
                    </a:lnTo>
                    <a:lnTo>
                      <a:pt x="1159" y="121"/>
                    </a:lnTo>
                    <a:lnTo>
                      <a:pt x="1150" y="107"/>
                    </a:lnTo>
                    <a:lnTo>
                      <a:pt x="1131" y="100"/>
                    </a:lnTo>
                    <a:lnTo>
                      <a:pt x="1121" y="97"/>
                    </a:lnTo>
                    <a:lnTo>
                      <a:pt x="1102" y="100"/>
                    </a:lnTo>
                    <a:lnTo>
                      <a:pt x="1092" y="100"/>
                    </a:lnTo>
                    <a:lnTo>
                      <a:pt x="1083" y="97"/>
                    </a:lnTo>
                    <a:lnTo>
                      <a:pt x="1073" y="94"/>
                    </a:lnTo>
                    <a:lnTo>
                      <a:pt x="1073" y="90"/>
                    </a:lnTo>
                    <a:lnTo>
                      <a:pt x="1073" y="94"/>
                    </a:lnTo>
                    <a:lnTo>
                      <a:pt x="1064" y="97"/>
                    </a:lnTo>
                    <a:lnTo>
                      <a:pt x="1054" y="100"/>
                    </a:lnTo>
                    <a:lnTo>
                      <a:pt x="1044" y="107"/>
                    </a:lnTo>
                    <a:lnTo>
                      <a:pt x="1035" y="118"/>
                    </a:lnTo>
                    <a:lnTo>
                      <a:pt x="1016" y="125"/>
                    </a:lnTo>
                    <a:lnTo>
                      <a:pt x="1006" y="128"/>
                    </a:lnTo>
                    <a:lnTo>
                      <a:pt x="1006" y="135"/>
                    </a:lnTo>
                    <a:lnTo>
                      <a:pt x="987" y="149"/>
                    </a:lnTo>
                    <a:lnTo>
                      <a:pt x="977" y="166"/>
                    </a:lnTo>
                    <a:lnTo>
                      <a:pt x="977" y="170"/>
                    </a:lnTo>
                    <a:lnTo>
                      <a:pt x="977" y="173"/>
                    </a:lnTo>
                    <a:lnTo>
                      <a:pt x="968" y="187"/>
                    </a:lnTo>
                    <a:lnTo>
                      <a:pt x="949" y="197"/>
                    </a:lnTo>
                    <a:lnTo>
                      <a:pt x="949" y="201"/>
                    </a:lnTo>
                    <a:lnTo>
                      <a:pt x="949" y="211"/>
                    </a:lnTo>
                    <a:lnTo>
                      <a:pt x="939" y="222"/>
                    </a:lnTo>
                    <a:lnTo>
                      <a:pt x="929" y="225"/>
                    </a:lnTo>
                    <a:lnTo>
                      <a:pt x="901" y="228"/>
                    </a:lnTo>
                    <a:lnTo>
                      <a:pt x="891" y="232"/>
                    </a:lnTo>
                    <a:lnTo>
                      <a:pt x="882" y="239"/>
                    </a:lnTo>
                    <a:lnTo>
                      <a:pt x="882" y="260"/>
                    </a:lnTo>
                    <a:lnTo>
                      <a:pt x="882" y="280"/>
                    </a:lnTo>
                    <a:lnTo>
                      <a:pt x="882" y="287"/>
                    </a:lnTo>
                    <a:lnTo>
                      <a:pt x="882" y="291"/>
                    </a:lnTo>
                    <a:lnTo>
                      <a:pt x="901" y="298"/>
                    </a:lnTo>
                    <a:lnTo>
                      <a:pt x="910" y="298"/>
                    </a:lnTo>
                    <a:lnTo>
                      <a:pt x="920" y="311"/>
                    </a:lnTo>
                    <a:lnTo>
                      <a:pt x="929" y="315"/>
                    </a:lnTo>
                    <a:lnTo>
                      <a:pt x="929" y="318"/>
                    </a:lnTo>
                    <a:lnTo>
                      <a:pt x="929" y="367"/>
                    </a:lnTo>
                    <a:lnTo>
                      <a:pt x="929" y="381"/>
                    </a:lnTo>
                    <a:lnTo>
                      <a:pt x="929" y="391"/>
                    </a:lnTo>
                    <a:lnTo>
                      <a:pt x="939" y="398"/>
                    </a:lnTo>
                    <a:lnTo>
                      <a:pt x="939" y="401"/>
                    </a:lnTo>
                    <a:lnTo>
                      <a:pt x="939" y="408"/>
                    </a:lnTo>
                    <a:lnTo>
                      <a:pt x="929" y="405"/>
                    </a:lnTo>
                    <a:lnTo>
                      <a:pt x="920" y="401"/>
                    </a:lnTo>
                    <a:lnTo>
                      <a:pt x="910" y="394"/>
                    </a:lnTo>
                    <a:lnTo>
                      <a:pt x="901" y="388"/>
                    </a:lnTo>
                    <a:lnTo>
                      <a:pt x="901" y="381"/>
                    </a:lnTo>
                    <a:lnTo>
                      <a:pt x="901" y="370"/>
                    </a:lnTo>
                    <a:lnTo>
                      <a:pt x="901" y="363"/>
                    </a:lnTo>
                    <a:lnTo>
                      <a:pt x="901" y="360"/>
                    </a:lnTo>
                    <a:lnTo>
                      <a:pt x="901" y="353"/>
                    </a:lnTo>
                    <a:lnTo>
                      <a:pt x="910" y="343"/>
                    </a:lnTo>
                    <a:lnTo>
                      <a:pt x="910" y="339"/>
                    </a:lnTo>
                    <a:lnTo>
                      <a:pt x="910" y="329"/>
                    </a:lnTo>
                    <a:lnTo>
                      <a:pt x="910" y="322"/>
                    </a:lnTo>
                    <a:lnTo>
                      <a:pt x="910" y="318"/>
                    </a:lnTo>
                    <a:lnTo>
                      <a:pt x="891" y="318"/>
                    </a:lnTo>
                    <a:lnTo>
                      <a:pt x="882" y="311"/>
                    </a:lnTo>
                    <a:lnTo>
                      <a:pt x="882" y="308"/>
                    </a:lnTo>
                    <a:lnTo>
                      <a:pt x="872" y="308"/>
                    </a:lnTo>
                    <a:lnTo>
                      <a:pt x="862" y="308"/>
                    </a:lnTo>
                    <a:lnTo>
                      <a:pt x="843" y="294"/>
                    </a:lnTo>
                    <a:lnTo>
                      <a:pt x="834" y="294"/>
                    </a:lnTo>
                    <a:lnTo>
                      <a:pt x="834" y="298"/>
                    </a:lnTo>
                    <a:lnTo>
                      <a:pt x="824" y="301"/>
                    </a:lnTo>
                    <a:lnTo>
                      <a:pt x="824" y="298"/>
                    </a:lnTo>
                    <a:lnTo>
                      <a:pt x="824" y="291"/>
                    </a:lnTo>
                    <a:lnTo>
                      <a:pt x="824" y="267"/>
                    </a:lnTo>
                    <a:lnTo>
                      <a:pt x="824" y="260"/>
                    </a:lnTo>
                    <a:lnTo>
                      <a:pt x="814" y="260"/>
                    </a:lnTo>
                    <a:lnTo>
                      <a:pt x="805" y="260"/>
                    </a:lnTo>
                    <a:lnTo>
                      <a:pt x="795" y="260"/>
                    </a:lnTo>
                    <a:lnTo>
                      <a:pt x="795" y="263"/>
                    </a:lnTo>
                    <a:lnTo>
                      <a:pt x="795" y="270"/>
                    </a:lnTo>
                    <a:lnTo>
                      <a:pt x="795" y="284"/>
                    </a:lnTo>
                    <a:lnTo>
                      <a:pt x="795" y="298"/>
                    </a:lnTo>
                    <a:lnTo>
                      <a:pt x="795" y="305"/>
                    </a:lnTo>
                    <a:lnTo>
                      <a:pt x="786" y="308"/>
                    </a:lnTo>
                    <a:lnTo>
                      <a:pt x="776" y="315"/>
                    </a:lnTo>
                    <a:lnTo>
                      <a:pt x="776" y="325"/>
                    </a:lnTo>
                    <a:lnTo>
                      <a:pt x="776" y="332"/>
                    </a:lnTo>
                    <a:lnTo>
                      <a:pt x="776" y="339"/>
                    </a:lnTo>
                    <a:lnTo>
                      <a:pt x="786" y="346"/>
                    </a:lnTo>
                    <a:lnTo>
                      <a:pt x="786" y="350"/>
                    </a:lnTo>
                    <a:lnTo>
                      <a:pt x="786" y="356"/>
                    </a:lnTo>
                    <a:lnTo>
                      <a:pt x="786" y="377"/>
                    </a:lnTo>
                    <a:lnTo>
                      <a:pt x="776" y="388"/>
                    </a:lnTo>
                    <a:lnTo>
                      <a:pt x="776" y="405"/>
                    </a:lnTo>
                    <a:lnTo>
                      <a:pt x="776" y="419"/>
                    </a:lnTo>
                    <a:lnTo>
                      <a:pt x="776" y="426"/>
                    </a:lnTo>
                    <a:lnTo>
                      <a:pt x="795" y="426"/>
                    </a:lnTo>
                    <a:lnTo>
                      <a:pt x="805" y="419"/>
                    </a:lnTo>
                    <a:lnTo>
                      <a:pt x="814" y="415"/>
                    </a:lnTo>
                    <a:lnTo>
                      <a:pt x="824" y="419"/>
                    </a:lnTo>
                    <a:lnTo>
                      <a:pt x="834" y="426"/>
                    </a:lnTo>
                    <a:lnTo>
                      <a:pt x="834" y="429"/>
                    </a:lnTo>
                    <a:lnTo>
                      <a:pt x="834" y="433"/>
                    </a:lnTo>
                    <a:lnTo>
                      <a:pt x="843" y="443"/>
                    </a:lnTo>
                    <a:lnTo>
                      <a:pt x="843" y="471"/>
                    </a:lnTo>
                    <a:lnTo>
                      <a:pt x="853" y="478"/>
                    </a:lnTo>
                    <a:lnTo>
                      <a:pt x="853" y="484"/>
                    </a:lnTo>
                    <a:lnTo>
                      <a:pt x="862" y="484"/>
                    </a:lnTo>
                    <a:lnTo>
                      <a:pt x="872" y="481"/>
                    </a:lnTo>
                    <a:lnTo>
                      <a:pt x="872" y="484"/>
                    </a:lnTo>
                    <a:lnTo>
                      <a:pt x="891" y="491"/>
                    </a:lnTo>
                    <a:lnTo>
                      <a:pt x="901" y="491"/>
                    </a:lnTo>
                    <a:lnTo>
                      <a:pt x="882" y="498"/>
                    </a:lnTo>
                    <a:lnTo>
                      <a:pt x="872" y="502"/>
                    </a:lnTo>
                    <a:lnTo>
                      <a:pt x="862" y="505"/>
                    </a:lnTo>
                    <a:lnTo>
                      <a:pt x="862" y="509"/>
                    </a:lnTo>
                    <a:lnTo>
                      <a:pt x="862" y="522"/>
                    </a:lnTo>
                    <a:lnTo>
                      <a:pt x="872" y="529"/>
                    </a:lnTo>
                    <a:lnTo>
                      <a:pt x="872" y="540"/>
                    </a:lnTo>
                    <a:lnTo>
                      <a:pt x="872" y="550"/>
                    </a:lnTo>
                    <a:lnTo>
                      <a:pt x="862" y="557"/>
                    </a:lnTo>
                    <a:lnTo>
                      <a:pt x="862" y="561"/>
                    </a:lnTo>
                    <a:lnTo>
                      <a:pt x="853" y="554"/>
                    </a:lnTo>
                    <a:lnTo>
                      <a:pt x="853" y="547"/>
                    </a:lnTo>
                    <a:lnTo>
                      <a:pt x="853" y="536"/>
                    </a:lnTo>
                    <a:lnTo>
                      <a:pt x="853" y="526"/>
                    </a:lnTo>
                    <a:lnTo>
                      <a:pt x="843" y="516"/>
                    </a:lnTo>
                    <a:lnTo>
                      <a:pt x="843" y="509"/>
                    </a:lnTo>
                    <a:lnTo>
                      <a:pt x="834" y="505"/>
                    </a:lnTo>
                    <a:lnTo>
                      <a:pt x="834" y="509"/>
                    </a:lnTo>
                    <a:lnTo>
                      <a:pt x="834" y="516"/>
                    </a:lnTo>
                    <a:lnTo>
                      <a:pt x="824" y="526"/>
                    </a:lnTo>
                    <a:lnTo>
                      <a:pt x="814" y="529"/>
                    </a:lnTo>
                    <a:lnTo>
                      <a:pt x="814" y="526"/>
                    </a:lnTo>
                    <a:lnTo>
                      <a:pt x="814" y="522"/>
                    </a:lnTo>
                    <a:lnTo>
                      <a:pt x="814" y="516"/>
                    </a:lnTo>
                    <a:lnTo>
                      <a:pt x="824" y="502"/>
                    </a:lnTo>
                    <a:lnTo>
                      <a:pt x="824" y="474"/>
                    </a:lnTo>
                    <a:lnTo>
                      <a:pt x="824" y="460"/>
                    </a:lnTo>
                    <a:lnTo>
                      <a:pt x="824" y="446"/>
                    </a:lnTo>
                    <a:lnTo>
                      <a:pt x="824" y="439"/>
                    </a:lnTo>
                    <a:lnTo>
                      <a:pt x="824" y="436"/>
                    </a:lnTo>
                    <a:lnTo>
                      <a:pt x="814" y="426"/>
                    </a:lnTo>
                    <a:lnTo>
                      <a:pt x="805" y="436"/>
                    </a:lnTo>
                    <a:lnTo>
                      <a:pt x="805" y="439"/>
                    </a:lnTo>
                    <a:lnTo>
                      <a:pt x="795" y="439"/>
                    </a:lnTo>
                    <a:lnTo>
                      <a:pt x="786" y="439"/>
                    </a:lnTo>
                    <a:lnTo>
                      <a:pt x="786" y="443"/>
                    </a:lnTo>
                    <a:lnTo>
                      <a:pt x="786" y="446"/>
                    </a:lnTo>
                    <a:lnTo>
                      <a:pt x="786" y="450"/>
                    </a:lnTo>
                    <a:lnTo>
                      <a:pt x="786" y="453"/>
                    </a:lnTo>
                    <a:lnTo>
                      <a:pt x="786" y="471"/>
                    </a:lnTo>
                    <a:lnTo>
                      <a:pt x="786" y="488"/>
                    </a:lnTo>
                    <a:lnTo>
                      <a:pt x="786" y="495"/>
                    </a:lnTo>
                    <a:lnTo>
                      <a:pt x="786" y="498"/>
                    </a:lnTo>
                    <a:lnTo>
                      <a:pt x="776" y="516"/>
                    </a:lnTo>
                    <a:lnTo>
                      <a:pt x="776" y="519"/>
                    </a:lnTo>
                    <a:lnTo>
                      <a:pt x="767" y="522"/>
                    </a:lnTo>
                    <a:lnTo>
                      <a:pt x="757" y="526"/>
                    </a:lnTo>
                    <a:lnTo>
                      <a:pt x="747" y="529"/>
                    </a:lnTo>
                    <a:lnTo>
                      <a:pt x="719" y="526"/>
                    </a:lnTo>
                    <a:lnTo>
                      <a:pt x="709" y="522"/>
                    </a:lnTo>
                    <a:lnTo>
                      <a:pt x="700" y="522"/>
                    </a:lnTo>
                    <a:lnTo>
                      <a:pt x="709" y="519"/>
                    </a:lnTo>
                    <a:lnTo>
                      <a:pt x="728" y="512"/>
                    </a:lnTo>
                    <a:lnTo>
                      <a:pt x="738" y="509"/>
                    </a:lnTo>
                    <a:lnTo>
                      <a:pt x="747" y="509"/>
                    </a:lnTo>
                    <a:lnTo>
                      <a:pt x="747" y="505"/>
                    </a:lnTo>
                    <a:lnTo>
                      <a:pt x="747" y="502"/>
                    </a:lnTo>
                    <a:lnTo>
                      <a:pt x="747" y="498"/>
                    </a:lnTo>
                    <a:lnTo>
                      <a:pt x="747" y="491"/>
                    </a:lnTo>
                    <a:lnTo>
                      <a:pt x="747" y="488"/>
                    </a:lnTo>
                    <a:lnTo>
                      <a:pt x="747" y="484"/>
                    </a:lnTo>
                    <a:lnTo>
                      <a:pt x="747" y="481"/>
                    </a:lnTo>
                    <a:lnTo>
                      <a:pt x="757" y="471"/>
                    </a:lnTo>
                    <a:lnTo>
                      <a:pt x="767" y="460"/>
                    </a:lnTo>
                    <a:lnTo>
                      <a:pt x="767" y="457"/>
                    </a:lnTo>
                    <a:lnTo>
                      <a:pt x="767" y="450"/>
                    </a:lnTo>
                    <a:lnTo>
                      <a:pt x="767" y="446"/>
                    </a:lnTo>
                    <a:lnTo>
                      <a:pt x="767" y="443"/>
                    </a:lnTo>
                    <a:lnTo>
                      <a:pt x="767" y="439"/>
                    </a:lnTo>
                    <a:lnTo>
                      <a:pt x="757" y="436"/>
                    </a:lnTo>
                    <a:lnTo>
                      <a:pt x="757" y="433"/>
                    </a:lnTo>
                    <a:lnTo>
                      <a:pt x="757" y="422"/>
                    </a:lnTo>
                    <a:lnTo>
                      <a:pt x="757" y="401"/>
                    </a:lnTo>
                    <a:lnTo>
                      <a:pt x="757" y="384"/>
                    </a:lnTo>
                    <a:lnTo>
                      <a:pt x="757" y="377"/>
                    </a:lnTo>
                    <a:lnTo>
                      <a:pt x="757" y="374"/>
                    </a:lnTo>
                    <a:lnTo>
                      <a:pt x="757" y="360"/>
                    </a:lnTo>
                    <a:lnTo>
                      <a:pt x="757" y="350"/>
                    </a:lnTo>
                    <a:lnTo>
                      <a:pt x="747" y="343"/>
                    </a:lnTo>
                    <a:lnTo>
                      <a:pt x="747" y="339"/>
                    </a:lnTo>
                    <a:lnTo>
                      <a:pt x="747" y="311"/>
                    </a:lnTo>
                    <a:lnTo>
                      <a:pt x="757" y="305"/>
                    </a:lnTo>
                    <a:lnTo>
                      <a:pt x="767" y="294"/>
                    </a:lnTo>
                    <a:lnTo>
                      <a:pt x="776" y="280"/>
                    </a:lnTo>
                    <a:lnTo>
                      <a:pt x="776" y="277"/>
                    </a:lnTo>
                    <a:lnTo>
                      <a:pt x="776" y="270"/>
                    </a:lnTo>
                    <a:lnTo>
                      <a:pt x="767" y="267"/>
                    </a:lnTo>
                    <a:lnTo>
                      <a:pt x="728" y="270"/>
                    </a:lnTo>
                    <a:lnTo>
                      <a:pt x="728" y="263"/>
                    </a:lnTo>
                    <a:lnTo>
                      <a:pt x="719" y="267"/>
                    </a:lnTo>
                    <a:lnTo>
                      <a:pt x="719" y="270"/>
                    </a:lnTo>
                    <a:lnTo>
                      <a:pt x="709" y="284"/>
                    </a:lnTo>
                    <a:lnTo>
                      <a:pt x="709" y="294"/>
                    </a:lnTo>
                    <a:lnTo>
                      <a:pt x="709" y="301"/>
                    </a:lnTo>
                    <a:lnTo>
                      <a:pt x="690" y="318"/>
                    </a:lnTo>
                    <a:lnTo>
                      <a:pt x="680" y="325"/>
                    </a:lnTo>
                    <a:lnTo>
                      <a:pt x="671" y="332"/>
                    </a:lnTo>
                    <a:lnTo>
                      <a:pt x="671" y="343"/>
                    </a:lnTo>
                    <a:lnTo>
                      <a:pt x="671" y="367"/>
                    </a:lnTo>
                    <a:lnTo>
                      <a:pt x="671" y="384"/>
                    </a:lnTo>
                    <a:lnTo>
                      <a:pt x="671" y="391"/>
                    </a:lnTo>
                    <a:lnTo>
                      <a:pt x="671" y="394"/>
                    </a:lnTo>
                    <a:lnTo>
                      <a:pt x="671" y="398"/>
                    </a:lnTo>
                    <a:lnTo>
                      <a:pt x="680" y="405"/>
                    </a:lnTo>
                    <a:lnTo>
                      <a:pt x="680" y="422"/>
                    </a:lnTo>
                    <a:lnTo>
                      <a:pt x="680" y="429"/>
                    </a:lnTo>
                    <a:lnTo>
                      <a:pt x="680" y="433"/>
                    </a:lnTo>
                    <a:lnTo>
                      <a:pt x="671" y="433"/>
                    </a:lnTo>
                    <a:lnTo>
                      <a:pt x="642" y="398"/>
                    </a:lnTo>
                    <a:lnTo>
                      <a:pt x="594" y="394"/>
                    </a:lnTo>
                    <a:lnTo>
                      <a:pt x="594" y="405"/>
                    </a:lnTo>
                    <a:lnTo>
                      <a:pt x="594" y="415"/>
                    </a:lnTo>
                    <a:lnTo>
                      <a:pt x="594" y="429"/>
                    </a:lnTo>
                    <a:lnTo>
                      <a:pt x="575" y="446"/>
                    </a:lnTo>
                    <a:lnTo>
                      <a:pt x="575" y="429"/>
                    </a:lnTo>
                    <a:lnTo>
                      <a:pt x="575" y="426"/>
                    </a:lnTo>
                    <a:lnTo>
                      <a:pt x="575" y="422"/>
                    </a:lnTo>
                    <a:lnTo>
                      <a:pt x="565" y="422"/>
                    </a:lnTo>
                    <a:lnTo>
                      <a:pt x="556" y="433"/>
                    </a:lnTo>
                    <a:lnTo>
                      <a:pt x="556" y="443"/>
                    </a:lnTo>
                    <a:lnTo>
                      <a:pt x="527" y="439"/>
                    </a:lnTo>
                    <a:lnTo>
                      <a:pt x="508" y="443"/>
                    </a:lnTo>
                    <a:lnTo>
                      <a:pt x="498" y="446"/>
                    </a:lnTo>
                    <a:lnTo>
                      <a:pt x="498" y="426"/>
                    </a:lnTo>
                    <a:lnTo>
                      <a:pt x="489" y="426"/>
                    </a:lnTo>
                    <a:lnTo>
                      <a:pt x="479" y="433"/>
                    </a:lnTo>
                    <a:lnTo>
                      <a:pt x="470" y="439"/>
                    </a:lnTo>
                    <a:lnTo>
                      <a:pt x="460" y="446"/>
                    </a:lnTo>
                    <a:lnTo>
                      <a:pt x="451" y="450"/>
                    </a:lnTo>
                    <a:lnTo>
                      <a:pt x="431" y="457"/>
                    </a:lnTo>
                    <a:lnTo>
                      <a:pt x="412" y="471"/>
                    </a:lnTo>
                    <a:lnTo>
                      <a:pt x="403" y="484"/>
                    </a:lnTo>
                    <a:lnTo>
                      <a:pt x="403" y="491"/>
                    </a:lnTo>
                    <a:lnTo>
                      <a:pt x="403" y="498"/>
                    </a:lnTo>
                    <a:lnTo>
                      <a:pt x="403" y="502"/>
                    </a:lnTo>
                    <a:lnTo>
                      <a:pt x="403" y="505"/>
                    </a:lnTo>
                    <a:lnTo>
                      <a:pt x="393" y="502"/>
                    </a:lnTo>
                    <a:lnTo>
                      <a:pt x="393" y="498"/>
                    </a:lnTo>
                    <a:lnTo>
                      <a:pt x="374" y="491"/>
                    </a:lnTo>
                    <a:lnTo>
                      <a:pt x="374" y="478"/>
                    </a:lnTo>
                    <a:lnTo>
                      <a:pt x="384" y="467"/>
                    </a:lnTo>
                    <a:lnTo>
                      <a:pt x="384" y="460"/>
                    </a:lnTo>
                    <a:lnTo>
                      <a:pt x="384" y="457"/>
                    </a:lnTo>
                    <a:lnTo>
                      <a:pt x="384" y="453"/>
                    </a:lnTo>
                    <a:lnTo>
                      <a:pt x="384" y="443"/>
                    </a:lnTo>
                    <a:lnTo>
                      <a:pt x="374" y="436"/>
                    </a:lnTo>
                    <a:lnTo>
                      <a:pt x="364" y="433"/>
                    </a:lnTo>
                    <a:lnTo>
                      <a:pt x="355" y="433"/>
                    </a:lnTo>
                    <a:lnTo>
                      <a:pt x="345" y="436"/>
                    </a:lnTo>
                    <a:lnTo>
                      <a:pt x="336" y="436"/>
                    </a:lnTo>
                    <a:lnTo>
                      <a:pt x="345" y="443"/>
                    </a:lnTo>
                    <a:lnTo>
                      <a:pt x="345" y="471"/>
                    </a:lnTo>
                    <a:lnTo>
                      <a:pt x="345" y="484"/>
                    </a:lnTo>
                    <a:lnTo>
                      <a:pt x="345" y="488"/>
                    </a:lnTo>
                    <a:lnTo>
                      <a:pt x="355" y="491"/>
                    </a:lnTo>
                    <a:lnTo>
                      <a:pt x="355" y="498"/>
                    </a:lnTo>
                    <a:lnTo>
                      <a:pt x="355" y="509"/>
                    </a:lnTo>
                    <a:lnTo>
                      <a:pt x="355" y="516"/>
                    </a:lnTo>
                    <a:lnTo>
                      <a:pt x="345" y="522"/>
                    </a:lnTo>
                    <a:lnTo>
                      <a:pt x="336" y="522"/>
                    </a:lnTo>
                    <a:lnTo>
                      <a:pt x="326" y="516"/>
                    </a:lnTo>
                    <a:lnTo>
                      <a:pt x="316" y="516"/>
                    </a:lnTo>
                    <a:lnTo>
                      <a:pt x="297" y="536"/>
                    </a:lnTo>
                    <a:lnTo>
                      <a:pt x="288" y="547"/>
                    </a:lnTo>
                    <a:lnTo>
                      <a:pt x="278" y="554"/>
                    </a:lnTo>
                    <a:lnTo>
                      <a:pt x="288" y="561"/>
                    </a:lnTo>
                    <a:lnTo>
                      <a:pt x="297" y="567"/>
                    </a:lnTo>
                    <a:lnTo>
                      <a:pt x="297" y="574"/>
                    </a:lnTo>
                    <a:lnTo>
                      <a:pt x="269" y="574"/>
                    </a:lnTo>
                    <a:lnTo>
                      <a:pt x="249" y="564"/>
                    </a:lnTo>
                    <a:lnTo>
                      <a:pt x="249" y="550"/>
                    </a:lnTo>
                    <a:lnTo>
                      <a:pt x="230" y="547"/>
                    </a:lnTo>
                    <a:lnTo>
                      <a:pt x="230" y="557"/>
                    </a:lnTo>
                    <a:lnTo>
                      <a:pt x="240" y="574"/>
                    </a:lnTo>
                    <a:lnTo>
                      <a:pt x="249" y="595"/>
                    </a:lnTo>
                    <a:lnTo>
                      <a:pt x="249" y="602"/>
                    </a:lnTo>
                    <a:lnTo>
                      <a:pt x="249" y="606"/>
                    </a:lnTo>
                    <a:lnTo>
                      <a:pt x="240" y="602"/>
                    </a:lnTo>
                    <a:lnTo>
                      <a:pt x="230" y="588"/>
                    </a:lnTo>
                    <a:lnTo>
                      <a:pt x="211" y="581"/>
                    </a:lnTo>
                    <a:lnTo>
                      <a:pt x="211" y="578"/>
                    </a:lnTo>
                    <a:lnTo>
                      <a:pt x="211" y="571"/>
                    </a:lnTo>
                    <a:lnTo>
                      <a:pt x="211" y="564"/>
                    </a:lnTo>
                    <a:lnTo>
                      <a:pt x="211" y="561"/>
                    </a:lnTo>
                    <a:lnTo>
                      <a:pt x="211" y="554"/>
                    </a:lnTo>
                    <a:lnTo>
                      <a:pt x="211" y="547"/>
                    </a:lnTo>
                    <a:lnTo>
                      <a:pt x="211" y="540"/>
                    </a:lnTo>
                    <a:lnTo>
                      <a:pt x="211" y="536"/>
                    </a:lnTo>
                    <a:lnTo>
                      <a:pt x="182" y="516"/>
                    </a:lnTo>
                    <a:lnTo>
                      <a:pt x="182" y="502"/>
                    </a:lnTo>
                    <a:lnTo>
                      <a:pt x="202" y="509"/>
                    </a:lnTo>
                    <a:lnTo>
                      <a:pt x="211" y="516"/>
                    </a:lnTo>
                    <a:lnTo>
                      <a:pt x="230" y="522"/>
                    </a:lnTo>
                    <a:lnTo>
                      <a:pt x="240" y="536"/>
                    </a:lnTo>
                    <a:lnTo>
                      <a:pt x="249" y="540"/>
                    </a:lnTo>
                    <a:lnTo>
                      <a:pt x="269" y="536"/>
                    </a:lnTo>
                    <a:lnTo>
                      <a:pt x="278" y="533"/>
                    </a:lnTo>
                    <a:lnTo>
                      <a:pt x="288" y="529"/>
                    </a:lnTo>
                    <a:lnTo>
                      <a:pt x="297" y="516"/>
                    </a:lnTo>
                    <a:lnTo>
                      <a:pt x="307" y="491"/>
                    </a:lnTo>
                    <a:lnTo>
                      <a:pt x="307" y="481"/>
                    </a:lnTo>
                    <a:lnTo>
                      <a:pt x="307" y="478"/>
                    </a:lnTo>
                    <a:lnTo>
                      <a:pt x="297" y="467"/>
                    </a:lnTo>
                    <a:lnTo>
                      <a:pt x="288" y="464"/>
                    </a:lnTo>
                    <a:lnTo>
                      <a:pt x="278" y="457"/>
                    </a:lnTo>
                    <a:lnTo>
                      <a:pt x="269" y="457"/>
                    </a:lnTo>
                    <a:lnTo>
                      <a:pt x="269" y="439"/>
                    </a:lnTo>
                    <a:lnTo>
                      <a:pt x="259" y="426"/>
                    </a:lnTo>
                    <a:lnTo>
                      <a:pt x="240" y="419"/>
                    </a:lnTo>
                    <a:lnTo>
                      <a:pt x="211" y="408"/>
                    </a:lnTo>
                    <a:lnTo>
                      <a:pt x="192" y="408"/>
                    </a:lnTo>
                    <a:lnTo>
                      <a:pt x="182" y="408"/>
                    </a:lnTo>
                    <a:lnTo>
                      <a:pt x="182" y="398"/>
                    </a:lnTo>
                    <a:lnTo>
                      <a:pt x="173" y="394"/>
                    </a:lnTo>
                    <a:lnTo>
                      <a:pt x="173" y="391"/>
                    </a:lnTo>
                    <a:lnTo>
                      <a:pt x="182" y="394"/>
                    </a:lnTo>
                    <a:lnTo>
                      <a:pt x="192" y="388"/>
                    </a:lnTo>
                    <a:lnTo>
                      <a:pt x="163" y="377"/>
                    </a:lnTo>
                    <a:lnTo>
                      <a:pt x="163" y="388"/>
                    </a:lnTo>
                    <a:lnTo>
                      <a:pt x="154" y="391"/>
                    </a:lnTo>
                    <a:lnTo>
                      <a:pt x="154" y="401"/>
                    </a:lnTo>
                    <a:lnTo>
                      <a:pt x="144" y="405"/>
                    </a:lnTo>
                    <a:lnTo>
                      <a:pt x="134" y="408"/>
                    </a:lnTo>
                    <a:lnTo>
                      <a:pt x="125" y="429"/>
                    </a:lnTo>
                    <a:lnTo>
                      <a:pt x="125" y="446"/>
                    </a:lnTo>
                    <a:lnTo>
                      <a:pt x="144" y="471"/>
                    </a:lnTo>
                    <a:lnTo>
                      <a:pt x="144" y="502"/>
                    </a:lnTo>
                    <a:lnTo>
                      <a:pt x="134" y="516"/>
                    </a:lnTo>
                    <a:lnTo>
                      <a:pt x="144" y="536"/>
                    </a:lnTo>
                    <a:lnTo>
                      <a:pt x="134" y="595"/>
                    </a:lnTo>
                    <a:lnTo>
                      <a:pt x="134" y="609"/>
                    </a:lnTo>
                    <a:lnTo>
                      <a:pt x="144" y="616"/>
                    </a:lnTo>
                    <a:lnTo>
                      <a:pt x="144" y="619"/>
                    </a:lnTo>
                    <a:lnTo>
                      <a:pt x="144" y="637"/>
                    </a:lnTo>
                    <a:lnTo>
                      <a:pt x="144" y="650"/>
                    </a:lnTo>
                    <a:lnTo>
                      <a:pt x="144" y="657"/>
                    </a:lnTo>
                    <a:lnTo>
                      <a:pt x="144" y="661"/>
                    </a:lnTo>
                    <a:lnTo>
                      <a:pt x="106" y="695"/>
                    </a:lnTo>
                    <a:lnTo>
                      <a:pt x="115" y="702"/>
                    </a:lnTo>
                    <a:lnTo>
                      <a:pt x="125" y="709"/>
                    </a:lnTo>
                    <a:lnTo>
                      <a:pt x="144" y="709"/>
                    </a:lnTo>
                    <a:lnTo>
                      <a:pt x="134" y="713"/>
                    </a:lnTo>
                    <a:lnTo>
                      <a:pt x="125" y="716"/>
                    </a:lnTo>
                    <a:lnTo>
                      <a:pt x="115" y="716"/>
                    </a:lnTo>
                    <a:lnTo>
                      <a:pt x="106" y="720"/>
                    </a:lnTo>
                    <a:lnTo>
                      <a:pt x="96" y="723"/>
                    </a:lnTo>
                    <a:lnTo>
                      <a:pt x="96" y="727"/>
                    </a:lnTo>
                    <a:lnTo>
                      <a:pt x="87" y="723"/>
                    </a:lnTo>
                    <a:lnTo>
                      <a:pt x="77" y="720"/>
                    </a:lnTo>
                    <a:lnTo>
                      <a:pt x="67" y="723"/>
                    </a:lnTo>
                    <a:lnTo>
                      <a:pt x="58" y="727"/>
                    </a:lnTo>
                    <a:lnTo>
                      <a:pt x="48" y="730"/>
                    </a:lnTo>
                    <a:lnTo>
                      <a:pt x="48" y="733"/>
                    </a:lnTo>
                    <a:lnTo>
                      <a:pt x="39" y="737"/>
                    </a:lnTo>
                    <a:lnTo>
                      <a:pt x="39" y="747"/>
                    </a:lnTo>
                    <a:lnTo>
                      <a:pt x="39" y="754"/>
                    </a:lnTo>
                    <a:lnTo>
                      <a:pt x="39" y="758"/>
                    </a:lnTo>
                    <a:lnTo>
                      <a:pt x="48" y="761"/>
                    </a:lnTo>
                    <a:lnTo>
                      <a:pt x="58" y="772"/>
                    </a:lnTo>
                    <a:lnTo>
                      <a:pt x="58" y="782"/>
                    </a:lnTo>
                    <a:lnTo>
                      <a:pt x="58" y="785"/>
                    </a:lnTo>
                    <a:lnTo>
                      <a:pt x="48" y="789"/>
                    </a:lnTo>
                    <a:lnTo>
                      <a:pt x="39" y="785"/>
                    </a:lnTo>
                    <a:lnTo>
                      <a:pt x="29" y="782"/>
                    </a:lnTo>
                    <a:lnTo>
                      <a:pt x="20" y="775"/>
                    </a:lnTo>
                    <a:lnTo>
                      <a:pt x="0" y="789"/>
                    </a:lnTo>
                    <a:lnTo>
                      <a:pt x="0" y="792"/>
                    </a:lnTo>
                    <a:lnTo>
                      <a:pt x="0" y="799"/>
                    </a:lnTo>
                    <a:lnTo>
                      <a:pt x="0" y="817"/>
                    </a:lnTo>
                    <a:lnTo>
                      <a:pt x="0" y="834"/>
                    </a:lnTo>
                    <a:lnTo>
                      <a:pt x="10" y="837"/>
                    </a:lnTo>
                    <a:lnTo>
                      <a:pt x="20" y="837"/>
                    </a:lnTo>
                    <a:lnTo>
                      <a:pt x="29" y="841"/>
                    </a:lnTo>
                    <a:lnTo>
                      <a:pt x="39" y="848"/>
                    </a:lnTo>
                    <a:lnTo>
                      <a:pt x="39" y="855"/>
                    </a:lnTo>
                    <a:lnTo>
                      <a:pt x="48" y="861"/>
                    </a:lnTo>
                    <a:lnTo>
                      <a:pt x="48" y="868"/>
                    </a:lnTo>
                    <a:lnTo>
                      <a:pt x="48" y="872"/>
                    </a:lnTo>
                    <a:lnTo>
                      <a:pt x="48" y="882"/>
                    </a:lnTo>
                    <a:lnTo>
                      <a:pt x="48" y="889"/>
                    </a:lnTo>
                    <a:lnTo>
                      <a:pt x="39" y="893"/>
                    </a:lnTo>
                    <a:lnTo>
                      <a:pt x="48" y="896"/>
                    </a:lnTo>
                    <a:lnTo>
                      <a:pt x="48" y="906"/>
                    </a:lnTo>
                    <a:lnTo>
                      <a:pt x="58" y="917"/>
                    </a:lnTo>
                    <a:lnTo>
                      <a:pt x="58" y="920"/>
                    </a:lnTo>
                    <a:lnTo>
                      <a:pt x="67" y="934"/>
                    </a:lnTo>
                    <a:lnTo>
                      <a:pt x="67" y="938"/>
                    </a:lnTo>
                    <a:lnTo>
                      <a:pt x="67" y="941"/>
                    </a:lnTo>
                    <a:lnTo>
                      <a:pt x="39" y="955"/>
                    </a:lnTo>
                    <a:lnTo>
                      <a:pt x="39" y="965"/>
                    </a:lnTo>
                    <a:lnTo>
                      <a:pt x="39" y="969"/>
                    </a:lnTo>
                    <a:lnTo>
                      <a:pt x="39" y="972"/>
                    </a:lnTo>
                    <a:lnTo>
                      <a:pt x="20" y="976"/>
                    </a:lnTo>
                    <a:lnTo>
                      <a:pt x="29" y="983"/>
                    </a:lnTo>
                    <a:lnTo>
                      <a:pt x="39" y="979"/>
                    </a:lnTo>
                    <a:lnTo>
                      <a:pt x="48" y="979"/>
                    </a:lnTo>
                    <a:lnTo>
                      <a:pt x="58" y="983"/>
                    </a:lnTo>
                    <a:lnTo>
                      <a:pt x="67" y="983"/>
                    </a:lnTo>
                    <a:lnTo>
                      <a:pt x="77" y="983"/>
                    </a:lnTo>
                    <a:lnTo>
                      <a:pt x="87" y="983"/>
                    </a:lnTo>
                    <a:lnTo>
                      <a:pt x="87" y="976"/>
                    </a:lnTo>
                    <a:lnTo>
                      <a:pt x="96" y="979"/>
                    </a:lnTo>
                    <a:lnTo>
                      <a:pt x="106" y="986"/>
                    </a:lnTo>
                    <a:lnTo>
                      <a:pt x="115" y="993"/>
                    </a:lnTo>
                    <a:lnTo>
                      <a:pt x="115" y="996"/>
                    </a:lnTo>
                    <a:lnTo>
                      <a:pt x="115" y="1000"/>
                    </a:lnTo>
                    <a:lnTo>
                      <a:pt x="115" y="1021"/>
                    </a:lnTo>
                    <a:lnTo>
                      <a:pt x="115" y="1038"/>
                    </a:lnTo>
                    <a:lnTo>
                      <a:pt x="125" y="1041"/>
                    </a:lnTo>
                    <a:lnTo>
                      <a:pt x="125" y="1045"/>
                    </a:lnTo>
                    <a:lnTo>
                      <a:pt x="134" y="1038"/>
                    </a:lnTo>
                    <a:lnTo>
                      <a:pt x="144" y="1034"/>
                    </a:lnTo>
                    <a:lnTo>
                      <a:pt x="144" y="1031"/>
                    </a:lnTo>
                    <a:lnTo>
                      <a:pt x="163" y="1031"/>
                    </a:lnTo>
                    <a:lnTo>
                      <a:pt x="173" y="1034"/>
                    </a:lnTo>
                    <a:lnTo>
                      <a:pt x="182" y="1038"/>
                    </a:lnTo>
                    <a:lnTo>
                      <a:pt x="182" y="1041"/>
                    </a:lnTo>
                    <a:lnTo>
                      <a:pt x="182" y="1045"/>
                    </a:lnTo>
                    <a:lnTo>
                      <a:pt x="192" y="1041"/>
                    </a:lnTo>
                    <a:lnTo>
                      <a:pt x="202" y="1041"/>
                    </a:lnTo>
                    <a:lnTo>
                      <a:pt x="211" y="1045"/>
                    </a:lnTo>
                    <a:lnTo>
                      <a:pt x="211" y="1048"/>
                    </a:lnTo>
                    <a:lnTo>
                      <a:pt x="202" y="1052"/>
                    </a:lnTo>
                    <a:lnTo>
                      <a:pt x="202" y="1055"/>
                    </a:lnTo>
                    <a:lnTo>
                      <a:pt x="202" y="1059"/>
                    </a:lnTo>
                    <a:lnTo>
                      <a:pt x="202" y="1072"/>
                    </a:lnTo>
                    <a:lnTo>
                      <a:pt x="211" y="1069"/>
                    </a:lnTo>
                    <a:lnTo>
                      <a:pt x="221" y="1062"/>
                    </a:lnTo>
                    <a:lnTo>
                      <a:pt x="221" y="1055"/>
                    </a:lnTo>
                    <a:lnTo>
                      <a:pt x="221" y="1052"/>
                    </a:lnTo>
                    <a:lnTo>
                      <a:pt x="221" y="1045"/>
                    </a:lnTo>
                    <a:lnTo>
                      <a:pt x="211" y="1038"/>
                    </a:lnTo>
                    <a:lnTo>
                      <a:pt x="221" y="1031"/>
                    </a:lnTo>
                    <a:lnTo>
                      <a:pt x="230" y="1028"/>
                    </a:lnTo>
                    <a:lnTo>
                      <a:pt x="240" y="1028"/>
                    </a:lnTo>
                    <a:lnTo>
                      <a:pt x="249" y="1034"/>
                    </a:lnTo>
                    <a:lnTo>
                      <a:pt x="249" y="1041"/>
                    </a:lnTo>
                    <a:lnTo>
                      <a:pt x="240" y="1045"/>
                    </a:lnTo>
                    <a:lnTo>
                      <a:pt x="230" y="1045"/>
                    </a:lnTo>
                    <a:lnTo>
                      <a:pt x="230" y="1048"/>
                    </a:lnTo>
                    <a:lnTo>
                      <a:pt x="230" y="1062"/>
                    </a:lnTo>
                    <a:lnTo>
                      <a:pt x="230" y="1066"/>
                    </a:lnTo>
                    <a:lnTo>
                      <a:pt x="240" y="1069"/>
                    </a:lnTo>
                    <a:lnTo>
                      <a:pt x="249" y="1072"/>
                    </a:lnTo>
                    <a:lnTo>
                      <a:pt x="259" y="1079"/>
                    </a:lnTo>
                    <a:lnTo>
                      <a:pt x="259" y="1086"/>
                    </a:lnTo>
                    <a:lnTo>
                      <a:pt x="269" y="1090"/>
                    </a:lnTo>
                    <a:lnTo>
                      <a:pt x="278" y="1097"/>
                    </a:lnTo>
                    <a:lnTo>
                      <a:pt x="288" y="1100"/>
                    </a:lnTo>
                    <a:lnTo>
                      <a:pt x="288" y="1104"/>
                    </a:lnTo>
                    <a:lnTo>
                      <a:pt x="297" y="1124"/>
                    </a:lnTo>
                    <a:lnTo>
                      <a:pt x="288" y="1138"/>
                    </a:lnTo>
                    <a:lnTo>
                      <a:pt x="297" y="1142"/>
                    </a:lnTo>
                    <a:lnTo>
                      <a:pt x="307" y="1149"/>
                    </a:lnTo>
                    <a:lnTo>
                      <a:pt x="316" y="1152"/>
                    </a:lnTo>
                    <a:lnTo>
                      <a:pt x="326" y="1162"/>
                    </a:lnTo>
                    <a:lnTo>
                      <a:pt x="345" y="1169"/>
                    </a:lnTo>
                    <a:lnTo>
                      <a:pt x="355" y="1173"/>
                    </a:lnTo>
                    <a:lnTo>
                      <a:pt x="364" y="1169"/>
                    </a:lnTo>
                    <a:lnTo>
                      <a:pt x="384" y="1156"/>
                    </a:lnTo>
                    <a:lnTo>
                      <a:pt x="393" y="1159"/>
                    </a:lnTo>
                    <a:lnTo>
                      <a:pt x="393" y="1162"/>
                    </a:lnTo>
                    <a:lnTo>
                      <a:pt x="403" y="1176"/>
                    </a:lnTo>
                    <a:lnTo>
                      <a:pt x="403" y="1173"/>
                    </a:lnTo>
                    <a:lnTo>
                      <a:pt x="403" y="1169"/>
                    </a:lnTo>
                    <a:lnTo>
                      <a:pt x="403" y="1156"/>
                    </a:lnTo>
                    <a:lnTo>
                      <a:pt x="403" y="1142"/>
                    </a:lnTo>
                    <a:lnTo>
                      <a:pt x="403" y="1138"/>
                    </a:lnTo>
                    <a:lnTo>
                      <a:pt x="412" y="1138"/>
                    </a:lnTo>
                    <a:lnTo>
                      <a:pt x="412" y="1135"/>
                    </a:lnTo>
                    <a:lnTo>
                      <a:pt x="403" y="1124"/>
                    </a:lnTo>
                    <a:lnTo>
                      <a:pt x="403" y="1114"/>
                    </a:lnTo>
                    <a:lnTo>
                      <a:pt x="403" y="1111"/>
                    </a:lnTo>
                    <a:lnTo>
                      <a:pt x="393" y="1104"/>
                    </a:lnTo>
                    <a:lnTo>
                      <a:pt x="384" y="1093"/>
                    </a:lnTo>
                    <a:lnTo>
                      <a:pt x="384" y="1079"/>
                    </a:lnTo>
                    <a:lnTo>
                      <a:pt x="374" y="1066"/>
                    </a:lnTo>
                    <a:lnTo>
                      <a:pt x="384" y="1045"/>
                    </a:lnTo>
                    <a:lnTo>
                      <a:pt x="384" y="1041"/>
                    </a:lnTo>
                    <a:lnTo>
                      <a:pt x="393" y="1031"/>
                    </a:lnTo>
                    <a:lnTo>
                      <a:pt x="412" y="1024"/>
                    </a:lnTo>
                    <a:lnTo>
                      <a:pt x="431" y="1021"/>
                    </a:lnTo>
                    <a:lnTo>
                      <a:pt x="441" y="1021"/>
                    </a:lnTo>
                    <a:lnTo>
                      <a:pt x="451" y="1024"/>
                    </a:lnTo>
                    <a:lnTo>
                      <a:pt x="470" y="1031"/>
                    </a:lnTo>
                    <a:lnTo>
                      <a:pt x="470" y="1045"/>
                    </a:lnTo>
                    <a:lnTo>
                      <a:pt x="470" y="1048"/>
                    </a:lnTo>
                    <a:lnTo>
                      <a:pt x="470" y="1052"/>
                    </a:lnTo>
                    <a:lnTo>
                      <a:pt x="451" y="1066"/>
                    </a:lnTo>
                    <a:lnTo>
                      <a:pt x="441" y="1062"/>
                    </a:lnTo>
                    <a:lnTo>
                      <a:pt x="431" y="1062"/>
                    </a:lnTo>
                    <a:lnTo>
                      <a:pt x="431" y="1066"/>
                    </a:lnTo>
                    <a:lnTo>
                      <a:pt x="431" y="1069"/>
                    </a:lnTo>
                    <a:lnTo>
                      <a:pt x="431" y="1079"/>
                    </a:lnTo>
                    <a:lnTo>
                      <a:pt x="431" y="1097"/>
                    </a:lnTo>
                    <a:lnTo>
                      <a:pt x="441" y="1104"/>
                    </a:lnTo>
                    <a:lnTo>
                      <a:pt x="451" y="1104"/>
                    </a:lnTo>
                    <a:lnTo>
                      <a:pt x="451" y="1111"/>
                    </a:lnTo>
                    <a:lnTo>
                      <a:pt x="451" y="1124"/>
                    </a:lnTo>
                    <a:lnTo>
                      <a:pt x="451" y="1128"/>
                    </a:lnTo>
                    <a:lnTo>
                      <a:pt x="460" y="1131"/>
                    </a:lnTo>
                    <a:lnTo>
                      <a:pt x="460" y="1124"/>
                    </a:lnTo>
                    <a:lnTo>
                      <a:pt x="460" y="1121"/>
                    </a:lnTo>
                    <a:lnTo>
                      <a:pt x="470" y="1124"/>
                    </a:lnTo>
                    <a:lnTo>
                      <a:pt x="479" y="1135"/>
                    </a:lnTo>
                    <a:lnTo>
                      <a:pt x="479" y="1138"/>
                    </a:lnTo>
                    <a:lnTo>
                      <a:pt x="470" y="1149"/>
                    </a:lnTo>
                    <a:lnTo>
                      <a:pt x="460" y="1149"/>
                    </a:lnTo>
                    <a:lnTo>
                      <a:pt x="451" y="1156"/>
                    </a:lnTo>
                    <a:lnTo>
                      <a:pt x="460" y="1162"/>
                    </a:lnTo>
                    <a:lnTo>
                      <a:pt x="460" y="1183"/>
                    </a:lnTo>
                    <a:lnTo>
                      <a:pt x="470" y="1187"/>
                    </a:lnTo>
                    <a:lnTo>
                      <a:pt x="470" y="1197"/>
                    </a:lnTo>
                    <a:lnTo>
                      <a:pt x="470" y="1211"/>
                    </a:lnTo>
                    <a:lnTo>
                      <a:pt x="489" y="1204"/>
                    </a:lnTo>
                    <a:lnTo>
                      <a:pt x="498" y="1200"/>
                    </a:lnTo>
                    <a:lnTo>
                      <a:pt x="518" y="1200"/>
                    </a:lnTo>
                    <a:lnTo>
                      <a:pt x="518" y="1204"/>
                    </a:lnTo>
                    <a:lnTo>
                      <a:pt x="527" y="1207"/>
                    </a:lnTo>
                    <a:lnTo>
                      <a:pt x="537" y="1207"/>
                    </a:lnTo>
                    <a:lnTo>
                      <a:pt x="556" y="1211"/>
                    </a:lnTo>
                    <a:lnTo>
                      <a:pt x="565" y="1225"/>
                    </a:lnTo>
                    <a:lnTo>
                      <a:pt x="575" y="1235"/>
                    </a:lnTo>
                    <a:lnTo>
                      <a:pt x="575" y="1239"/>
                    </a:lnTo>
                    <a:lnTo>
                      <a:pt x="575" y="1242"/>
                    </a:lnTo>
                    <a:lnTo>
                      <a:pt x="585" y="1242"/>
                    </a:lnTo>
                    <a:lnTo>
                      <a:pt x="594" y="1242"/>
                    </a:lnTo>
                    <a:lnTo>
                      <a:pt x="604" y="1232"/>
                    </a:lnTo>
                    <a:lnTo>
                      <a:pt x="613" y="1225"/>
                    </a:lnTo>
                    <a:lnTo>
                      <a:pt x="623" y="1218"/>
                    </a:lnTo>
                    <a:lnTo>
                      <a:pt x="633" y="1207"/>
                    </a:lnTo>
                    <a:lnTo>
                      <a:pt x="642" y="1207"/>
                    </a:lnTo>
                    <a:lnTo>
                      <a:pt x="652" y="1207"/>
                    </a:lnTo>
                    <a:lnTo>
                      <a:pt x="661" y="1207"/>
                    </a:lnTo>
                    <a:lnTo>
                      <a:pt x="671" y="1211"/>
                    </a:lnTo>
                    <a:lnTo>
                      <a:pt x="690" y="1207"/>
                    </a:lnTo>
                    <a:lnTo>
                      <a:pt x="709" y="1200"/>
                    </a:lnTo>
                    <a:lnTo>
                      <a:pt x="719" y="1197"/>
                    </a:lnTo>
                    <a:lnTo>
                      <a:pt x="728" y="1207"/>
                    </a:lnTo>
                    <a:lnTo>
                      <a:pt x="728" y="1211"/>
                    </a:lnTo>
                    <a:lnTo>
                      <a:pt x="738" y="1214"/>
                    </a:lnTo>
                    <a:lnTo>
                      <a:pt x="738" y="1218"/>
                    </a:lnTo>
                    <a:lnTo>
                      <a:pt x="747" y="1221"/>
                    </a:lnTo>
                    <a:lnTo>
                      <a:pt x="786" y="1221"/>
                    </a:lnTo>
                    <a:lnTo>
                      <a:pt x="786" y="1218"/>
                    </a:lnTo>
                    <a:lnTo>
                      <a:pt x="786" y="1211"/>
                    </a:lnTo>
                    <a:lnTo>
                      <a:pt x="776" y="1194"/>
                    </a:lnTo>
                    <a:lnTo>
                      <a:pt x="776" y="1190"/>
                    </a:lnTo>
                    <a:lnTo>
                      <a:pt x="767" y="1187"/>
                    </a:lnTo>
                    <a:lnTo>
                      <a:pt x="767" y="1183"/>
                    </a:lnTo>
                    <a:lnTo>
                      <a:pt x="757" y="1183"/>
                    </a:lnTo>
                    <a:lnTo>
                      <a:pt x="757" y="1176"/>
                    </a:lnTo>
                    <a:lnTo>
                      <a:pt x="757" y="1173"/>
                    </a:lnTo>
                    <a:lnTo>
                      <a:pt x="757" y="1166"/>
                    </a:lnTo>
                    <a:lnTo>
                      <a:pt x="767" y="1159"/>
                    </a:lnTo>
                    <a:lnTo>
                      <a:pt x="776" y="1156"/>
                    </a:lnTo>
                    <a:lnTo>
                      <a:pt x="786" y="1156"/>
                    </a:lnTo>
                    <a:lnTo>
                      <a:pt x="805" y="1149"/>
                    </a:lnTo>
                    <a:lnTo>
                      <a:pt x="805" y="1145"/>
                    </a:lnTo>
                    <a:lnTo>
                      <a:pt x="814" y="1142"/>
                    </a:lnTo>
                    <a:lnTo>
                      <a:pt x="824" y="1142"/>
                    </a:lnTo>
                    <a:lnTo>
                      <a:pt x="834" y="1142"/>
                    </a:lnTo>
                    <a:lnTo>
                      <a:pt x="843" y="1135"/>
                    </a:lnTo>
                    <a:lnTo>
                      <a:pt x="853" y="1117"/>
                    </a:lnTo>
                    <a:lnTo>
                      <a:pt x="853" y="1114"/>
                    </a:lnTo>
                    <a:lnTo>
                      <a:pt x="853" y="1111"/>
                    </a:lnTo>
                    <a:lnTo>
                      <a:pt x="853" y="1097"/>
                    </a:lnTo>
                    <a:lnTo>
                      <a:pt x="843" y="1090"/>
                    </a:lnTo>
                    <a:lnTo>
                      <a:pt x="843" y="1086"/>
                    </a:lnTo>
                    <a:lnTo>
                      <a:pt x="843" y="1079"/>
                    </a:lnTo>
                    <a:lnTo>
                      <a:pt x="853" y="1076"/>
                    </a:lnTo>
                    <a:lnTo>
                      <a:pt x="862" y="1076"/>
                    </a:lnTo>
                    <a:lnTo>
                      <a:pt x="862" y="1072"/>
                    </a:lnTo>
                    <a:lnTo>
                      <a:pt x="862" y="1066"/>
                    </a:lnTo>
                    <a:lnTo>
                      <a:pt x="872" y="1066"/>
                    </a:lnTo>
                    <a:lnTo>
                      <a:pt x="882" y="1062"/>
                    </a:lnTo>
                    <a:lnTo>
                      <a:pt x="882" y="1055"/>
                    </a:lnTo>
                    <a:lnTo>
                      <a:pt x="891" y="1038"/>
                    </a:lnTo>
                    <a:lnTo>
                      <a:pt x="901" y="1024"/>
                    </a:lnTo>
                    <a:lnTo>
                      <a:pt x="910" y="1021"/>
                    </a:lnTo>
                    <a:lnTo>
                      <a:pt x="920" y="1017"/>
                    </a:lnTo>
                    <a:lnTo>
                      <a:pt x="929" y="1010"/>
                    </a:lnTo>
                    <a:lnTo>
                      <a:pt x="939" y="996"/>
                    </a:lnTo>
                    <a:lnTo>
                      <a:pt x="949" y="993"/>
                    </a:lnTo>
                    <a:lnTo>
                      <a:pt x="958" y="989"/>
                    </a:lnTo>
                    <a:lnTo>
                      <a:pt x="968" y="989"/>
                    </a:lnTo>
                    <a:lnTo>
                      <a:pt x="968" y="983"/>
                    </a:lnTo>
                    <a:lnTo>
                      <a:pt x="968" y="976"/>
                    </a:lnTo>
                    <a:lnTo>
                      <a:pt x="968" y="969"/>
                    </a:lnTo>
                    <a:lnTo>
                      <a:pt x="977" y="965"/>
                    </a:lnTo>
                    <a:lnTo>
                      <a:pt x="987" y="962"/>
                    </a:lnTo>
                    <a:lnTo>
                      <a:pt x="1006" y="962"/>
                    </a:lnTo>
                    <a:lnTo>
                      <a:pt x="1006" y="958"/>
                    </a:lnTo>
                    <a:lnTo>
                      <a:pt x="1016" y="955"/>
                    </a:lnTo>
                    <a:lnTo>
                      <a:pt x="1025" y="951"/>
                    </a:lnTo>
                    <a:lnTo>
                      <a:pt x="1044" y="955"/>
                    </a:lnTo>
                    <a:lnTo>
                      <a:pt x="1054" y="955"/>
                    </a:lnTo>
                    <a:lnTo>
                      <a:pt x="1073" y="958"/>
                    </a:lnTo>
                    <a:lnTo>
                      <a:pt x="1083" y="965"/>
                    </a:lnTo>
                    <a:lnTo>
                      <a:pt x="1102" y="983"/>
                    </a:lnTo>
                    <a:lnTo>
                      <a:pt x="1111" y="983"/>
                    </a:lnTo>
                    <a:lnTo>
                      <a:pt x="1111" y="976"/>
                    </a:lnTo>
                    <a:lnTo>
                      <a:pt x="1111" y="969"/>
                    </a:lnTo>
                    <a:lnTo>
                      <a:pt x="1121" y="962"/>
                    </a:lnTo>
                    <a:lnTo>
                      <a:pt x="1121" y="958"/>
                    </a:lnTo>
                    <a:lnTo>
                      <a:pt x="1131" y="958"/>
                    </a:lnTo>
                    <a:lnTo>
                      <a:pt x="1131" y="955"/>
                    </a:lnTo>
                    <a:lnTo>
                      <a:pt x="1140" y="948"/>
                    </a:lnTo>
                    <a:lnTo>
                      <a:pt x="1159" y="941"/>
                    </a:lnTo>
                    <a:lnTo>
                      <a:pt x="1169" y="938"/>
                    </a:lnTo>
                    <a:lnTo>
                      <a:pt x="1188" y="945"/>
                    </a:lnTo>
                    <a:lnTo>
                      <a:pt x="1207" y="941"/>
                    </a:lnTo>
                    <a:lnTo>
                      <a:pt x="1226" y="941"/>
                    </a:lnTo>
                    <a:lnTo>
                      <a:pt x="1245" y="948"/>
                    </a:lnTo>
                    <a:lnTo>
                      <a:pt x="1274" y="965"/>
                    </a:lnTo>
                    <a:lnTo>
                      <a:pt x="1284" y="969"/>
                    </a:lnTo>
                    <a:lnTo>
                      <a:pt x="1303" y="965"/>
                    </a:lnTo>
                    <a:lnTo>
                      <a:pt x="1322" y="962"/>
                    </a:lnTo>
                    <a:lnTo>
                      <a:pt x="1341" y="955"/>
                    </a:lnTo>
                    <a:lnTo>
                      <a:pt x="1351" y="948"/>
                    </a:lnTo>
                    <a:lnTo>
                      <a:pt x="1351" y="945"/>
                    </a:lnTo>
                    <a:lnTo>
                      <a:pt x="1351" y="941"/>
                    </a:lnTo>
                    <a:lnTo>
                      <a:pt x="1360" y="941"/>
                    </a:lnTo>
                    <a:lnTo>
                      <a:pt x="1370" y="945"/>
                    </a:lnTo>
                    <a:lnTo>
                      <a:pt x="1399" y="955"/>
                    </a:lnTo>
                    <a:lnTo>
                      <a:pt x="1418" y="962"/>
                    </a:lnTo>
                    <a:lnTo>
                      <a:pt x="1437" y="945"/>
                    </a:lnTo>
                    <a:lnTo>
                      <a:pt x="1437" y="941"/>
                    </a:lnTo>
                    <a:lnTo>
                      <a:pt x="1437" y="938"/>
                    </a:lnTo>
                    <a:lnTo>
                      <a:pt x="1437" y="917"/>
                    </a:lnTo>
                    <a:lnTo>
                      <a:pt x="1447" y="896"/>
                    </a:lnTo>
                    <a:lnTo>
                      <a:pt x="1456" y="889"/>
                    </a:lnTo>
                    <a:lnTo>
                      <a:pt x="1466" y="886"/>
                    </a:lnTo>
                    <a:lnTo>
                      <a:pt x="1495" y="882"/>
                    </a:lnTo>
                    <a:lnTo>
                      <a:pt x="1514" y="886"/>
                    </a:lnTo>
                    <a:lnTo>
                      <a:pt x="1523" y="893"/>
                    </a:lnTo>
                    <a:lnTo>
                      <a:pt x="1523" y="903"/>
                    </a:lnTo>
                    <a:lnTo>
                      <a:pt x="1523" y="906"/>
                    </a:lnTo>
                    <a:lnTo>
                      <a:pt x="1533" y="913"/>
                    </a:lnTo>
                    <a:lnTo>
                      <a:pt x="1542" y="934"/>
                    </a:lnTo>
                    <a:lnTo>
                      <a:pt x="1552" y="938"/>
                    </a:lnTo>
                    <a:lnTo>
                      <a:pt x="1562" y="951"/>
                    </a:lnTo>
                    <a:lnTo>
                      <a:pt x="1571" y="965"/>
                    </a:lnTo>
                    <a:lnTo>
                      <a:pt x="1571" y="979"/>
                    </a:lnTo>
                    <a:lnTo>
                      <a:pt x="1581" y="979"/>
                    </a:lnTo>
                    <a:lnTo>
                      <a:pt x="1590" y="976"/>
                    </a:lnTo>
                    <a:lnTo>
                      <a:pt x="1600" y="979"/>
                    </a:lnTo>
                    <a:lnTo>
                      <a:pt x="1609" y="993"/>
                    </a:lnTo>
                    <a:lnTo>
                      <a:pt x="1609" y="996"/>
                    </a:lnTo>
                    <a:lnTo>
                      <a:pt x="1609" y="1000"/>
                    </a:lnTo>
                    <a:lnTo>
                      <a:pt x="1619" y="1003"/>
                    </a:lnTo>
                    <a:lnTo>
                      <a:pt x="1629" y="1000"/>
                    </a:lnTo>
                    <a:lnTo>
                      <a:pt x="1638" y="996"/>
                    </a:lnTo>
                    <a:lnTo>
                      <a:pt x="1638" y="993"/>
                    </a:lnTo>
                    <a:lnTo>
                      <a:pt x="1648" y="983"/>
                    </a:lnTo>
                    <a:lnTo>
                      <a:pt x="1667" y="972"/>
                    </a:lnTo>
                    <a:lnTo>
                      <a:pt x="1676" y="965"/>
                    </a:lnTo>
                    <a:lnTo>
                      <a:pt x="1676" y="969"/>
                    </a:lnTo>
                    <a:lnTo>
                      <a:pt x="1676" y="976"/>
                    </a:lnTo>
                    <a:lnTo>
                      <a:pt x="1667" y="993"/>
                    </a:lnTo>
                    <a:lnTo>
                      <a:pt x="1667" y="996"/>
                    </a:lnTo>
                    <a:lnTo>
                      <a:pt x="1657" y="1010"/>
                    </a:lnTo>
                    <a:lnTo>
                      <a:pt x="1657" y="1024"/>
                    </a:lnTo>
                    <a:lnTo>
                      <a:pt x="1648" y="1034"/>
                    </a:lnTo>
                    <a:lnTo>
                      <a:pt x="1619" y="1059"/>
                    </a:lnTo>
                    <a:lnTo>
                      <a:pt x="1619" y="107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0" name="Freeform 44"/>
              <p:cNvSpPr>
                <a:spLocks/>
              </p:cNvSpPr>
              <p:nvPr/>
            </p:nvSpPr>
            <p:spPr bwMode="auto">
              <a:xfrm>
                <a:off x="4644" y="2363"/>
                <a:ext cx="99" cy="124"/>
              </a:xfrm>
              <a:custGeom>
                <a:avLst/>
                <a:gdLst>
                  <a:gd name="T0" fmla="*/ 0 w 99"/>
                  <a:gd name="T1" fmla="*/ 28 h 124"/>
                  <a:gd name="T2" fmla="*/ 7 w 99"/>
                  <a:gd name="T3" fmla="*/ 28 h 124"/>
                  <a:gd name="T4" fmla="*/ 15 w 99"/>
                  <a:gd name="T5" fmla="*/ 28 h 124"/>
                  <a:gd name="T6" fmla="*/ 15 w 99"/>
                  <a:gd name="T7" fmla="*/ 35 h 124"/>
                  <a:gd name="T8" fmla="*/ 15 w 99"/>
                  <a:gd name="T9" fmla="*/ 39 h 124"/>
                  <a:gd name="T10" fmla="*/ 22 w 99"/>
                  <a:gd name="T11" fmla="*/ 39 h 124"/>
                  <a:gd name="T12" fmla="*/ 22 w 99"/>
                  <a:gd name="T13" fmla="*/ 43 h 124"/>
                  <a:gd name="T14" fmla="*/ 22 w 99"/>
                  <a:gd name="T15" fmla="*/ 51 h 124"/>
                  <a:gd name="T16" fmla="*/ 22 w 99"/>
                  <a:gd name="T17" fmla="*/ 59 h 124"/>
                  <a:gd name="T18" fmla="*/ 22 w 99"/>
                  <a:gd name="T19" fmla="*/ 63 h 124"/>
                  <a:gd name="T20" fmla="*/ 30 w 99"/>
                  <a:gd name="T21" fmla="*/ 63 h 124"/>
                  <a:gd name="T22" fmla="*/ 38 w 99"/>
                  <a:gd name="T23" fmla="*/ 63 h 124"/>
                  <a:gd name="T24" fmla="*/ 38 w 99"/>
                  <a:gd name="T25" fmla="*/ 59 h 124"/>
                  <a:gd name="T26" fmla="*/ 45 w 99"/>
                  <a:gd name="T27" fmla="*/ 59 h 124"/>
                  <a:gd name="T28" fmla="*/ 53 w 99"/>
                  <a:gd name="T29" fmla="*/ 63 h 124"/>
                  <a:gd name="T30" fmla="*/ 68 w 99"/>
                  <a:gd name="T31" fmla="*/ 83 h 124"/>
                  <a:gd name="T32" fmla="*/ 68 w 99"/>
                  <a:gd name="T33" fmla="*/ 91 h 124"/>
                  <a:gd name="T34" fmla="*/ 68 w 99"/>
                  <a:gd name="T35" fmla="*/ 95 h 124"/>
                  <a:gd name="T36" fmla="*/ 76 w 99"/>
                  <a:gd name="T37" fmla="*/ 107 h 124"/>
                  <a:gd name="T38" fmla="*/ 76 w 99"/>
                  <a:gd name="T39" fmla="*/ 115 h 124"/>
                  <a:gd name="T40" fmla="*/ 83 w 99"/>
                  <a:gd name="T41" fmla="*/ 123 h 124"/>
                  <a:gd name="T42" fmla="*/ 91 w 99"/>
                  <a:gd name="T43" fmla="*/ 123 h 124"/>
                  <a:gd name="T44" fmla="*/ 98 w 99"/>
                  <a:gd name="T45" fmla="*/ 123 h 124"/>
                  <a:gd name="T46" fmla="*/ 98 w 99"/>
                  <a:gd name="T47" fmla="*/ 119 h 124"/>
                  <a:gd name="T48" fmla="*/ 98 w 99"/>
                  <a:gd name="T49" fmla="*/ 107 h 124"/>
                  <a:gd name="T50" fmla="*/ 98 w 99"/>
                  <a:gd name="T51" fmla="*/ 95 h 124"/>
                  <a:gd name="T52" fmla="*/ 91 w 99"/>
                  <a:gd name="T53" fmla="*/ 83 h 124"/>
                  <a:gd name="T54" fmla="*/ 83 w 99"/>
                  <a:gd name="T55" fmla="*/ 67 h 124"/>
                  <a:gd name="T56" fmla="*/ 76 w 99"/>
                  <a:gd name="T57" fmla="*/ 63 h 124"/>
                  <a:gd name="T58" fmla="*/ 68 w 99"/>
                  <a:gd name="T59" fmla="*/ 59 h 124"/>
                  <a:gd name="T60" fmla="*/ 60 w 99"/>
                  <a:gd name="T61" fmla="*/ 55 h 124"/>
                  <a:gd name="T62" fmla="*/ 60 w 99"/>
                  <a:gd name="T63" fmla="*/ 47 h 124"/>
                  <a:gd name="T64" fmla="*/ 60 w 99"/>
                  <a:gd name="T65" fmla="*/ 43 h 124"/>
                  <a:gd name="T66" fmla="*/ 60 w 99"/>
                  <a:gd name="T67" fmla="*/ 39 h 124"/>
                  <a:gd name="T68" fmla="*/ 60 w 99"/>
                  <a:gd name="T69" fmla="*/ 35 h 124"/>
                  <a:gd name="T70" fmla="*/ 60 w 99"/>
                  <a:gd name="T71" fmla="*/ 20 h 124"/>
                  <a:gd name="T72" fmla="*/ 45 w 99"/>
                  <a:gd name="T73" fmla="*/ 16 h 124"/>
                  <a:gd name="T74" fmla="*/ 45 w 99"/>
                  <a:gd name="T75" fmla="*/ 4 h 124"/>
                  <a:gd name="T76" fmla="*/ 38 w 99"/>
                  <a:gd name="T77" fmla="*/ 0 h 124"/>
                  <a:gd name="T78" fmla="*/ 30 w 99"/>
                  <a:gd name="T79" fmla="*/ 4 h 124"/>
                  <a:gd name="T80" fmla="*/ 30 w 99"/>
                  <a:gd name="T81" fmla="*/ 8 h 124"/>
                  <a:gd name="T82" fmla="*/ 30 w 99"/>
                  <a:gd name="T83" fmla="*/ 12 h 124"/>
                  <a:gd name="T84" fmla="*/ 30 w 99"/>
                  <a:gd name="T85" fmla="*/ 20 h 124"/>
                  <a:gd name="T86" fmla="*/ 22 w 99"/>
                  <a:gd name="T87" fmla="*/ 24 h 124"/>
                  <a:gd name="T88" fmla="*/ 15 w 99"/>
                  <a:gd name="T89" fmla="*/ 24 h 124"/>
                  <a:gd name="T90" fmla="*/ 0 w 99"/>
                  <a:gd name="T91" fmla="*/ 28 h 1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9"/>
                  <a:gd name="T139" fmla="*/ 0 h 124"/>
                  <a:gd name="T140" fmla="*/ 99 w 99"/>
                  <a:gd name="T141" fmla="*/ 124 h 12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9" h="124">
                    <a:moveTo>
                      <a:pt x="0" y="28"/>
                    </a:moveTo>
                    <a:lnTo>
                      <a:pt x="7" y="28"/>
                    </a:lnTo>
                    <a:lnTo>
                      <a:pt x="15" y="28"/>
                    </a:lnTo>
                    <a:lnTo>
                      <a:pt x="15" y="35"/>
                    </a:lnTo>
                    <a:lnTo>
                      <a:pt x="15" y="39"/>
                    </a:lnTo>
                    <a:lnTo>
                      <a:pt x="22" y="39"/>
                    </a:lnTo>
                    <a:lnTo>
                      <a:pt x="22" y="43"/>
                    </a:lnTo>
                    <a:lnTo>
                      <a:pt x="22" y="51"/>
                    </a:lnTo>
                    <a:lnTo>
                      <a:pt x="22" y="59"/>
                    </a:lnTo>
                    <a:lnTo>
                      <a:pt x="22" y="63"/>
                    </a:lnTo>
                    <a:lnTo>
                      <a:pt x="30" y="63"/>
                    </a:lnTo>
                    <a:lnTo>
                      <a:pt x="38" y="63"/>
                    </a:lnTo>
                    <a:lnTo>
                      <a:pt x="38" y="59"/>
                    </a:lnTo>
                    <a:lnTo>
                      <a:pt x="45" y="59"/>
                    </a:lnTo>
                    <a:lnTo>
                      <a:pt x="53" y="63"/>
                    </a:lnTo>
                    <a:lnTo>
                      <a:pt x="68" y="83"/>
                    </a:lnTo>
                    <a:lnTo>
                      <a:pt x="68" y="91"/>
                    </a:lnTo>
                    <a:lnTo>
                      <a:pt x="68" y="95"/>
                    </a:lnTo>
                    <a:lnTo>
                      <a:pt x="76" y="107"/>
                    </a:lnTo>
                    <a:lnTo>
                      <a:pt x="76" y="115"/>
                    </a:lnTo>
                    <a:lnTo>
                      <a:pt x="83" y="123"/>
                    </a:lnTo>
                    <a:lnTo>
                      <a:pt x="91" y="123"/>
                    </a:lnTo>
                    <a:lnTo>
                      <a:pt x="98" y="123"/>
                    </a:lnTo>
                    <a:lnTo>
                      <a:pt x="98" y="119"/>
                    </a:lnTo>
                    <a:lnTo>
                      <a:pt x="98" y="107"/>
                    </a:lnTo>
                    <a:lnTo>
                      <a:pt x="98" y="95"/>
                    </a:lnTo>
                    <a:lnTo>
                      <a:pt x="91" y="83"/>
                    </a:lnTo>
                    <a:lnTo>
                      <a:pt x="83" y="67"/>
                    </a:lnTo>
                    <a:lnTo>
                      <a:pt x="76" y="63"/>
                    </a:lnTo>
                    <a:lnTo>
                      <a:pt x="68" y="59"/>
                    </a:lnTo>
                    <a:lnTo>
                      <a:pt x="60" y="55"/>
                    </a:lnTo>
                    <a:lnTo>
                      <a:pt x="60" y="47"/>
                    </a:lnTo>
                    <a:lnTo>
                      <a:pt x="60" y="43"/>
                    </a:lnTo>
                    <a:lnTo>
                      <a:pt x="60" y="39"/>
                    </a:lnTo>
                    <a:lnTo>
                      <a:pt x="60" y="35"/>
                    </a:lnTo>
                    <a:lnTo>
                      <a:pt x="60" y="20"/>
                    </a:lnTo>
                    <a:lnTo>
                      <a:pt x="45" y="16"/>
                    </a:lnTo>
                    <a:lnTo>
                      <a:pt x="45" y="4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30" y="20"/>
                    </a:lnTo>
                    <a:lnTo>
                      <a:pt x="22" y="24"/>
                    </a:lnTo>
                    <a:lnTo>
                      <a:pt x="15" y="24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1" name="Freeform 45"/>
              <p:cNvSpPr>
                <a:spLocks/>
              </p:cNvSpPr>
              <p:nvPr/>
            </p:nvSpPr>
            <p:spPr bwMode="auto">
              <a:xfrm>
                <a:off x="4085" y="2159"/>
                <a:ext cx="229" cy="185"/>
              </a:xfrm>
              <a:custGeom>
                <a:avLst/>
                <a:gdLst>
                  <a:gd name="T0" fmla="*/ 173 w 229"/>
                  <a:gd name="T1" fmla="*/ 4 h 185"/>
                  <a:gd name="T2" fmla="*/ 145 w 229"/>
                  <a:gd name="T3" fmla="*/ 15 h 185"/>
                  <a:gd name="T4" fmla="*/ 131 w 229"/>
                  <a:gd name="T5" fmla="*/ 30 h 185"/>
                  <a:gd name="T6" fmla="*/ 124 w 229"/>
                  <a:gd name="T7" fmla="*/ 49 h 185"/>
                  <a:gd name="T8" fmla="*/ 97 w 229"/>
                  <a:gd name="T9" fmla="*/ 68 h 185"/>
                  <a:gd name="T10" fmla="*/ 76 w 229"/>
                  <a:gd name="T11" fmla="*/ 68 h 185"/>
                  <a:gd name="T12" fmla="*/ 55 w 229"/>
                  <a:gd name="T13" fmla="*/ 90 h 185"/>
                  <a:gd name="T14" fmla="*/ 41 w 229"/>
                  <a:gd name="T15" fmla="*/ 98 h 185"/>
                  <a:gd name="T16" fmla="*/ 21 w 229"/>
                  <a:gd name="T17" fmla="*/ 102 h 185"/>
                  <a:gd name="T18" fmla="*/ 0 w 229"/>
                  <a:gd name="T19" fmla="*/ 102 h 185"/>
                  <a:gd name="T20" fmla="*/ 14 w 229"/>
                  <a:gd name="T21" fmla="*/ 124 h 185"/>
                  <a:gd name="T22" fmla="*/ 7 w 229"/>
                  <a:gd name="T23" fmla="*/ 139 h 185"/>
                  <a:gd name="T24" fmla="*/ 0 w 229"/>
                  <a:gd name="T25" fmla="*/ 154 h 185"/>
                  <a:gd name="T26" fmla="*/ 0 w 229"/>
                  <a:gd name="T27" fmla="*/ 165 h 185"/>
                  <a:gd name="T28" fmla="*/ 14 w 229"/>
                  <a:gd name="T29" fmla="*/ 169 h 185"/>
                  <a:gd name="T30" fmla="*/ 41 w 229"/>
                  <a:gd name="T31" fmla="*/ 165 h 185"/>
                  <a:gd name="T32" fmla="*/ 55 w 229"/>
                  <a:gd name="T33" fmla="*/ 165 h 185"/>
                  <a:gd name="T34" fmla="*/ 69 w 229"/>
                  <a:gd name="T35" fmla="*/ 169 h 185"/>
                  <a:gd name="T36" fmla="*/ 83 w 229"/>
                  <a:gd name="T37" fmla="*/ 184 h 185"/>
                  <a:gd name="T38" fmla="*/ 111 w 229"/>
                  <a:gd name="T39" fmla="*/ 165 h 185"/>
                  <a:gd name="T40" fmla="*/ 131 w 229"/>
                  <a:gd name="T41" fmla="*/ 162 h 185"/>
                  <a:gd name="T42" fmla="*/ 138 w 229"/>
                  <a:gd name="T43" fmla="*/ 143 h 185"/>
                  <a:gd name="T44" fmla="*/ 131 w 229"/>
                  <a:gd name="T45" fmla="*/ 132 h 185"/>
                  <a:gd name="T46" fmla="*/ 145 w 229"/>
                  <a:gd name="T47" fmla="*/ 102 h 185"/>
                  <a:gd name="T48" fmla="*/ 173 w 229"/>
                  <a:gd name="T49" fmla="*/ 83 h 185"/>
                  <a:gd name="T50" fmla="*/ 187 w 229"/>
                  <a:gd name="T51" fmla="*/ 64 h 185"/>
                  <a:gd name="T52" fmla="*/ 194 w 229"/>
                  <a:gd name="T53" fmla="*/ 57 h 185"/>
                  <a:gd name="T54" fmla="*/ 207 w 229"/>
                  <a:gd name="T55" fmla="*/ 49 h 185"/>
                  <a:gd name="T56" fmla="*/ 228 w 229"/>
                  <a:gd name="T57" fmla="*/ 45 h 185"/>
                  <a:gd name="T58" fmla="*/ 214 w 229"/>
                  <a:gd name="T59" fmla="*/ 38 h 185"/>
                  <a:gd name="T60" fmla="*/ 200 w 229"/>
                  <a:gd name="T61" fmla="*/ 27 h 185"/>
                  <a:gd name="T62" fmla="*/ 187 w 229"/>
                  <a:gd name="T63" fmla="*/ 27 h 185"/>
                  <a:gd name="T64" fmla="*/ 180 w 229"/>
                  <a:gd name="T65" fmla="*/ 19 h 185"/>
                  <a:gd name="T66" fmla="*/ 194 w 229"/>
                  <a:gd name="T67" fmla="*/ 0 h 1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9"/>
                  <a:gd name="T103" fmla="*/ 0 h 185"/>
                  <a:gd name="T104" fmla="*/ 229 w 229"/>
                  <a:gd name="T105" fmla="*/ 185 h 1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9" h="185">
                    <a:moveTo>
                      <a:pt x="173" y="0"/>
                    </a:moveTo>
                    <a:lnTo>
                      <a:pt x="173" y="4"/>
                    </a:lnTo>
                    <a:lnTo>
                      <a:pt x="166" y="12"/>
                    </a:lnTo>
                    <a:lnTo>
                      <a:pt x="145" y="15"/>
                    </a:lnTo>
                    <a:lnTo>
                      <a:pt x="138" y="27"/>
                    </a:lnTo>
                    <a:lnTo>
                      <a:pt x="131" y="30"/>
                    </a:lnTo>
                    <a:lnTo>
                      <a:pt x="124" y="38"/>
                    </a:lnTo>
                    <a:lnTo>
                      <a:pt x="124" y="49"/>
                    </a:lnTo>
                    <a:lnTo>
                      <a:pt x="104" y="68"/>
                    </a:lnTo>
                    <a:lnTo>
                      <a:pt x="97" y="68"/>
                    </a:lnTo>
                    <a:lnTo>
                      <a:pt x="90" y="68"/>
                    </a:lnTo>
                    <a:lnTo>
                      <a:pt x="76" y="68"/>
                    </a:lnTo>
                    <a:lnTo>
                      <a:pt x="69" y="75"/>
                    </a:lnTo>
                    <a:lnTo>
                      <a:pt x="55" y="90"/>
                    </a:lnTo>
                    <a:lnTo>
                      <a:pt x="48" y="98"/>
                    </a:lnTo>
                    <a:lnTo>
                      <a:pt x="41" y="98"/>
                    </a:lnTo>
                    <a:lnTo>
                      <a:pt x="35" y="102"/>
                    </a:lnTo>
                    <a:lnTo>
                      <a:pt x="21" y="102"/>
                    </a:lnTo>
                    <a:lnTo>
                      <a:pt x="7" y="102"/>
                    </a:lnTo>
                    <a:lnTo>
                      <a:pt x="0" y="102"/>
                    </a:lnTo>
                    <a:lnTo>
                      <a:pt x="14" y="120"/>
                    </a:lnTo>
                    <a:lnTo>
                      <a:pt x="14" y="124"/>
                    </a:lnTo>
                    <a:lnTo>
                      <a:pt x="14" y="135"/>
                    </a:lnTo>
                    <a:lnTo>
                      <a:pt x="7" y="139"/>
                    </a:lnTo>
                    <a:lnTo>
                      <a:pt x="0" y="150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5"/>
                    </a:lnTo>
                    <a:lnTo>
                      <a:pt x="7" y="169"/>
                    </a:lnTo>
                    <a:lnTo>
                      <a:pt x="14" y="169"/>
                    </a:lnTo>
                    <a:lnTo>
                      <a:pt x="28" y="165"/>
                    </a:lnTo>
                    <a:lnTo>
                      <a:pt x="41" y="165"/>
                    </a:lnTo>
                    <a:lnTo>
                      <a:pt x="48" y="165"/>
                    </a:lnTo>
                    <a:lnTo>
                      <a:pt x="55" y="165"/>
                    </a:lnTo>
                    <a:lnTo>
                      <a:pt x="62" y="165"/>
                    </a:lnTo>
                    <a:lnTo>
                      <a:pt x="69" y="169"/>
                    </a:lnTo>
                    <a:lnTo>
                      <a:pt x="76" y="177"/>
                    </a:lnTo>
                    <a:lnTo>
                      <a:pt x="83" y="184"/>
                    </a:lnTo>
                    <a:lnTo>
                      <a:pt x="104" y="165"/>
                    </a:lnTo>
                    <a:lnTo>
                      <a:pt x="111" y="165"/>
                    </a:lnTo>
                    <a:lnTo>
                      <a:pt x="111" y="162"/>
                    </a:lnTo>
                    <a:lnTo>
                      <a:pt x="131" y="162"/>
                    </a:lnTo>
                    <a:lnTo>
                      <a:pt x="138" y="162"/>
                    </a:lnTo>
                    <a:lnTo>
                      <a:pt x="138" y="143"/>
                    </a:lnTo>
                    <a:lnTo>
                      <a:pt x="131" y="135"/>
                    </a:lnTo>
                    <a:lnTo>
                      <a:pt x="131" y="132"/>
                    </a:lnTo>
                    <a:lnTo>
                      <a:pt x="131" y="117"/>
                    </a:lnTo>
                    <a:lnTo>
                      <a:pt x="145" y="102"/>
                    </a:lnTo>
                    <a:lnTo>
                      <a:pt x="173" y="87"/>
                    </a:lnTo>
                    <a:lnTo>
                      <a:pt x="173" y="83"/>
                    </a:lnTo>
                    <a:lnTo>
                      <a:pt x="180" y="79"/>
                    </a:lnTo>
                    <a:lnTo>
                      <a:pt x="187" y="64"/>
                    </a:lnTo>
                    <a:lnTo>
                      <a:pt x="194" y="64"/>
                    </a:lnTo>
                    <a:lnTo>
                      <a:pt x="194" y="57"/>
                    </a:lnTo>
                    <a:lnTo>
                      <a:pt x="200" y="49"/>
                    </a:lnTo>
                    <a:lnTo>
                      <a:pt x="207" y="49"/>
                    </a:lnTo>
                    <a:lnTo>
                      <a:pt x="214" y="49"/>
                    </a:lnTo>
                    <a:lnTo>
                      <a:pt x="228" y="45"/>
                    </a:lnTo>
                    <a:lnTo>
                      <a:pt x="221" y="38"/>
                    </a:lnTo>
                    <a:lnTo>
                      <a:pt x="214" y="38"/>
                    </a:lnTo>
                    <a:lnTo>
                      <a:pt x="207" y="30"/>
                    </a:lnTo>
                    <a:lnTo>
                      <a:pt x="200" y="27"/>
                    </a:lnTo>
                    <a:lnTo>
                      <a:pt x="194" y="23"/>
                    </a:lnTo>
                    <a:lnTo>
                      <a:pt x="187" y="27"/>
                    </a:lnTo>
                    <a:lnTo>
                      <a:pt x="180" y="23"/>
                    </a:lnTo>
                    <a:lnTo>
                      <a:pt x="180" y="19"/>
                    </a:lnTo>
                    <a:lnTo>
                      <a:pt x="180" y="12"/>
                    </a:lnTo>
                    <a:lnTo>
                      <a:pt x="194" y="0"/>
                    </a:lnTo>
                    <a:lnTo>
                      <a:pt x="173" y="0"/>
                    </a:lnTo>
                  </a:path>
                </a:pathLst>
              </a:custGeom>
              <a:noFill/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2" name="Freeform 46"/>
              <p:cNvSpPr>
                <a:spLocks/>
              </p:cNvSpPr>
              <p:nvPr/>
            </p:nvSpPr>
            <p:spPr bwMode="auto">
              <a:xfrm>
                <a:off x="4637" y="2597"/>
                <a:ext cx="84" cy="74"/>
              </a:xfrm>
              <a:custGeom>
                <a:avLst/>
                <a:gdLst>
                  <a:gd name="T0" fmla="*/ 0 w 84"/>
                  <a:gd name="T1" fmla="*/ 0 h 74"/>
                  <a:gd name="T2" fmla="*/ 15 w 84"/>
                  <a:gd name="T3" fmla="*/ 26 h 74"/>
                  <a:gd name="T4" fmla="*/ 23 w 84"/>
                  <a:gd name="T5" fmla="*/ 35 h 74"/>
                  <a:gd name="T6" fmla="*/ 45 w 84"/>
                  <a:gd name="T7" fmla="*/ 47 h 74"/>
                  <a:gd name="T8" fmla="*/ 60 w 84"/>
                  <a:gd name="T9" fmla="*/ 64 h 74"/>
                  <a:gd name="T10" fmla="*/ 75 w 84"/>
                  <a:gd name="T11" fmla="*/ 73 h 74"/>
                  <a:gd name="T12" fmla="*/ 75 w 84"/>
                  <a:gd name="T13" fmla="*/ 69 h 74"/>
                  <a:gd name="T14" fmla="*/ 83 w 84"/>
                  <a:gd name="T15" fmla="*/ 69 h 74"/>
                  <a:gd name="T16" fmla="*/ 83 w 84"/>
                  <a:gd name="T17" fmla="*/ 64 h 74"/>
                  <a:gd name="T18" fmla="*/ 75 w 84"/>
                  <a:gd name="T19" fmla="*/ 60 h 74"/>
                  <a:gd name="T20" fmla="*/ 75 w 84"/>
                  <a:gd name="T21" fmla="*/ 56 h 74"/>
                  <a:gd name="T22" fmla="*/ 68 w 84"/>
                  <a:gd name="T23" fmla="*/ 43 h 74"/>
                  <a:gd name="T24" fmla="*/ 68 w 84"/>
                  <a:gd name="T25" fmla="*/ 35 h 74"/>
                  <a:gd name="T26" fmla="*/ 60 w 84"/>
                  <a:gd name="T27" fmla="*/ 26 h 74"/>
                  <a:gd name="T28" fmla="*/ 53 w 84"/>
                  <a:gd name="T29" fmla="*/ 13 h 74"/>
                  <a:gd name="T30" fmla="*/ 45 w 84"/>
                  <a:gd name="T31" fmla="*/ 17 h 74"/>
                  <a:gd name="T32" fmla="*/ 30 w 84"/>
                  <a:gd name="T33" fmla="*/ 5 h 74"/>
                  <a:gd name="T34" fmla="*/ 15 w 84"/>
                  <a:gd name="T35" fmla="*/ 9 h 74"/>
                  <a:gd name="T36" fmla="*/ 0 w 84"/>
                  <a:gd name="T37" fmla="*/ 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4"/>
                  <a:gd name="T58" fmla="*/ 0 h 74"/>
                  <a:gd name="T59" fmla="*/ 84 w 84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4" h="74">
                    <a:moveTo>
                      <a:pt x="0" y="0"/>
                    </a:moveTo>
                    <a:lnTo>
                      <a:pt x="15" y="26"/>
                    </a:lnTo>
                    <a:lnTo>
                      <a:pt x="23" y="35"/>
                    </a:lnTo>
                    <a:lnTo>
                      <a:pt x="45" y="47"/>
                    </a:lnTo>
                    <a:lnTo>
                      <a:pt x="60" y="64"/>
                    </a:lnTo>
                    <a:lnTo>
                      <a:pt x="75" y="73"/>
                    </a:lnTo>
                    <a:lnTo>
                      <a:pt x="75" y="69"/>
                    </a:lnTo>
                    <a:lnTo>
                      <a:pt x="83" y="69"/>
                    </a:lnTo>
                    <a:lnTo>
                      <a:pt x="83" y="64"/>
                    </a:lnTo>
                    <a:lnTo>
                      <a:pt x="75" y="60"/>
                    </a:lnTo>
                    <a:lnTo>
                      <a:pt x="75" y="56"/>
                    </a:lnTo>
                    <a:lnTo>
                      <a:pt x="68" y="43"/>
                    </a:lnTo>
                    <a:lnTo>
                      <a:pt x="68" y="35"/>
                    </a:lnTo>
                    <a:lnTo>
                      <a:pt x="60" y="26"/>
                    </a:lnTo>
                    <a:lnTo>
                      <a:pt x="53" y="13"/>
                    </a:lnTo>
                    <a:lnTo>
                      <a:pt x="45" y="17"/>
                    </a:lnTo>
                    <a:lnTo>
                      <a:pt x="30" y="5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3" name="Freeform 47"/>
              <p:cNvSpPr>
                <a:spLocks/>
              </p:cNvSpPr>
              <p:nvPr/>
            </p:nvSpPr>
            <p:spPr bwMode="auto">
              <a:xfrm>
                <a:off x="4477" y="2324"/>
                <a:ext cx="59" cy="62"/>
              </a:xfrm>
              <a:custGeom>
                <a:avLst/>
                <a:gdLst>
                  <a:gd name="T0" fmla="*/ 58 w 59"/>
                  <a:gd name="T1" fmla="*/ 61 h 62"/>
                  <a:gd name="T2" fmla="*/ 58 w 59"/>
                  <a:gd name="T3" fmla="*/ 50 h 62"/>
                  <a:gd name="T4" fmla="*/ 50 w 59"/>
                  <a:gd name="T5" fmla="*/ 46 h 62"/>
                  <a:gd name="T6" fmla="*/ 43 w 59"/>
                  <a:gd name="T7" fmla="*/ 42 h 62"/>
                  <a:gd name="T8" fmla="*/ 36 w 59"/>
                  <a:gd name="T9" fmla="*/ 38 h 62"/>
                  <a:gd name="T10" fmla="*/ 29 w 59"/>
                  <a:gd name="T11" fmla="*/ 42 h 62"/>
                  <a:gd name="T12" fmla="*/ 21 w 59"/>
                  <a:gd name="T13" fmla="*/ 46 h 62"/>
                  <a:gd name="T14" fmla="*/ 21 w 59"/>
                  <a:gd name="T15" fmla="*/ 50 h 62"/>
                  <a:gd name="T16" fmla="*/ 7 w 59"/>
                  <a:gd name="T17" fmla="*/ 50 h 62"/>
                  <a:gd name="T18" fmla="*/ 7 w 59"/>
                  <a:gd name="T19" fmla="*/ 34 h 62"/>
                  <a:gd name="T20" fmla="*/ 7 w 59"/>
                  <a:gd name="T21" fmla="*/ 30 h 62"/>
                  <a:gd name="T22" fmla="*/ 0 w 59"/>
                  <a:gd name="T23" fmla="*/ 30 h 62"/>
                  <a:gd name="T24" fmla="*/ 0 w 59"/>
                  <a:gd name="T25" fmla="*/ 23 h 62"/>
                  <a:gd name="T26" fmla="*/ 0 w 59"/>
                  <a:gd name="T27" fmla="*/ 15 h 62"/>
                  <a:gd name="T28" fmla="*/ 7 w 59"/>
                  <a:gd name="T29" fmla="*/ 8 h 62"/>
                  <a:gd name="T30" fmla="*/ 7 w 59"/>
                  <a:gd name="T31" fmla="*/ 4 h 62"/>
                  <a:gd name="T32" fmla="*/ 14 w 59"/>
                  <a:gd name="T33" fmla="*/ 0 h 62"/>
                  <a:gd name="T34" fmla="*/ 21 w 59"/>
                  <a:gd name="T35" fmla="*/ 0 h 62"/>
                  <a:gd name="T36" fmla="*/ 29 w 59"/>
                  <a:gd name="T37" fmla="*/ 0 h 62"/>
                  <a:gd name="T38" fmla="*/ 36 w 59"/>
                  <a:gd name="T39" fmla="*/ 0 h 62"/>
                  <a:gd name="T40" fmla="*/ 36 w 59"/>
                  <a:gd name="T41" fmla="*/ 8 h 62"/>
                  <a:gd name="T42" fmla="*/ 36 w 59"/>
                  <a:gd name="T43" fmla="*/ 19 h 62"/>
                  <a:gd name="T44" fmla="*/ 36 w 59"/>
                  <a:gd name="T45" fmla="*/ 30 h 62"/>
                  <a:gd name="T46" fmla="*/ 43 w 59"/>
                  <a:gd name="T47" fmla="*/ 30 h 62"/>
                  <a:gd name="T48" fmla="*/ 43 w 59"/>
                  <a:gd name="T49" fmla="*/ 23 h 62"/>
                  <a:gd name="T50" fmla="*/ 43 w 59"/>
                  <a:gd name="T51" fmla="*/ 19 h 62"/>
                  <a:gd name="T52" fmla="*/ 50 w 59"/>
                  <a:gd name="T53" fmla="*/ 15 h 62"/>
                  <a:gd name="T54" fmla="*/ 58 w 59"/>
                  <a:gd name="T55" fmla="*/ 23 h 62"/>
                  <a:gd name="T56" fmla="*/ 58 w 59"/>
                  <a:gd name="T57" fmla="*/ 46 h 62"/>
                  <a:gd name="T58" fmla="*/ 58 w 59"/>
                  <a:gd name="T59" fmla="*/ 6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9"/>
                  <a:gd name="T91" fmla="*/ 0 h 62"/>
                  <a:gd name="T92" fmla="*/ 59 w 59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9" h="62">
                    <a:moveTo>
                      <a:pt x="58" y="61"/>
                    </a:moveTo>
                    <a:lnTo>
                      <a:pt x="58" y="50"/>
                    </a:lnTo>
                    <a:lnTo>
                      <a:pt x="50" y="46"/>
                    </a:lnTo>
                    <a:lnTo>
                      <a:pt x="43" y="42"/>
                    </a:lnTo>
                    <a:lnTo>
                      <a:pt x="36" y="38"/>
                    </a:lnTo>
                    <a:lnTo>
                      <a:pt x="29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7" y="50"/>
                    </a:lnTo>
                    <a:lnTo>
                      <a:pt x="7" y="34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36" y="8"/>
                    </a:lnTo>
                    <a:lnTo>
                      <a:pt x="36" y="19"/>
                    </a:lnTo>
                    <a:lnTo>
                      <a:pt x="36" y="30"/>
                    </a:lnTo>
                    <a:lnTo>
                      <a:pt x="43" y="30"/>
                    </a:lnTo>
                    <a:lnTo>
                      <a:pt x="43" y="23"/>
                    </a:lnTo>
                    <a:lnTo>
                      <a:pt x="43" y="19"/>
                    </a:lnTo>
                    <a:lnTo>
                      <a:pt x="50" y="15"/>
                    </a:lnTo>
                    <a:lnTo>
                      <a:pt x="58" y="23"/>
                    </a:lnTo>
                    <a:lnTo>
                      <a:pt x="58" y="46"/>
                    </a:lnTo>
                    <a:lnTo>
                      <a:pt x="58" y="6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4" name="Freeform 48"/>
              <p:cNvSpPr>
                <a:spLocks/>
              </p:cNvSpPr>
              <p:nvPr/>
            </p:nvSpPr>
            <p:spPr bwMode="auto">
              <a:xfrm>
                <a:off x="4540" y="2283"/>
                <a:ext cx="113" cy="294"/>
              </a:xfrm>
              <a:custGeom>
                <a:avLst/>
                <a:gdLst>
                  <a:gd name="T0" fmla="*/ 38 w 113"/>
                  <a:gd name="T1" fmla="*/ 186 h 294"/>
                  <a:gd name="T2" fmla="*/ 23 w 113"/>
                  <a:gd name="T3" fmla="*/ 178 h 294"/>
                  <a:gd name="T4" fmla="*/ 23 w 113"/>
                  <a:gd name="T5" fmla="*/ 157 h 294"/>
                  <a:gd name="T6" fmla="*/ 23 w 113"/>
                  <a:gd name="T7" fmla="*/ 145 h 294"/>
                  <a:gd name="T8" fmla="*/ 8 w 113"/>
                  <a:gd name="T9" fmla="*/ 124 h 294"/>
                  <a:gd name="T10" fmla="*/ 0 w 113"/>
                  <a:gd name="T11" fmla="*/ 112 h 294"/>
                  <a:gd name="T12" fmla="*/ 0 w 113"/>
                  <a:gd name="T13" fmla="*/ 95 h 294"/>
                  <a:gd name="T14" fmla="*/ 0 w 113"/>
                  <a:gd name="T15" fmla="*/ 79 h 294"/>
                  <a:gd name="T16" fmla="*/ 8 w 113"/>
                  <a:gd name="T17" fmla="*/ 79 h 294"/>
                  <a:gd name="T18" fmla="*/ 0 w 113"/>
                  <a:gd name="T19" fmla="*/ 62 h 294"/>
                  <a:gd name="T20" fmla="*/ 15 w 113"/>
                  <a:gd name="T21" fmla="*/ 66 h 294"/>
                  <a:gd name="T22" fmla="*/ 23 w 113"/>
                  <a:gd name="T23" fmla="*/ 58 h 294"/>
                  <a:gd name="T24" fmla="*/ 30 w 113"/>
                  <a:gd name="T25" fmla="*/ 46 h 294"/>
                  <a:gd name="T26" fmla="*/ 38 w 113"/>
                  <a:gd name="T27" fmla="*/ 33 h 294"/>
                  <a:gd name="T28" fmla="*/ 60 w 113"/>
                  <a:gd name="T29" fmla="*/ 29 h 294"/>
                  <a:gd name="T30" fmla="*/ 75 w 113"/>
                  <a:gd name="T31" fmla="*/ 4 h 294"/>
                  <a:gd name="T32" fmla="*/ 90 w 113"/>
                  <a:gd name="T33" fmla="*/ 21 h 294"/>
                  <a:gd name="T34" fmla="*/ 82 w 113"/>
                  <a:gd name="T35" fmla="*/ 42 h 294"/>
                  <a:gd name="T36" fmla="*/ 75 w 113"/>
                  <a:gd name="T37" fmla="*/ 62 h 294"/>
                  <a:gd name="T38" fmla="*/ 75 w 113"/>
                  <a:gd name="T39" fmla="*/ 79 h 294"/>
                  <a:gd name="T40" fmla="*/ 90 w 113"/>
                  <a:gd name="T41" fmla="*/ 87 h 294"/>
                  <a:gd name="T42" fmla="*/ 112 w 113"/>
                  <a:gd name="T43" fmla="*/ 91 h 294"/>
                  <a:gd name="T44" fmla="*/ 97 w 113"/>
                  <a:gd name="T45" fmla="*/ 108 h 294"/>
                  <a:gd name="T46" fmla="*/ 90 w 113"/>
                  <a:gd name="T47" fmla="*/ 128 h 294"/>
                  <a:gd name="T48" fmla="*/ 90 w 113"/>
                  <a:gd name="T49" fmla="*/ 153 h 294"/>
                  <a:gd name="T50" fmla="*/ 90 w 113"/>
                  <a:gd name="T51" fmla="*/ 169 h 294"/>
                  <a:gd name="T52" fmla="*/ 90 w 113"/>
                  <a:gd name="T53" fmla="*/ 182 h 294"/>
                  <a:gd name="T54" fmla="*/ 97 w 113"/>
                  <a:gd name="T55" fmla="*/ 202 h 294"/>
                  <a:gd name="T56" fmla="*/ 90 w 113"/>
                  <a:gd name="T57" fmla="*/ 235 h 294"/>
                  <a:gd name="T58" fmla="*/ 90 w 113"/>
                  <a:gd name="T59" fmla="*/ 248 h 294"/>
                  <a:gd name="T60" fmla="*/ 90 w 113"/>
                  <a:gd name="T61" fmla="*/ 281 h 294"/>
                  <a:gd name="T62" fmla="*/ 82 w 113"/>
                  <a:gd name="T63" fmla="*/ 289 h 294"/>
                  <a:gd name="T64" fmla="*/ 82 w 113"/>
                  <a:gd name="T65" fmla="*/ 268 h 294"/>
                  <a:gd name="T66" fmla="*/ 82 w 113"/>
                  <a:gd name="T67" fmla="*/ 239 h 294"/>
                  <a:gd name="T68" fmla="*/ 82 w 113"/>
                  <a:gd name="T69" fmla="*/ 215 h 294"/>
                  <a:gd name="T70" fmla="*/ 67 w 113"/>
                  <a:gd name="T71" fmla="*/ 165 h 2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3"/>
                  <a:gd name="T109" fmla="*/ 0 h 294"/>
                  <a:gd name="T110" fmla="*/ 113 w 113"/>
                  <a:gd name="T111" fmla="*/ 294 h 2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3" h="294">
                    <a:moveTo>
                      <a:pt x="67" y="165"/>
                    </a:moveTo>
                    <a:lnTo>
                      <a:pt x="38" y="186"/>
                    </a:lnTo>
                    <a:lnTo>
                      <a:pt x="23" y="182"/>
                    </a:lnTo>
                    <a:lnTo>
                      <a:pt x="23" y="178"/>
                    </a:lnTo>
                    <a:lnTo>
                      <a:pt x="23" y="169"/>
                    </a:lnTo>
                    <a:lnTo>
                      <a:pt x="23" y="157"/>
                    </a:lnTo>
                    <a:lnTo>
                      <a:pt x="23" y="149"/>
                    </a:lnTo>
                    <a:lnTo>
                      <a:pt x="23" y="145"/>
                    </a:lnTo>
                    <a:lnTo>
                      <a:pt x="15" y="136"/>
                    </a:lnTo>
                    <a:lnTo>
                      <a:pt x="8" y="124"/>
                    </a:lnTo>
                    <a:lnTo>
                      <a:pt x="8" y="120"/>
                    </a:lnTo>
                    <a:lnTo>
                      <a:pt x="0" y="112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8" y="79"/>
                    </a:lnTo>
                    <a:lnTo>
                      <a:pt x="8" y="75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5" y="66"/>
                    </a:lnTo>
                    <a:lnTo>
                      <a:pt x="23" y="62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46"/>
                    </a:lnTo>
                    <a:lnTo>
                      <a:pt x="38" y="37"/>
                    </a:lnTo>
                    <a:lnTo>
                      <a:pt x="38" y="33"/>
                    </a:lnTo>
                    <a:lnTo>
                      <a:pt x="38" y="29"/>
                    </a:lnTo>
                    <a:lnTo>
                      <a:pt x="60" y="29"/>
                    </a:lnTo>
                    <a:lnTo>
                      <a:pt x="67" y="0"/>
                    </a:lnTo>
                    <a:lnTo>
                      <a:pt x="75" y="4"/>
                    </a:lnTo>
                    <a:lnTo>
                      <a:pt x="82" y="9"/>
                    </a:lnTo>
                    <a:lnTo>
                      <a:pt x="90" y="21"/>
                    </a:lnTo>
                    <a:lnTo>
                      <a:pt x="90" y="37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75" y="62"/>
                    </a:lnTo>
                    <a:lnTo>
                      <a:pt x="75" y="75"/>
                    </a:lnTo>
                    <a:lnTo>
                      <a:pt x="75" y="79"/>
                    </a:lnTo>
                    <a:lnTo>
                      <a:pt x="82" y="83"/>
                    </a:lnTo>
                    <a:lnTo>
                      <a:pt x="90" y="87"/>
                    </a:lnTo>
                    <a:lnTo>
                      <a:pt x="97" y="87"/>
                    </a:lnTo>
                    <a:lnTo>
                      <a:pt x="112" y="91"/>
                    </a:lnTo>
                    <a:lnTo>
                      <a:pt x="105" y="108"/>
                    </a:lnTo>
                    <a:lnTo>
                      <a:pt x="97" y="108"/>
                    </a:lnTo>
                    <a:lnTo>
                      <a:pt x="90" y="116"/>
                    </a:lnTo>
                    <a:lnTo>
                      <a:pt x="90" y="128"/>
                    </a:lnTo>
                    <a:lnTo>
                      <a:pt x="90" y="149"/>
                    </a:lnTo>
                    <a:lnTo>
                      <a:pt x="90" y="153"/>
                    </a:lnTo>
                    <a:lnTo>
                      <a:pt x="90" y="161"/>
                    </a:lnTo>
                    <a:lnTo>
                      <a:pt x="90" y="169"/>
                    </a:lnTo>
                    <a:lnTo>
                      <a:pt x="90" y="173"/>
                    </a:lnTo>
                    <a:lnTo>
                      <a:pt x="90" y="182"/>
                    </a:lnTo>
                    <a:lnTo>
                      <a:pt x="90" y="194"/>
                    </a:lnTo>
                    <a:lnTo>
                      <a:pt x="97" y="202"/>
                    </a:lnTo>
                    <a:lnTo>
                      <a:pt x="90" y="227"/>
                    </a:lnTo>
                    <a:lnTo>
                      <a:pt x="90" y="235"/>
                    </a:lnTo>
                    <a:lnTo>
                      <a:pt x="90" y="244"/>
                    </a:lnTo>
                    <a:lnTo>
                      <a:pt x="90" y="248"/>
                    </a:lnTo>
                    <a:lnTo>
                      <a:pt x="90" y="264"/>
                    </a:lnTo>
                    <a:lnTo>
                      <a:pt x="90" y="281"/>
                    </a:lnTo>
                    <a:lnTo>
                      <a:pt x="82" y="293"/>
                    </a:lnTo>
                    <a:lnTo>
                      <a:pt x="82" y="289"/>
                    </a:lnTo>
                    <a:lnTo>
                      <a:pt x="82" y="281"/>
                    </a:lnTo>
                    <a:lnTo>
                      <a:pt x="82" y="268"/>
                    </a:lnTo>
                    <a:lnTo>
                      <a:pt x="82" y="244"/>
                    </a:lnTo>
                    <a:lnTo>
                      <a:pt x="82" y="239"/>
                    </a:lnTo>
                    <a:lnTo>
                      <a:pt x="82" y="235"/>
                    </a:lnTo>
                    <a:lnTo>
                      <a:pt x="82" y="215"/>
                    </a:lnTo>
                    <a:lnTo>
                      <a:pt x="82" y="190"/>
                    </a:lnTo>
                    <a:lnTo>
                      <a:pt x="67" y="16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5" name="Freeform 49"/>
              <p:cNvSpPr>
                <a:spLocks/>
              </p:cNvSpPr>
              <p:nvPr/>
            </p:nvSpPr>
            <p:spPr bwMode="auto">
              <a:xfrm>
                <a:off x="4680" y="2353"/>
                <a:ext cx="100" cy="179"/>
              </a:xfrm>
              <a:custGeom>
                <a:avLst/>
                <a:gdLst>
                  <a:gd name="T0" fmla="*/ 69 w 100"/>
                  <a:gd name="T1" fmla="*/ 133 h 179"/>
                  <a:gd name="T2" fmla="*/ 69 w 100"/>
                  <a:gd name="T3" fmla="*/ 138 h 179"/>
                  <a:gd name="T4" fmla="*/ 69 w 100"/>
                  <a:gd name="T5" fmla="*/ 162 h 179"/>
                  <a:gd name="T6" fmla="*/ 53 w 100"/>
                  <a:gd name="T7" fmla="*/ 162 h 179"/>
                  <a:gd name="T8" fmla="*/ 53 w 100"/>
                  <a:gd name="T9" fmla="*/ 166 h 179"/>
                  <a:gd name="T10" fmla="*/ 46 w 100"/>
                  <a:gd name="T11" fmla="*/ 178 h 179"/>
                  <a:gd name="T12" fmla="*/ 53 w 100"/>
                  <a:gd name="T13" fmla="*/ 178 h 179"/>
                  <a:gd name="T14" fmla="*/ 69 w 100"/>
                  <a:gd name="T15" fmla="*/ 178 h 179"/>
                  <a:gd name="T16" fmla="*/ 76 w 100"/>
                  <a:gd name="T17" fmla="*/ 174 h 179"/>
                  <a:gd name="T18" fmla="*/ 84 w 100"/>
                  <a:gd name="T19" fmla="*/ 162 h 179"/>
                  <a:gd name="T20" fmla="*/ 92 w 100"/>
                  <a:gd name="T21" fmla="*/ 150 h 179"/>
                  <a:gd name="T22" fmla="*/ 99 w 100"/>
                  <a:gd name="T23" fmla="*/ 142 h 179"/>
                  <a:gd name="T24" fmla="*/ 99 w 100"/>
                  <a:gd name="T25" fmla="*/ 133 h 179"/>
                  <a:gd name="T26" fmla="*/ 99 w 100"/>
                  <a:gd name="T27" fmla="*/ 105 h 179"/>
                  <a:gd name="T28" fmla="*/ 99 w 100"/>
                  <a:gd name="T29" fmla="*/ 101 h 179"/>
                  <a:gd name="T30" fmla="*/ 99 w 100"/>
                  <a:gd name="T31" fmla="*/ 97 h 179"/>
                  <a:gd name="T32" fmla="*/ 92 w 100"/>
                  <a:gd name="T33" fmla="*/ 89 h 179"/>
                  <a:gd name="T34" fmla="*/ 84 w 100"/>
                  <a:gd name="T35" fmla="*/ 85 h 179"/>
                  <a:gd name="T36" fmla="*/ 69 w 100"/>
                  <a:gd name="T37" fmla="*/ 77 h 179"/>
                  <a:gd name="T38" fmla="*/ 53 w 100"/>
                  <a:gd name="T39" fmla="*/ 57 h 179"/>
                  <a:gd name="T40" fmla="*/ 53 w 100"/>
                  <a:gd name="T41" fmla="*/ 48 h 179"/>
                  <a:gd name="T42" fmla="*/ 53 w 100"/>
                  <a:gd name="T43" fmla="*/ 44 h 179"/>
                  <a:gd name="T44" fmla="*/ 53 w 100"/>
                  <a:gd name="T45" fmla="*/ 40 h 179"/>
                  <a:gd name="T46" fmla="*/ 61 w 100"/>
                  <a:gd name="T47" fmla="*/ 36 h 179"/>
                  <a:gd name="T48" fmla="*/ 69 w 100"/>
                  <a:gd name="T49" fmla="*/ 32 h 179"/>
                  <a:gd name="T50" fmla="*/ 76 w 100"/>
                  <a:gd name="T51" fmla="*/ 32 h 179"/>
                  <a:gd name="T52" fmla="*/ 84 w 100"/>
                  <a:gd name="T53" fmla="*/ 28 h 179"/>
                  <a:gd name="T54" fmla="*/ 84 w 100"/>
                  <a:gd name="T55" fmla="*/ 24 h 179"/>
                  <a:gd name="T56" fmla="*/ 84 w 100"/>
                  <a:gd name="T57" fmla="*/ 20 h 179"/>
                  <a:gd name="T58" fmla="*/ 76 w 100"/>
                  <a:gd name="T59" fmla="*/ 16 h 179"/>
                  <a:gd name="T60" fmla="*/ 76 w 100"/>
                  <a:gd name="T61" fmla="*/ 12 h 179"/>
                  <a:gd name="T62" fmla="*/ 69 w 100"/>
                  <a:gd name="T63" fmla="*/ 8 h 179"/>
                  <a:gd name="T64" fmla="*/ 69 w 100"/>
                  <a:gd name="T65" fmla="*/ 4 h 179"/>
                  <a:gd name="T66" fmla="*/ 61 w 100"/>
                  <a:gd name="T67" fmla="*/ 0 h 179"/>
                  <a:gd name="T68" fmla="*/ 53 w 100"/>
                  <a:gd name="T69" fmla="*/ 4 h 179"/>
                  <a:gd name="T70" fmla="*/ 46 w 100"/>
                  <a:gd name="T71" fmla="*/ 4 h 179"/>
                  <a:gd name="T72" fmla="*/ 30 w 100"/>
                  <a:gd name="T73" fmla="*/ 0 h 179"/>
                  <a:gd name="T74" fmla="*/ 23 w 100"/>
                  <a:gd name="T75" fmla="*/ 0 h 179"/>
                  <a:gd name="T76" fmla="*/ 7 w 100"/>
                  <a:gd name="T77" fmla="*/ 4 h 179"/>
                  <a:gd name="T78" fmla="*/ 0 w 100"/>
                  <a:gd name="T79" fmla="*/ 4 h 179"/>
                  <a:gd name="T80" fmla="*/ 0 w 100"/>
                  <a:gd name="T81" fmla="*/ 8 h 179"/>
                  <a:gd name="T82" fmla="*/ 7 w 100"/>
                  <a:gd name="T83" fmla="*/ 12 h 179"/>
                  <a:gd name="T84" fmla="*/ 15 w 100"/>
                  <a:gd name="T85" fmla="*/ 28 h 179"/>
                  <a:gd name="T86" fmla="*/ 23 w 100"/>
                  <a:gd name="T87" fmla="*/ 32 h 179"/>
                  <a:gd name="T88" fmla="*/ 30 w 100"/>
                  <a:gd name="T89" fmla="*/ 36 h 179"/>
                  <a:gd name="T90" fmla="*/ 30 w 100"/>
                  <a:gd name="T91" fmla="*/ 44 h 179"/>
                  <a:gd name="T92" fmla="*/ 23 w 100"/>
                  <a:gd name="T93" fmla="*/ 48 h 179"/>
                  <a:gd name="T94" fmla="*/ 23 w 100"/>
                  <a:gd name="T95" fmla="*/ 52 h 179"/>
                  <a:gd name="T96" fmla="*/ 23 w 100"/>
                  <a:gd name="T97" fmla="*/ 57 h 179"/>
                  <a:gd name="T98" fmla="*/ 30 w 100"/>
                  <a:gd name="T99" fmla="*/ 65 h 179"/>
                  <a:gd name="T100" fmla="*/ 38 w 100"/>
                  <a:gd name="T101" fmla="*/ 69 h 179"/>
                  <a:gd name="T102" fmla="*/ 38 w 100"/>
                  <a:gd name="T103" fmla="*/ 73 h 179"/>
                  <a:gd name="T104" fmla="*/ 38 w 100"/>
                  <a:gd name="T105" fmla="*/ 77 h 179"/>
                  <a:gd name="T106" fmla="*/ 46 w 100"/>
                  <a:gd name="T107" fmla="*/ 81 h 179"/>
                  <a:gd name="T108" fmla="*/ 53 w 100"/>
                  <a:gd name="T109" fmla="*/ 93 h 179"/>
                  <a:gd name="T110" fmla="*/ 61 w 100"/>
                  <a:gd name="T111" fmla="*/ 101 h 179"/>
                  <a:gd name="T112" fmla="*/ 69 w 100"/>
                  <a:gd name="T113" fmla="*/ 113 h 179"/>
                  <a:gd name="T114" fmla="*/ 69 w 100"/>
                  <a:gd name="T115" fmla="*/ 121 h 179"/>
                  <a:gd name="T116" fmla="*/ 69 w 100"/>
                  <a:gd name="T117" fmla="*/ 125 h 179"/>
                  <a:gd name="T118" fmla="*/ 69 w 100"/>
                  <a:gd name="T119" fmla="*/ 133 h 1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179"/>
                  <a:gd name="T182" fmla="*/ 100 w 100"/>
                  <a:gd name="T183" fmla="*/ 179 h 1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179">
                    <a:moveTo>
                      <a:pt x="69" y="133"/>
                    </a:moveTo>
                    <a:lnTo>
                      <a:pt x="69" y="138"/>
                    </a:lnTo>
                    <a:lnTo>
                      <a:pt x="69" y="162"/>
                    </a:lnTo>
                    <a:lnTo>
                      <a:pt x="53" y="162"/>
                    </a:lnTo>
                    <a:lnTo>
                      <a:pt x="53" y="166"/>
                    </a:lnTo>
                    <a:lnTo>
                      <a:pt x="46" y="178"/>
                    </a:lnTo>
                    <a:lnTo>
                      <a:pt x="53" y="178"/>
                    </a:lnTo>
                    <a:lnTo>
                      <a:pt x="69" y="178"/>
                    </a:lnTo>
                    <a:lnTo>
                      <a:pt x="76" y="174"/>
                    </a:lnTo>
                    <a:lnTo>
                      <a:pt x="84" y="162"/>
                    </a:lnTo>
                    <a:lnTo>
                      <a:pt x="92" y="150"/>
                    </a:lnTo>
                    <a:lnTo>
                      <a:pt x="99" y="142"/>
                    </a:lnTo>
                    <a:lnTo>
                      <a:pt x="99" y="133"/>
                    </a:lnTo>
                    <a:lnTo>
                      <a:pt x="99" y="105"/>
                    </a:lnTo>
                    <a:lnTo>
                      <a:pt x="99" y="101"/>
                    </a:lnTo>
                    <a:lnTo>
                      <a:pt x="99" y="97"/>
                    </a:lnTo>
                    <a:lnTo>
                      <a:pt x="92" y="89"/>
                    </a:lnTo>
                    <a:lnTo>
                      <a:pt x="84" y="85"/>
                    </a:lnTo>
                    <a:lnTo>
                      <a:pt x="69" y="77"/>
                    </a:lnTo>
                    <a:lnTo>
                      <a:pt x="53" y="57"/>
                    </a:lnTo>
                    <a:lnTo>
                      <a:pt x="53" y="48"/>
                    </a:lnTo>
                    <a:lnTo>
                      <a:pt x="53" y="44"/>
                    </a:lnTo>
                    <a:lnTo>
                      <a:pt x="53" y="40"/>
                    </a:lnTo>
                    <a:lnTo>
                      <a:pt x="61" y="36"/>
                    </a:lnTo>
                    <a:lnTo>
                      <a:pt x="69" y="32"/>
                    </a:lnTo>
                    <a:lnTo>
                      <a:pt x="76" y="32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76" y="16"/>
                    </a:lnTo>
                    <a:lnTo>
                      <a:pt x="76" y="12"/>
                    </a:lnTo>
                    <a:lnTo>
                      <a:pt x="69" y="8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3" y="4"/>
                    </a:lnTo>
                    <a:lnTo>
                      <a:pt x="46" y="4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7" y="12"/>
                    </a:lnTo>
                    <a:lnTo>
                      <a:pt x="15" y="28"/>
                    </a:lnTo>
                    <a:lnTo>
                      <a:pt x="23" y="32"/>
                    </a:lnTo>
                    <a:lnTo>
                      <a:pt x="30" y="36"/>
                    </a:lnTo>
                    <a:lnTo>
                      <a:pt x="30" y="44"/>
                    </a:lnTo>
                    <a:lnTo>
                      <a:pt x="23" y="48"/>
                    </a:lnTo>
                    <a:lnTo>
                      <a:pt x="23" y="52"/>
                    </a:lnTo>
                    <a:lnTo>
                      <a:pt x="23" y="57"/>
                    </a:lnTo>
                    <a:lnTo>
                      <a:pt x="30" y="65"/>
                    </a:lnTo>
                    <a:lnTo>
                      <a:pt x="38" y="69"/>
                    </a:lnTo>
                    <a:lnTo>
                      <a:pt x="38" y="73"/>
                    </a:lnTo>
                    <a:lnTo>
                      <a:pt x="38" y="77"/>
                    </a:lnTo>
                    <a:lnTo>
                      <a:pt x="46" y="81"/>
                    </a:lnTo>
                    <a:lnTo>
                      <a:pt x="53" y="93"/>
                    </a:lnTo>
                    <a:lnTo>
                      <a:pt x="61" y="101"/>
                    </a:lnTo>
                    <a:lnTo>
                      <a:pt x="69" y="113"/>
                    </a:lnTo>
                    <a:lnTo>
                      <a:pt x="69" y="121"/>
                    </a:lnTo>
                    <a:lnTo>
                      <a:pt x="69" y="125"/>
                    </a:lnTo>
                    <a:lnTo>
                      <a:pt x="69" y="13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6" name="Freeform 50"/>
              <p:cNvSpPr>
                <a:spLocks/>
              </p:cNvSpPr>
              <p:nvPr/>
            </p:nvSpPr>
            <p:spPr bwMode="auto">
              <a:xfrm>
                <a:off x="4625" y="2389"/>
                <a:ext cx="91" cy="227"/>
              </a:xfrm>
              <a:custGeom>
                <a:avLst/>
                <a:gdLst>
                  <a:gd name="T0" fmla="*/ 15 w 91"/>
                  <a:gd name="T1" fmla="*/ 0 h 227"/>
                  <a:gd name="T2" fmla="*/ 7 w 91"/>
                  <a:gd name="T3" fmla="*/ 21 h 227"/>
                  <a:gd name="T4" fmla="*/ 7 w 91"/>
                  <a:gd name="T5" fmla="*/ 50 h 227"/>
                  <a:gd name="T6" fmla="*/ 0 w 91"/>
                  <a:gd name="T7" fmla="*/ 67 h 227"/>
                  <a:gd name="T8" fmla="*/ 0 w 91"/>
                  <a:gd name="T9" fmla="*/ 80 h 227"/>
                  <a:gd name="T10" fmla="*/ 7 w 91"/>
                  <a:gd name="T11" fmla="*/ 96 h 227"/>
                  <a:gd name="T12" fmla="*/ 7 w 91"/>
                  <a:gd name="T13" fmla="*/ 130 h 227"/>
                  <a:gd name="T14" fmla="*/ 7 w 91"/>
                  <a:gd name="T15" fmla="*/ 142 h 227"/>
                  <a:gd name="T16" fmla="*/ 0 w 91"/>
                  <a:gd name="T17" fmla="*/ 176 h 227"/>
                  <a:gd name="T18" fmla="*/ 0 w 91"/>
                  <a:gd name="T19" fmla="*/ 193 h 227"/>
                  <a:gd name="T20" fmla="*/ 7 w 91"/>
                  <a:gd name="T21" fmla="*/ 209 h 227"/>
                  <a:gd name="T22" fmla="*/ 45 w 91"/>
                  <a:gd name="T23" fmla="*/ 213 h 227"/>
                  <a:gd name="T24" fmla="*/ 60 w 91"/>
                  <a:gd name="T25" fmla="*/ 222 h 227"/>
                  <a:gd name="T26" fmla="*/ 22 w 91"/>
                  <a:gd name="T27" fmla="*/ 180 h 227"/>
                  <a:gd name="T28" fmla="*/ 15 w 91"/>
                  <a:gd name="T29" fmla="*/ 172 h 227"/>
                  <a:gd name="T30" fmla="*/ 15 w 91"/>
                  <a:gd name="T31" fmla="*/ 142 h 227"/>
                  <a:gd name="T32" fmla="*/ 22 w 91"/>
                  <a:gd name="T33" fmla="*/ 126 h 227"/>
                  <a:gd name="T34" fmla="*/ 22 w 91"/>
                  <a:gd name="T35" fmla="*/ 96 h 227"/>
                  <a:gd name="T36" fmla="*/ 30 w 91"/>
                  <a:gd name="T37" fmla="*/ 88 h 227"/>
                  <a:gd name="T38" fmla="*/ 38 w 91"/>
                  <a:gd name="T39" fmla="*/ 100 h 227"/>
                  <a:gd name="T40" fmla="*/ 53 w 91"/>
                  <a:gd name="T41" fmla="*/ 126 h 227"/>
                  <a:gd name="T42" fmla="*/ 53 w 91"/>
                  <a:gd name="T43" fmla="*/ 109 h 227"/>
                  <a:gd name="T44" fmla="*/ 60 w 91"/>
                  <a:gd name="T45" fmla="*/ 88 h 227"/>
                  <a:gd name="T46" fmla="*/ 83 w 91"/>
                  <a:gd name="T47" fmla="*/ 88 h 227"/>
                  <a:gd name="T48" fmla="*/ 90 w 91"/>
                  <a:gd name="T49" fmla="*/ 84 h 227"/>
                  <a:gd name="T50" fmla="*/ 90 w 91"/>
                  <a:gd name="T51" fmla="*/ 63 h 227"/>
                  <a:gd name="T52" fmla="*/ 83 w 91"/>
                  <a:gd name="T53" fmla="*/ 46 h 227"/>
                  <a:gd name="T54" fmla="*/ 60 w 91"/>
                  <a:gd name="T55" fmla="*/ 34 h 227"/>
                  <a:gd name="T56" fmla="*/ 45 w 91"/>
                  <a:gd name="T57" fmla="*/ 38 h 227"/>
                  <a:gd name="T58" fmla="*/ 38 w 91"/>
                  <a:gd name="T59" fmla="*/ 34 h 227"/>
                  <a:gd name="T60" fmla="*/ 45 w 91"/>
                  <a:gd name="T61" fmla="*/ 21 h 227"/>
                  <a:gd name="T62" fmla="*/ 30 w 91"/>
                  <a:gd name="T63" fmla="*/ 13 h 227"/>
                  <a:gd name="T64" fmla="*/ 30 w 91"/>
                  <a:gd name="T65" fmla="*/ 0 h 227"/>
                  <a:gd name="T66" fmla="*/ 22 w 91"/>
                  <a:gd name="T67" fmla="*/ 0 h 2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227"/>
                  <a:gd name="T104" fmla="*/ 91 w 91"/>
                  <a:gd name="T105" fmla="*/ 227 h 2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227">
                    <a:moveTo>
                      <a:pt x="22" y="0"/>
                    </a:moveTo>
                    <a:lnTo>
                      <a:pt x="15" y="0"/>
                    </a:lnTo>
                    <a:lnTo>
                      <a:pt x="7" y="8"/>
                    </a:lnTo>
                    <a:lnTo>
                      <a:pt x="7" y="21"/>
                    </a:lnTo>
                    <a:lnTo>
                      <a:pt x="7" y="46"/>
                    </a:lnTo>
                    <a:lnTo>
                      <a:pt x="7" y="50"/>
                    </a:lnTo>
                    <a:lnTo>
                      <a:pt x="0" y="54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7" y="96"/>
                    </a:lnTo>
                    <a:lnTo>
                      <a:pt x="7" y="121"/>
                    </a:lnTo>
                    <a:lnTo>
                      <a:pt x="7" y="130"/>
                    </a:lnTo>
                    <a:lnTo>
                      <a:pt x="7" y="138"/>
                    </a:lnTo>
                    <a:lnTo>
                      <a:pt x="7" y="142"/>
                    </a:lnTo>
                    <a:lnTo>
                      <a:pt x="7" y="159"/>
                    </a:lnTo>
                    <a:lnTo>
                      <a:pt x="0" y="176"/>
                    </a:lnTo>
                    <a:lnTo>
                      <a:pt x="0" y="188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7" y="209"/>
                    </a:lnTo>
                    <a:lnTo>
                      <a:pt x="22" y="218"/>
                    </a:lnTo>
                    <a:lnTo>
                      <a:pt x="45" y="213"/>
                    </a:lnTo>
                    <a:lnTo>
                      <a:pt x="53" y="226"/>
                    </a:lnTo>
                    <a:lnTo>
                      <a:pt x="60" y="222"/>
                    </a:lnTo>
                    <a:lnTo>
                      <a:pt x="53" y="209"/>
                    </a:lnTo>
                    <a:lnTo>
                      <a:pt x="22" y="180"/>
                    </a:lnTo>
                    <a:lnTo>
                      <a:pt x="22" y="176"/>
                    </a:lnTo>
                    <a:lnTo>
                      <a:pt x="15" y="172"/>
                    </a:lnTo>
                    <a:lnTo>
                      <a:pt x="15" y="159"/>
                    </a:lnTo>
                    <a:lnTo>
                      <a:pt x="15" y="142"/>
                    </a:lnTo>
                    <a:lnTo>
                      <a:pt x="15" y="138"/>
                    </a:lnTo>
                    <a:lnTo>
                      <a:pt x="22" y="126"/>
                    </a:lnTo>
                    <a:lnTo>
                      <a:pt x="22" y="109"/>
                    </a:lnTo>
                    <a:lnTo>
                      <a:pt x="22" y="96"/>
                    </a:lnTo>
                    <a:lnTo>
                      <a:pt x="22" y="92"/>
                    </a:lnTo>
                    <a:lnTo>
                      <a:pt x="30" y="88"/>
                    </a:lnTo>
                    <a:lnTo>
                      <a:pt x="38" y="92"/>
                    </a:lnTo>
                    <a:lnTo>
                      <a:pt x="38" y="100"/>
                    </a:lnTo>
                    <a:lnTo>
                      <a:pt x="45" y="117"/>
                    </a:lnTo>
                    <a:lnTo>
                      <a:pt x="53" y="126"/>
                    </a:lnTo>
                    <a:lnTo>
                      <a:pt x="53" y="121"/>
                    </a:lnTo>
                    <a:lnTo>
                      <a:pt x="53" y="109"/>
                    </a:lnTo>
                    <a:lnTo>
                      <a:pt x="53" y="96"/>
                    </a:lnTo>
                    <a:lnTo>
                      <a:pt x="60" y="88"/>
                    </a:lnTo>
                    <a:lnTo>
                      <a:pt x="68" y="88"/>
                    </a:lnTo>
                    <a:lnTo>
                      <a:pt x="83" y="88"/>
                    </a:lnTo>
                    <a:lnTo>
                      <a:pt x="90" y="88"/>
                    </a:lnTo>
                    <a:lnTo>
                      <a:pt x="90" y="84"/>
                    </a:lnTo>
                    <a:lnTo>
                      <a:pt x="90" y="67"/>
                    </a:lnTo>
                    <a:lnTo>
                      <a:pt x="90" y="63"/>
                    </a:lnTo>
                    <a:lnTo>
                      <a:pt x="90" y="59"/>
                    </a:lnTo>
                    <a:lnTo>
                      <a:pt x="83" y="46"/>
                    </a:lnTo>
                    <a:lnTo>
                      <a:pt x="68" y="38"/>
                    </a:lnTo>
                    <a:lnTo>
                      <a:pt x="60" y="34"/>
                    </a:lnTo>
                    <a:lnTo>
                      <a:pt x="53" y="38"/>
                    </a:lnTo>
                    <a:lnTo>
                      <a:pt x="45" y="38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5" y="29"/>
                    </a:lnTo>
                    <a:lnTo>
                      <a:pt x="45" y="21"/>
                    </a:lnTo>
                    <a:lnTo>
                      <a:pt x="45" y="13"/>
                    </a:lnTo>
                    <a:lnTo>
                      <a:pt x="30" y="13"/>
                    </a:lnTo>
                    <a:lnTo>
                      <a:pt x="30" y="8"/>
                    </a:lnTo>
                    <a:lnTo>
                      <a:pt x="30" y="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7" name="Freeform 51"/>
              <p:cNvSpPr>
                <a:spLocks/>
              </p:cNvSpPr>
              <p:nvPr/>
            </p:nvSpPr>
            <p:spPr bwMode="auto">
              <a:xfrm>
                <a:off x="4474" y="2274"/>
                <a:ext cx="81" cy="42"/>
              </a:xfrm>
              <a:custGeom>
                <a:avLst/>
                <a:gdLst>
                  <a:gd name="T0" fmla="*/ 65 w 81"/>
                  <a:gd name="T1" fmla="*/ 41 h 42"/>
                  <a:gd name="T2" fmla="*/ 36 w 81"/>
                  <a:gd name="T3" fmla="*/ 37 h 42"/>
                  <a:gd name="T4" fmla="*/ 29 w 81"/>
                  <a:gd name="T5" fmla="*/ 37 h 42"/>
                  <a:gd name="T6" fmla="*/ 14 w 81"/>
                  <a:gd name="T7" fmla="*/ 37 h 42"/>
                  <a:gd name="T8" fmla="*/ 7 w 81"/>
                  <a:gd name="T9" fmla="*/ 37 h 42"/>
                  <a:gd name="T10" fmla="*/ 0 w 81"/>
                  <a:gd name="T11" fmla="*/ 37 h 42"/>
                  <a:gd name="T12" fmla="*/ 0 w 81"/>
                  <a:gd name="T13" fmla="*/ 34 h 42"/>
                  <a:gd name="T14" fmla="*/ 7 w 81"/>
                  <a:gd name="T15" fmla="*/ 15 h 42"/>
                  <a:gd name="T16" fmla="*/ 7 w 81"/>
                  <a:gd name="T17" fmla="*/ 11 h 42"/>
                  <a:gd name="T18" fmla="*/ 14 w 81"/>
                  <a:gd name="T19" fmla="*/ 8 h 42"/>
                  <a:gd name="T20" fmla="*/ 29 w 81"/>
                  <a:gd name="T21" fmla="*/ 4 h 42"/>
                  <a:gd name="T22" fmla="*/ 36 w 81"/>
                  <a:gd name="T23" fmla="*/ 0 h 42"/>
                  <a:gd name="T24" fmla="*/ 65 w 81"/>
                  <a:gd name="T25" fmla="*/ 0 h 42"/>
                  <a:gd name="T26" fmla="*/ 80 w 81"/>
                  <a:gd name="T27" fmla="*/ 8 h 42"/>
                  <a:gd name="T28" fmla="*/ 65 w 81"/>
                  <a:gd name="T29" fmla="*/ 41 h 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42"/>
                  <a:gd name="T47" fmla="*/ 81 w 81"/>
                  <a:gd name="T48" fmla="*/ 42 h 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42">
                    <a:moveTo>
                      <a:pt x="65" y="41"/>
                    </a:moveTo>
                    <a:lnTo>
                      <a:pt x="36" y="37"/>
                    </a:lnTo>
                    <a:lnTo>
                      <a:pt x="29" y="37"/>
                    </a:lnTo>
                    <a:lnTo>
                      <a:pt x="14" y="3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14" y="8"/>
                    </a:lnTo>
                    <a:lnTo>
                      <a:pt x="29" y="4"/>
                    </a:lnTo>
                    <a:lnTo>
                      <a:pt x="36" y="0"/>
                    </a:lnTo>
                    <a:lnTo>
                      <a:pt x="65" y="0"/>
                    </a:lnTo>
                    <a:lnTo>
                      <a:pt x="80" y="8"/>
                    </a:lnTo>
                    <a:lnTo>
                      <a:pt x="65" y="4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8" name="Freeform 52"/>
              <p:cNvSpPr>
                <a:spLocks/>
              </p:cNvSpPr>
              <p:nvPr/>
            </p:nvSpPr>
            <p:spPr bwMode="auto">
              <a:xfrm>
                <a:off x="4354" y="2250"/>
                <a:ext cx="115" cy="56"/>
              </a:xfrm>
              <a:custGeom>
                <a:avLst/>
                <a:gdLst>
                  <a:gd name="T0" fmla="*/ 14 w 115"/>
                  <a:gd name="T1" fmla="*/ 0 h 56"/>
                  <a:gd name="T2" fmla="*/ 7 w 115"/>
                  <a:gd name="T3" fmla="*/ 0 h 56"/>
                  <a:gd name="T4" fmla="*/ 7 w 115"/>
                  <a:gd name="T5" fmla="*/ 3 h 56"/>
                  <a:gd name="T6" fmla="*/ 0 w 115"/>
                  <a:gd name="T7" fmla="*/ 11 h 56"/>
                  <a:gd name="T8" fmla="*/ 14 w 115"/>
                  <a:gd name="T9" fmla="*/ 18 h 56"/>
                  <a:gd name="T10" fmla="*/ 14 w 115"/>
                  <a:gd name="T11" fmla="*/ 25 h 56"/>
                  <a:gd name="T12" fmla="*/ 21 w 115"/>
                  <a:gd name="T13" fmla="*/ 33 h 56"/>
                  <a:gd name="T14" fmla="*/ 43 w 115"/>
                  <a:gd name="T15" fmla="*/ 40 h 56"/>
                  <a:gd name="T16" fmla="*/ 64 w 115"/>
                  <a:gd name="T17" fmla="*/ 48 h 56"/>
                  <a:gd name="T18" fmla="*/ 107 w 115"/>
                  <a:gd name="T19" fmla="*/ 55 h 56"/>
                  <a:gd name="T20" fmla="*/ 114 w 115"/>
                  <a:gd name="T21" fmla="*/ 37 h 56"/>
                  <a:gd name="T22" fmla="*/ 93 w 115"/>
                  <a:gd name="T23" fmla="*/ 33 h 56"/>
                  <a:gd name="T24" fmla="*/ 43 w 115"/>
                  <a:gd name="T25" fmla="*/ 22 h 56"/>
                  <a:gd name="T26" fmla="*/ 28 w 115"/>
                  <a:gd name="T27" fmla="*/ 11 h 56"/>
                  <a:gd name="T28" fmla="*/ 14 w 115"/>
                  <a:gd name="T29" fmla="*/ 0 h 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"/>
                  <a:gd name="T46" fmla="*/ 0 h 56"/>
                  <a:gd name="T47" fmla="*/ 115 w 115"/>
                  <a:gd name="T48" fmla="*/ 56 h 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" h="56">
                    <a:moveTo>
                      <a:pt x="14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0" y="11"/>
                    </a:lnTo>
                    <a:lnTo>
                      <a:pt x="14" y="18"/>
                    </a:lnTo>
                    <a:lnTo>
                      <a:pt x="14" y="25"/>
                    </a:lnTo>
                    <a:lnTo>
                      <a:pt x="21" y="33"/>
                    </a:lnTo>
                    <a:lnTo>
                      <a:pt x="43" y="40"/>
                    </a:lnTo>
                    <a:lnTo>
                      <a:pt x="64" y="48"/>
                    </a:lnTo>
                    <a:lnTo>
                      <a:pt x="107" y="55"/>
                    </a:lnTo>
                    <a:lnTo>
                      <a:pt x="114" y="37"/>
                    </a:lnTo>
                    <a:lnTo>
                      <a:pt x="93" y="33"/>
                    </a:lnTo>
                    <a:lnTo>
                      <a:pt x="43" y="22"/>
                    </a:lnTo>
                    <a:lnTo>
                      <a:pt x="28" y="11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29" name="Freeform 53"/>
              <p:cNvSpPr>
                <a:spLocks/>
              </p:cNvSpPr>
              <p:nvPr/>
            </p:nvSpPr>
            <p:spPr bwMode="auto">
              <a:xfrm>
                <a:off x="4167" y="2164"/>
                <a:ext cx="445" cy="403"/>
              </a:xfrm>
              <a:custGeom>
                <a:avLst/>
                <a:gdLst>
                  <a:gd name="T0" fmla="*/ 303 w 445"/>
                  <a:gd name="T1" fmla="*/ 143 h 403"/>
                  <a:gd name="T2" fmla="*/ 311 w 445"/>
                  <a:gd name="T3" fmla="*/ 127 h 403"/>
                  <a:gd name="T4" fmla="*/ 303 w 445"/>
                  <a:gd name="T5" fmla="*/ 119 h 403"/>
                  <a:gd name="T6" fmla="*/ 296 w 445"/>
                  <a:gd name="T7" fmla="*/ 127 h 403"/>
                  <a:gd name="T8" fmla="*/ 266 w 445"/>
                  <a:gd name="T9" fmla="*/ 135 h 403"/>
                  <a:gd name="T10" fmla="*/ 229 w 445"/>
                  <a:gd name="T11" fmla="*/ 127 h 403"/>
                  <a:gd name="T12" fmla="*/ 200 w 445"/>
                  <a:gd name="T13" fmla="*/ 111 h 403"/>
                  <a:gd name="T14" fmla="*/ 192 w 445"/>
                  <a:gd name="T15" fmla="*/ 90 h 403"/>
                  <a:gd name="T16" fmla="*/ 192 w 445"/>
                  <a:gd name="T17" fmla="*/ 57 h 403"/>
                  <a:gd name="T18" fmla="*/ 207 w 445"/>
                  <a:gd name="T19" fmla="*/ 45 h 403"/>
                  <a:gd name="T20" fmla="*/ 200 w 445"/>
                  <a:gd name="T21" fmla="*/ 16 h 403"/>
                  <a:gd name="T22" fmla="*/ 192 w 445"/>
                  <a:gd name="T23" fmla="*/ 4 h 403"/>
                  <a:gd name="T24" fmla="*/ 170 w 445"/>
                  <a:gd name="T25" fmla="*/ 4 h 403"/>
                  <a:gd name="T26" fmla="*/ 163 w 445"/>
                  <a:gd name="T27" fmla="*/ 16 h 403"/>
                  <a:gd name="T28" fmla="*/ 126 w 445"/>
                  <a:gd name="T29" fmla="*/ 24 h 403"/>
                  <a:gd name="T30" fmla="*/ 148 w 445"/>
                  <a:gd name="T31" fmla="*/ 41 h 403"/>
                  <a:gd name="T32" fmla="*/ 126 w 445"/>
                  <a:gd name="T33" fmla="*/ 45 h 403"/>
                  <a:gd name="T34" fmla="*/ 119 w 445"/>
                  <a:gd name="T35" fmla="*/ 53 h 403"/>
                  <a:gd name="T36" fmla="*/ 104 w 445"/>
                  <a:gd name="T37" fmla="*/ 65 h 403"/>
                  <a:gd name="T38" fmla="*/ 89 w 445"/>
                  <a:gd name="T39" fmla="*/ 82 h 403"/>
                  <a:gd name="T40" fmla="*/ 52 w 445"/>
                  <a:gd name="T41" fmla="*/ 127 h 403"/>
                  <a:gd name="T42" fmla="*/ 52 w 445"/>
                  <a:gd name="T43" fmla="*/ 156 h 403"/>
                  <a:gd name="T44" fmla="*/ 30 w 445"/>
                  <a:gd name="T45" fmla="*/ 160 h 403"/>
                  <a:gd name="T46" fmla="*/ 8 w 445"/>
                  <a:gd name="T47" fmla="*/ 180 h 403"/>
                  <a:gd name="T48" fmla="*/ 37 w 445"/>
                  <a:gd name="T49" fmla="*/ 180 h 403"/>
                  <a:gd name="T50" fmla="*/ 37 w 445"/>
                  <a:gd name="T51" fmla="*/ 193 h 403"/>
                  <a:gd name="T52" fmla="*/ 22 w 445"/>
                  <a:gd name="T53" fmla="*/ 209 h 403"/>
                  <a:gd name="T54" fmla="*/ 45 w 445"/>
                  <a:gd name="T55" fmla="*/ 230 h 403"/>
                  <a:gd name="T56" fmla="*/ 59 w 445"/>
                  <a:gd name="T57" fmla="*/ 221 h 403"/>
                  <a:gd name="T58" fmla="*/ 67 w 445"/>
                  <a:gd name="T59" fmla="*/ 205 h 403"/>
                  <a:gd name="T60" fmla="*/ 67 w 445"/>
                  <a:gd name="T61" fmla="*/ 225 h 403"/>
                  <a:gd name="T62" fmla="*/ 67 w 445"/>
                  <a:gd name="T63" fmla="*/ 246 h 403"/>
                  <a:gd name="T64" fmla="*/ 111 w 445"/>
                  <a:gd name="T65" fmla="*/ 361 h 403"/>
                  <a:gd name="T66" fmla="*/ 126 w 445"/>
                  <a:gd name="T67" fmla="*/ 381 h 403"/>
                  <a:gd name="T68" fmla="*/ 148 w 445"/>
                  <a:gd name="T69" fmla="*/ 402 h 403"/>
                  <a:gd name="T70" fmla="*/ 155 w 445"/>
                  <a:gd name="T71" fmla="*/ 394 h 403"/>
                  <a:gd name="T72" fmla="*/ 170 w 445"/>
                  <a:gd name="T73" fmla="*/ 381 h 403"/>
                  <a:gd name="T74" fmla="*/ 185 w 445"/>
                  <a:gd name="T75" fmla="*/ 361 h 403"/>
                  <a:gd name="T76" fmla="*/ 185 w 445"/>
                  <a:gd name="T77" fmla="*/ 312 h 403"/>
                  <a:gd name="T78" fmla="*/ 207 w 445"/>
                  <a:gd name="T79" fmla="*/ 291 h 403"/>
                  <a:gd name="T80" fmla="*/ 237 w 445"/>
                  <a:gd name="T81" fmla="*/ 267 h 403"/>
                  <a:gd name="T82" fmla="*/ 274 w 445"/>
                  <a:gd name="T83" fmla="*/ 238 h 403"/>
                  <a:gd name="T84" fmla="*/ 296 w 445"/>
                  <a:gd name="T85" fmla="*/ 213 h 403"/>
                  <a:gd name="T86" fmla="*/ 318 w 445"/>
                  <a:gd name="T87" fmla="*/ 209 h 403"/>
                  <a:gd name="T88" fmla="*/ 311 w 445"/>
                  <a:gd name="T89" fmla="*/ 189 h 403"/>
                  <a:gd name="T90" fmla="*/ 311 w 445"/>
                  <a:gd name="T91" fmla="*/ 176 h 403"/>
                  <a:gd name="T92" fmla="*/ 325 w 445"/>
                  <a:gd name="T93" fmla="*/ 160 h 403"/>
                  <a:gd name="T94" fmla="*/ 348 w 445"/>
                  <a:gd name="T95" fmla="*/ 160 h 403"/>
                  <a:gd name="T96" fmla="*/ 348 w 445"/>
                  <a:gd name="T97" fmla="*/ 193 h 403"/>
                  <a:gd name="T98" fmla="*/ 362 w 445"/>
                  <a:gd name="T99" fmla="*/ 172 h 403"/>
                  <a:gd name="T100" fmla="*/ 370 w 445"/>
                  <a:gd name="T101" fmla="*/ 201 h 403"/>
                  <a:gd name="T102" fmla="*/ 377 w 445"/>
                  <a:gd name="T103" fmla="*/ 201 h 403"/>
                  <a:gd name="T104" fmla="*/ 377 w 445"/>
                  <a:gd name="T105" fmla="*/ 180 h 403"/>
                  <a:gd name="T106" fmla="*/ 399 w 445"/>
                  <a:gd name="T107" fmla="*/ 176 h 403"/>
                  <a:gd name="T108" fmla="*/ 414 w 445"/>
                  <a:gd name="T109" fmla="*/ 156 h 403"/>
                  <a:gd name="T110" fmla="*/ 429 w 445"/>
                  <a:gd name="T111" fmla="*/ 139 h 403"/>
                  <a:gd name="T112" fmla="*/ 444 w 445"/>
                  <a:gd name="T113" fmla="*/ 119 h 403"/>
                  <a:gd name="T114" fmla="*/ 399 w 445"/>
                  <a:gd name="T115" fmla="*/ 123 h 403"/>
                  <a:gd name="T116" fmla="*/ 385 w 445"/>
                  <a:gd name="T117" fmla="*/ 131 h 403"/>
                  <a:gd name="T118" fmla="*/ 362 w 445"/>
                  <a:gd name="T119" fmla="*/ 147 h 403"/>
                  <a:gd name="T120" fmla="*/ 333 w 445"/>
                  <a:gd name="T121" fmla="*/ 147 h 4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403"/>
                  <a:gd name="T185" fmla="*/ 445 w 445"/>
                  <a:gd name="T186" fmla="*/ 403 h 4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403">
                    <a:moveTo>
                      <a:pt x="311" y="147"/>
                    </a:moveTo>
                    <a:lnTo>
                      <a:pt x="303" y="147"/>
                    </a:lnTo>
                    <a:lnTo>
                      <a:pt x="303" y="143"/>
                    </a:lnTo>
                    <a:lnTo>
                      <a:pt x="311" y="139"/>
                    </a:lnTo>
                    <a:lnTo>
                      <a:pt x="311" y="135"/>
                    </a:lnTo>
                    <a:lnTo>
                      <a:pt x="311" y="127"/>
                    </a:lnTo>
                    <a:lnTo>
                      <a:pt x="311" y="123"/>
                    </a:lnTo>
                    <a:lnTo>
                      <a:pt x="311" y="119"/>
                    </a:lnTo>
                    <a:lnTo>
                      <a:pt x="303" y="119"/>
                    </a:lnTo>
                    <a:lnTo>
                      <a:pt x="296" y="119"/>
                    </a:lnTo>
                    <a:lnTo>
                      <a:pt x="296" y="123"/>
                    </a:lnTo>
                    <a:lnTo>
                      <a:pt x="296" y="127"/>
                    </a:lnTo>
                    <a:lnTo>
                      <a:pt x="296" y="135"/>
                    </a:lnTo>
                    <a:lnTo>
                      <a:pt x="296" y="139"/>
                    </a:lnTo>
                    <a:lnTo>
                      <a:pt x="266" y="135"/>
                    </a:lnTo>
                    <a:lnTo>
                      <a:pt x="244" y="131"/>
                    </a:lnTo>
                    <a:lnTo>
                      <a:pt x="237" y="127"/>
                    </a:lnTo>
                    <a:lnTo>
                      <a:pt x="229" y="127"/>
                    </a:lnTo>
                    <a:lnTo>
                      <a:pt x="215" y="123"/>
                    </a:lnTo>
                    <a:lnTo>
                      <a:pt x="207" y="115"/>
                    </a:lnTo>
                    <a:lnTo>
                      <a:pt x="200" y="111"/>
                    </a:lnTo>
                    <a:lnTo>
                      <a:pt x="200" y="106"/>
                    </a:lnTo>
                    <a:lnTo>
                      <a:pt x="192" y="98"/>
                    </a:lnTo>
                    <a:lnTo>
                      <a:pt x="192" y="90"/>
                    </a:lnTo>
                    <a:lnTo>
                      <a:pt x="200" y="86"/>
                    </a:lnTo>
                    <a:lnTo>
                      <a:pt x="192" y="69"/>
                    </a:lnTo>
                    <a:lnTo>
                      <a:pt x="192" y="57"/>
                    </a:lnTo>
                    <a:lnTo>
                      <a:pt x="192" y="49"/>
                    </a:lnTo>
                    <a:lnTo>
                      <a:pt x="200" y="45"/>
                    </a:lnTo>
                    <a:lnTo>
                      <a:pt x="207" y="45"/>
                    </a:lnTo>
                    <a:lnTo>
                      <a:pt x="200" y="32"/>
                    </a:lnTo>
                    <a:lnTo>
                      <a:pt x="207" y="24"/>
                    </a:lnTo>
                    <a:lnTo>
                      <a:pt x="200" y="16"/>
                    </a:lnTo>
                    <a:lnTo>
                      <a:pt x="200" y="12"/>
                    </a:lnTo>
                    <a:lnTo>
                      <a:pt x="200" y="8"/>
                    </a:lnTo>
                    <a:lnTo>
                      <a:pt x="192" y="4"/>
                    </a:lnTo>
                    <a:lnTo>
                      <a:pt x="185" y="0"/>
                    </a:lnTo>
                    <a:lnTo>
                      <a:pt x="178" y="4"/>
                    </a:lnTo>
                    <a:lnTo>
                      <a:pt x="170" y="4"/>
                    </a:lnTo>
                    <a:lnTo>
                      <a:pt x="170" y="8"/>
                    </a:lnTo>
                    <a:lnTo>
                      <a:pt x="163" y="12"/>
                    </a:lnTo>
                    <a:lnTo>
                      <a:pt x="163" y="16"/>
                    </a:lnTo>
                    <a:lnTo>
                      <a:pt x="148" y="16"/>
                    </a:lnTo>
                    <a:lnTo>
                      <a:pt x="133" y="20"/>
                    </a:lnTo>
                    <a:lnTo>
                      <a:pt x="126" y="24"/>
                    </a:lnTo>
                    <a:lnTo>
                      <a:pt x="133" y="32"/>
                    </a:lnTo>
                    <a:lnTo>
                      <a:pt x="141" y="32"/>
                    </a:lnTo>
                    <a:lnTo>
                      <a:pt x="148" y="41"/>
                    </a:lnTo>
                    <a:lnTo>
                      <a:pt x="141" y="41"/>
                    </a:lnTo>
                    <a:lnTo>
                      <a:pt x="133" y="41"/>
                    </a:lnTo>
                    <a:lnTo>
                      <a:pt x="126" y="45"/>
                    </a:lnTo>
                    <a:lnTo>
                      <a:pt x="119" y="45"/>
                    </a:lnTo>
                    <a:lnTo>
                      <a:pt x="119" y="49"/>
                    </a:lnTo>
                    <a:lnTo>
                      <a:pt x="119" y="53"/>
                    </a:lnTo>
                    <a:lnTo>
                      <a:pt x="119" y="57"/>
                    </a:lnTo>
                    <a:lnTo>
                      <a:pt x="104" y="61"/>
                    </a:lnTo>
                    <a:lnTo>
                      <a:pt x="104" y="65"/>
                    </a:lnTo>
                    <a:lnTo>
                      <a:pt x="96" y="74"/>
                    </a:lnTo>
                    <a:lnTo>
                      <a:pt x="89" y="78"/>
                    </a:lnTo>
                    <a:lnTo>
                      <a:pt x="89" y="82"/>
                    </a:lnTo>
                    <a:lnTo>
                      <a:pt x="59" y="98"/>
                    </a:lnTo>
                    <a:lnTo>
                      <a:pt x="52" y="115"/>
                    </a:lnTo>
                    <a:lnTo>
                      <a:pt x="52" y="127"/>
                    </a:lnTo>
                    <a:lnTo>
                      <a:pt x="52" y="131"/>
                    </a:lnTo>
                    <a:lnTo>
                      <a:pt x="59" y="135"/>
                    </a:lnTo>
                    <a:lnTo>
                      <a:pt x="52" y="156"/>
                    </a:lnTo>
                    <a:lnTo>
                      <a:pt x="45" y="156"/>
                    </a:lnTo>
                    <a:lnTo>
                      <a:pt x="30" y="156"/>
                    </a:lnTo>
                    <a:lnTo>
                      <a:pt x="30" y="160"/>
                    </a:lnTo>
                    <a:lnTo>
                      <a:pt x="22" y="160"/>
                    </a:lnTo>
                    <a:lnTo>
                      <a:pt x="0" y="176"/>
                    </a:lnTo>
                    <a:lnTo>
                      <a:pt x="8" y="180"/>
                    </a:lnTo>
                    <a:lnTo>
                      <a:pt x="15" y="180"/>
                    </a:lnTo>
                    <a:lnTo>
                      <a:pt x="30" y="180"/>
                    </a:lnTo>
                    <a:lnTo>
                      <a:pt x="37" y="180"/>
                    </a:lnTo>
                    <a:lnTo>
                      <a:pt x="45" y="176"/>
                    </a:lnTo>
                    <a:lnTo>
                      <a:pt x="45" y="180"/>
                    </a:lnTo>
                    <a:lnTo>
                      <a:pt x="37" y="193"/>
                    </a:lnTo>
                    <a:lnTo>
                      <a:pt x="30" y="201"/>
                    </a:lnTo>
                    <a:lnTo>
                      <a:pt x="22" y="205"/>
                    </a:lnTo>
                    <a:lnTo>
                      <a:pt x="22" y="209"/>
                    </a:lnTo>
                    <a:lnTo>
                      <a:pt x="22" y="213"/>
                    </a:lnTo>
                    <a:lnTo>
                      <a:pt x="30" y="221"/>
                    </a:lnTo>
                    <a:lnTo>
                      <a:pt x="45" y="230"/>
                    </a:lnTo>
                    <a:lnTo>
                      <a:pt x="52" y="230"/>
                    </a:lnTo>
                    <a:lnTo>
                      <a:pt x="59" y="225"/>
                    </a:lnTo>
                    <a:lnTo>
                      <a:pt x="59" y="221"/>
                    </a:lnTo>
                    <a:lnTo>
                      <a:pt x="59" y="217"/>
                    </a:lnTo>
                    <a:lnTo>
                      <a:pt x="59" y="209"/>
                    </a:lnTo>
                    <a:lnTo>
                      <a:pt x="67" y="205"/>
                    </a:lnTo>
                    <a:lnTo>
                      <a:pt x="67" y="209"/>
                    </a:lnTo>
                    <a:lnTo>
                      <a:pt x="67" y="213"/>
                    </a:lnTo>
                    <a:lnTo>
                      <a:pt x="67" y="225"/>
                    </a:lnTo>
                    <a:lnTo>
                      <a:pt x="67" y="230"/>
                    </a:lnTo>
                    <a:lnTo>
                      <a:pt x="67" y="234"/>
                    </a:lnTo>
                    <a:lnTo>
                      <a:pt x="67" y="246"/>
                    </a:lnTo>
                    <a:lnTo>
                      <a:pt x="74" y="279"/>
                    </a:lnTo>
                    <a:lnTo>
                      <a:pt x="89" y="332"/>
                    </a:lnTo>
                    <a:lnTo>
                      <a:pt x="111" y="361"/>
                    </a:lnTo>
                    <a:lnTo>
                      <a:pt x="119" y="365"/>
                    </a:lnTo>
                    <a:lnTo>
                      <a:pt x="119" y="377"/>
                    </a:lnTo>
                    <a:lnTo>
                      <a:pt x="126" y="381"/>
                    </a:lnTo>
                    <a:lnTo>
                      <a:pt x="133" y="398"/>
                    </a:lnTo>
                    <a:lnTo>
                      <a:pt x="141" y="402"/>
                    </a:lnTo>
                    <a:lnTo>
                      <a:pt x="148" y="402"/>
                    </a:lnTo>
                    <a:lnTo>
                      <a:pt x="155" y="402"/>
                    </a:lnTo>
                    <a:lnTo>
                      <a:pt x="155" y="398"/>
                    </a:lnTo>
                    <a:lnTo>
                      <a:pt x="155" y="394"/>
                    </a:lnTo>
                    <a:lnTo>
                      <a:pt x="163" y="390"/>
                    </a:lnTo>
                    <a:lnTo>
                      <a:pt x="163" y="386"/>
                    </a:lnTo>
                    <a:lnTo>
                      <a:pt x="170" y="381"/>
                    </a:lnTo>
                    <a:lnTo>
                      <a:pt x="178" y="373"/>
                    </a:lnTo>
                    <a:lnTo>
                      <a:pt x="185" y="365"/>
                    </a:lnTo>
                    <a:lnTo>
                      <a:pt x="185" y="361"/>
                    </a:lnTo>
                    <a:lnTo>
                      <a:pt x="185" y="353"/>
                    </a:lnTo>
                    <a:lnTo>
                      <a:pt x="185" y="332"/>
                    </a:lnTo>
                    <a:lnTo>
                      <a:pt x="185" y="312"/>
                    </a:lnTo>
                    <a:lnTo>
                      <a:pt x="192" y="299"/>
                    </a:lnTo>
                    <a:lnTo>
                      <a:pt x="200" y="295"/>
                    </a:lnTo>
                    <a:lnTo>
                      <a:pt x="207" y="291"/>
                    </a:lnTo>
                    <a:lnTo>
                      <a:pt x="215" y="287"/>
                    </a:lnTo>
                    <a:lnTo>
                      <a:pt x="222" y="279"/>
                    </a:lnTo>
                    <a:lnTo>
                      <a:pt x="237" y="267"/>
                    </a:lnTo>
                    <a:lnTo>
                      <a:pt x="252" y="254"/>
                    </a:lnTo>
                    <a:lnTo>
                      <a:pt x="259" y="250"/>
                    </a:lnTo>
                    <a:lnTo>
                      <a:pt x="274" y="238"/>
                    </a:lnTo>
                    <a:lnTo>
                      <a:pt x="288" y="230"/>
                    </a:lnTo>
                    <a:lnTo>
                      <a:pt x="288" y="217"/>
                    </a:lnTo>
                    <a:lnTo>
                      <a:pt x="296" y="213"/>
                    </a:lnTo>
                    <a:lnTo>
                      <a:pt x="303" y="209"/>
                    </a:lnTo>
                    <a:lnTo>
                      <a:pt x="311" y="209"/>
                    </a:lnTo>
                    <a:lnTo>
                      <a:pt x="318" y="209"/>
                    </a:lnTo>
                    <a:lnTo>
                      <a:pt x="318" y="197"/>
                    </a:lnTo>
                    <a:lnTo>
                      <a:pt x="318" y="193"/>
                    </a:lnTo>
                    <a:lnTo>
                      <a:pt x="311" y="189"/>
                    </a:lnTo>
                    <a:lnTo>
                      <a:pt x="311" y="184"/>
                    </a:lnTo>
                    <a:lnTo>
                      <a:pt x="311" y="180"/>
                    </a:lnTo>
                    <a:lnTo>
                      <a:pt x="311" y="176"/>
                    </a:lnTo>
                    <a:lnTo>
                      <a:pt x="311" y="168"/>
                    </a:lnTo>
                    <a:lnTo>
                      <a:pt x="318" y="164"/>
                    </a:lnTo>
                    <a:lnTo>
                      <a:pt x="325" y="160"/>
                    </a:lnTo>
                    <a:lnTo>
                      <a:pt x="333" y="160"/>
                    </a:lnTo>
                    <a:lnTo>
                      <a:pt x="340" y="160"/>
                    </a:lnTo>
                    <a:lnTo>
                      <a:pt x="348" y="160"/>
                    </a:lnTo>
                    <a:lnTo>
                      <a:pt x="348" y="168"/>
                    </a:lnTo>
                    <a:lnTo>
                      <a:pt x="348" y="176"/>
                    </a:lnTo>
                    <a:lnTo>
                      <a:pt x="348" y="193"/>
                    </a:lnTo>
                    <a:lnTo>
                      <a:pt x="355" y="189"/>
                    </a:lnTo>
                    <a:lnTo>
                      <a:pt x="355" y="180"/>
                    </a:lnTo>
                    <a:lnTo>
                      <a:pt x="362" y="172"/>
                    </a:lnTo>
                    <a:lnTo>
                      <a:pt x="370" y="180"/>
                    </a:lnTo>
                    <a:lnTo>
                      <a:pt x="370" y="193"/>
                    </a:lnTo>
                    <a:lnTo>
                      <a:pt x="370" y="201"/>
                    </a:lnTo>
                    <a:lnTo>
                      <a:pt x="370" y="197"/>
                    </a:lnTo>
                    <a:lnTo>
                      <a:pt x="377" y="197"/>
                    </a:lnTo>
                    <a:lnTo>
                      <a:pt x="377" y="201"/>
                    </a:lnTo>
                    <a:lnTo>
                      <a:pt x="377" y="197"/>
                    </a:lnTo>
                    <a:lnTo>
                      <a:pt x="377" y="184"/>
                    </a:lnTo>
                    <a:lnTo>
                      <a:pt x="377" y="180"/>
                    </a:lnTo>
                    <a:lnTo>
                      <a:pt x="385" y="184"/>
                    </a:lnTo>
                    <a:lnTo>
                      <a:pt x="392" y="180"/>
                    </a:lnTo>
                    <a:lnTo>
                      <a:pt x="399" y="176"/>
                    </a:lnTo>
                    <a:lnTo>
                      <a:pt x="399" y="172"/>
                    </a:lnTo>
                    <a:lnTo>
                      <a:pt x="407" y="164"/>
                    </a:lnTo>
                    <a:lnTo>
                      <a:pt x="414" y="156"/>
                    </a:lnTo>
                    <a:lnTo>
                      <a:pt x="421" y="147"/>
                    </a:lnTo>
                    <a:lnTo>
                      <a:pt x="429" y="147"/>
                    </a:lnTo>
                    <a:lnTo>
                      <a:pt x="429" y="139"/>
                    </a:lnTo>
                    <a:lnTo>
                      <a:pt x="429" y="135"/>
                    </a:lnTo>
                    <a:lnTo>
                      <a:pt x="436" y="127"/>
                    </a:lnTo>
                    <a:lnTo>
                      <a:pt x="444" y="119"/>
                    </a:lnTo>
                    <a:lnTo>
                      <a:pt x="444" y="115"/>
                    </a:lnTo>
                    <a:lnTo>
                      <a:pt x="421" y="119"/>
                    </a:lnTo>
                    <a:lnTo>
                      <a:pt x="399" y="123"/>
                    </a:lnTo>
                    <a:lnTo>
                      <a:pt x="385" y="119"/>
                    </a:lnTo>
                    <a:lnTo>
                      <a:pt x="385" y="123"/>
                    </a:lnTo>
                    <a:lnTo>
                      <a:pt x="385" y="131"/>
                    </a:lnTo>
                    <a:lnTo>
                      <a:pt x="377" y="143"/>
                    </a:lnTo>
                    <a:lnTo>
                      <a:pt x="377" y="147"/>
                    </a:lnTo>
                    <a:lnTo>
                      <a:pt x="362" y="147"/>
                    </a:lnTo>
                    <a:lnTo>
                      <a:pt x="348" y="147"/>
                    </a:lnTo>
                    <a:lnTo>
                      <a:pt x="340" y="147"/>
                    </a:lnTo>
                    <a:lnTo>
                      <a:pt x="333" y="147"/>
                    </a:lnTo>
                    <a:lnTo>
                      <a:pt x="311" y="147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0" name="Freeform 54"/>
              <p:cNvSpPr>
                <a:spLocks/>
              </p:cNvSpPr>
              <p:nvPr/>
            </p:nvSpPr>
            <p:spPr bwMode="auto">
              <a:xfrm>
                <a:off x="4070" y="2118"/>
                <a:ext cx="228" cy="146"/>
              </a:xfrm>
              <a:custGeom>
                <a:avLst/>
                <a:gdLst>
                  <a:gd name="T0" fmla="*/ 227 w 228"/>
                  <a:gd name="T1" fmla="*/ 40 h 146"/>
                  <a:gd name="T2" fmla="*/ 213 w 228"/>
                  <a:gd name="T3" fmla="*/ 40 h 146"/>
                  <a:gd name="T4" fmla="*/ 186 w 228"/>
                  <a:gd name="T5" fmla="*/ 40 h 146"/>
                  <a:gd name="T6" fmla="*/ 186 w 228"/>
                  <a:gd name="T7" fmla="*/ 44 h 146"/>
                  <a:gd name="T8" fmla="*/ 179 w 228"/>
                  <a:gd name="T9" fmla="*/ 55 h 146"/>
                  <a:gd name="T10" fmla="*/ 158 w 228"/>
                  <a:gd name="T11" fmla="*/ 58 h 146"/>
                  <a:gd name="T12" fmla="*/ 158 w 228"/>
                  <a:gd name="T13" fmla="*/ 69 h 146"/>
                  <a:gd name="T14" fmla="*/ 151 w 228"/>
                  <a:gd name="T15" fmla="*/ 69 h 146"/>
                  <a:gd name="T16" fmla="*/ 144 w 228"/>
                  <a:gd name="T17" fmla="*/ 76 h 146"/>
                  <a:gd name="T18" fmla="*/ 138 w 228"/>
                  <a:gd name="T19" fmla="*/ 87 h 146"/>
                  <a:gd name="T20" fmla="*/ 117 w 228"/>
                  <a:gd name="T21" fmla="*/ 109 h 146"/>
                  <a:gd name="T22" fmla="*/ 110 w 228"/>
                  <a:gd name="T23" fmla="*/ 109 h 146"/>
                  <a:gd name="T24" fmla="*/ 103 w 228"/>
                  <a:gd name="T25" fmla="*/ 109 h 146"/>
                  <a:gd name="T26" fmla="*/ 89 w 228"/>
                  <a:gd name="T27" fmla="*/ 113 h 146"/>
                  <a:gd name="T28" fmla="*/ 83 w 228"/>
                  <a:gd name="T29" fmla="*/ 116 h 146"/>
                  <a:gd name="T30" fmla="*/ 83 w 228"/>
                  <a:gd name="T31" fmla="*/ 124 h 146"/>
                  <a:gd name="T32" fmla="*/ 76 w 228"/>
                  <a:gd name="T33" fmla="*/ 131 h 146"/>
                  <a:gd name="T34" fmla="*/ 69 w 228"/>
                  <a:gd name="T35" fmla="*/ 138 h 146"/>
                  <a:gd name="T36" fmla="*/ 62 w 228"/>
                  <a:gd name="T37" fmla="*/ 138 h 146"/>
                  <a:gd name="T38" fmla="*/ 48 w 228"/>
                  <a:gd name="T39" fmla="*/ 142 h 146"/>
                  <a:gd name="T40" fmla="*/ 34 w 228"/>
                  <a:gd name="T41" fmla="*/ 145 h 146"/>
                  <a:gd name="T42" fmla="*/ 21 w 228"/>
                  <a:gd name="T43" fmla="*/ 145 h 146"/>
                  <a:gd name="T44" fmla="*/ 14 w 228"/>
                  <a:gd name="T45" fmla="*/ 142 h 146"/>
                  <a:gd name="T46" fmla="*/ 0 w 228"/>
                  <a:gd name="T47" fmla="*/ 120 h 146"/>
                  <a:gd name="T48" fmla="*/ 0 w 228"/>
                  <a:gd name="T49" fmla="*/ 84 h 146"/>
                  <a:gd name="T50" fmla="*/ 7 w 228"/>
                  <a:gd name="T51" fmla="*/ 66 h 146"/>
                  <a:gd name="T52" fmla="*/ 14 w 228"/>
                  <a:gd name="T53" fmla="*/ 47 h 146"/>
                  <a:gd name="T54" fmla="*/ 28 w 228"/>
                  <a:gd name="T55" fmla="*/ 44 h 146"/>
                  <a:gd name="T56" fmla="*/ 41 w 228"/>
                  <a:gd name="T57" fmla="*/ 33 h 146"/>
                  <a:gd name="T58" fmla="*/ 48 w 228"/>
                  <a:gd name="T59" fmla="*/ 33 h 146"/>
                  <a:gd name="T60" fmla="*/ 55 w 228"/>
                  <a:gd name="T61" fmla="*/ 26 h 146"/>
                  <a:gd name="T62" fmla="*/ 62 w 228"/>
                  <a:gd name="T63" fmla="*/ 18 h 146"/>
                  <a:gd name="T64" fmla="*/ 62 w 228"/>
                  <a:gd name="T65" fmla="*/ 8 h 146"/>
                  <a:gd name="T66" fmla="*/ 69 w 228"/>
                  <a:gd name="T67" fmla="*/ 8 h 146"/>
                  <a:gd name="T68" fmla="*/ 76 w 228"/>
                  <a:gd name="T69" fmla="*/ 11 h 146"/>
                  <a:gd name="T70" fmla="*/ 83 w 228"/>
                  <a:gd name="T71" fmla="*/ 11 h 146"/>
                  <a:gd name="T72" fmla="*/ 89 w 228"/>
                  <a:gd name="T73" fmla="*/ 11 h 146"/>
                  <a:gd name="T74" fmla="*/ 110 w 228"/>
                  <a:gd name="T75" fmla="*/ 11 h 146"/>
                  <a:gd name="T76" fmla="*/ 124 w 228"/>
                  <a:gd name="T77" fmla="*/ 8 h 146"/>
                  <a:gd name="T78" fmla="*/ 138 w 228"/>
                  <a:gd name="T79" fmla="*/ 0 h 146"/>
                  <a:gd name="T80" fmla="*/ 151 w 228"/>
                  <a:gd name="T81" fmla="*/ 0 h 146"/>
                  <a:gd name="T82" fmla="*/ 165 w 228"/>
                  <a:gd name="T83" fmla="*/ 8 h 146"/>
                  <a:gd name="T84" fmla="*/ 165 w 228"/>
                  <a:gd name="T85" fmla="*/ 11 h 146"/>
                  <a:gd name="T86" fmla="*/ 172 w 228"/>
                  <a:gd name="T87" fmla="*/ 15 h 146"/>
                  <a:gd name="T88" fmla="*/ 179 w 228"/>
                  <a:gd name="T89" fmla="*/ 18 h 146"/>
                  <a:gd name="T90" fmla="*/ 186 w 228"/>
                  <a:gd name="T91" fmla="*/ 22 h 146"/>
                  <a:gd name="T92" fmla="*/ 220 w 228"/>
                  <a:gd name="T93" fmla="*/ 22 h 146"/>
                  <a:gd name="T94" fmla="*/ 220 w 228"/>
                  <a:gd name="T95" fmla="*/ 26 h 146"/>
                  <a:gd name="T96" fmla="*/ 220 w 228"/>
                  <a:gd name="T97" fmla="*/ 29 h 146"/>
                  <a:gd name="T98" fmla="*/ 227 w 228"/>
                  <a:gd name="T99" fmla="*/ 40 h 1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8"/>
                  <a:gd name="T151" fmla="*/ 0 h 146"/>
                  <a:gd name="T152" fmla="*/ 228 w 228"/>
                  <a:gd name="T153" fmla="*/ 146 h 1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8" h="146">
                    <a:moveTo>
                      <a:pt x="227" y="40"/>
                    </a:moveTo>
                    <a:lnTo>
                      <a:pt x="213" y="40"/>
                    </a:lnTo>
                    <a:lnTo>
                      <a:pt x="186" y="40"/>
                    </a:lnTo>
                    <a:lnTo>
                      <a:pt x="186" y="44"/>
                    </a:lnTo>
                    <a:lnTo>
                      <a:pt x="179" y="55"/>
                    </a:lnTo>
                    <a:lnTo>
                      <a:pt x="158" y="58"/>
                    </a:lnTo>
                    <a:lnTo>
                      <a:pt x="158" y="69"/>
                    </a:lnTo>
                    <a:lnTo>
                      <a:pt x="151" y="69"/>
                    </a:lnTo>
                    <a:lnTo>
                      <a:pt x="144" y="76"/>
                    </a:lnTo>
                    <a:lnTo>
                      <a:pt x="138" y="87"/>
                    </a:lnTo>
                    <a:lnTo>
                      <a:pt x="117" y="109"/>
                    </a:lnTo>
                    <a:lnTo>
                      <a:pt x="110" y="109"/>
                    </a:lnTo>
                    <a:lnTo>
                      <a:pt x="103" y="109"/>
                    </a:lnTo>
                    <a:lnTo>
                      <a:pt x="89" y="113"/>
                    </a:lnTo>
                    <a:lnTo>
                      <a:pt x="83" y="116"/>
                    </a:lnTo>
                    <a:lnTo>
                      <a:pt x="83" y="124"/>
                    </a:lnTo>
                    <a:lnTo>
                      <a:pt x="76" y="131"/>
                    </a:lnTo>
                    <a:lnTo>
                      <a:pt x="69" y="138"/>
                    </a:lnTo>
                    <a:lnTo>
                      <a:pt x="62" y="138"/>
                    </a:lnTo>
                    <a:lnTo>
                      <a:pt x="48" y="142"/>
                    </a:lnTo>
                    <a:lnTo>
                      <a:pt x="34" y="145"/>
                    </a:lnTo>
                    <a:lnTo>
                      <a:pt x="21" y="145"/>
                    </a:lnTo>
                    <a:lnTo>
                      <a:pt x="14" y="142"/>
                    </a:lnTo>
                    <a:lnTo>
                      <a:pt x="0" y="120"/>
                    </a:lnTo>
                    <a:lnTo>
                      <a:pt x="0" y="84"/>
                    </a:lnTo>
                    <a:lnTo>
                      <a:pt x="7" y="66"/>
                    </a:lnTo>
                    <a:lnTo>
                      <a:pt x="14" y="47"/>
                    </a:lnTo>
                    <a:lnTo>
                      <a:pt x="28" y="44"/>
                    </a:lnTo>
                    <a:lnTo>
                      <a:pt x="41" y="33"/>
                    </a:lnTo>
                    <a:lnTo>
                      <a:pt x="48" y="33"/>
                    </a:lnTo>
                    <a:lnTo>
                      <a:pt x="55" y="26"/>
                    </a:lnTo>
                    <a:lnTo>
                      <a:pt x="62" y="18"/>
                    </a:lnTo>
                    <a:lnTo>
                      <a:pt x="62" y="8"/>
                    </a:lnTo>
                    <a:lnTo>
                      <a:pt x="69" y="8"/>
                    </a:lnTo>
                    <a:lnTo>
                      <a:pt x="76" y="11"/>
                    </a:lnTo>
                    <a:lnTo>
                      <a:pt x="83" y="11"/>
                    </a:lnTo>
                    <a:lnTo>
                      <a:pt x="89" y="11"/>
                    </a:lnTo>
                    <a:lnTo>
                      <a:pt x="110" y="11"/>
                    </a:lnTo>
                    <a:lnTo>
                      <a:pt x="124" y="8"/>
                    </a:lnTo>
                    <a:lnTo>
                      <a:pt x="138" y="0"/>
                    </a:lnTo>
                    <a:lnTo>
                      <a:pt x="151" y="0"/>
                    </a:lnTo>
                    <a:lnTo>
                      <a:pt x="165" y="8"/>
                    </a:lnTo>
                    <a:lnTo>
                      <a:pt x="165" y="11"/>
                    </a:lnTo>
                    <a:lnTo>
                      <a:pt x="172" y="15"/>
                    </a:lnTo>
                    <a:lnTo>
                      <a:pt x="179" y="18"/>
                    </a:lnTo>
                    <a:lnTo>
                      <a:pt x="186" y="22"/>
                    </a:lnTo>
                    <a:lnTo>
                      <a:pt x="220" y="22"/>
                    </a:lnTo>
                    <a:lnTo>
                      <a:pt x="220" y="26"/>
                    </a:lnTo>
                    <a:lnTo>
                      <a:pt x="220" y="29"/>
                    </a:lnTo>
                    <a:lnTo>
                      <a:pt x="227" y="4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1" name="Freeform 55"/>
              <p:cNvSpPr>
                <a:spLocks/>
              </p:cNvSpPr>
              <p:nvPr/>
            </p:nvSpPr>
            <p:spPr bwMode="auto">
              <a:xfrm>
                <a:off x="4992" y="1985"/>
                <a:ext cx="132" cy="185"/>
              </a:xfrm>
              <a:custGeom>
                <a:avLst/>
                <a:gdLst>
                  <a:gd name="T0" fmla="*/ 131 w 132"/>
                  <a:gd name="T1" fmla="*/ 0 h 185"/>
                  <a:gd name="T2" fmla="*/ 123 w 132"/>
                  <a:gd name="T3" fmla="*/ 4 h 185"/>
                  <a:gd name="T4" fmla="*/ 106 w 132"/>
                  <a:gd name="T5" fmla="*/ 14 h 185"/>
                  <a:gd name="T6" fmla="*/ 90 w 132"/>
                  <a:gd name="T7" fmla="*/ 28 h 185"/>
                  <a:gd name="T8" fmla="*/ 82 w 132"/>
                  <a:gd name="T9" fmla="*/ 35 h 185"/>
                  <a:gd name="T10" fmla="*/ 65 w 132"/>
                  <a:gd name="T11" fmla="*/ 49 h 185"/>
                  <a:gd name="T12" fmla="*/ 57 w 132"/>
                  <a:gd name="T13" fmla="*/ 52 h 185"/>
                  <a:gd name="T14" fmla="*/ 24 w 132"/>
                  <a:gd name="T15" fmla="*/ 49 h 185"/>
                  <a:gd name="T16" fmla="*/ 16 w 132"/>
                  <a:gd name="T17" fmla="*/ 52 h 185"/>
                  <a:gd name="T18" fmla="*/ 16 w 132"/>
                  <a:gd name="T19" fmla="*/ 59 h 185"/>
                  <a:gd name="T20" fmla="*/ 16 w 132"/>
                  <a:gd name="T21" fmla="*/ 66 h 185"/>
                  <a:gd name="T22" fmla="*/ 16 w 132"/>
                  <a:gd name="T23" fmla="*/ 69 h 185"/>
                  <a:gd name="T24" fmla="*/ 16 w 132"/>
                  <a:gd name="T25" fmla="*/ 73 h 185"/>
                  <a:gd name="T26" fmla="*/ 8 w 132"/>
                  <a:gd name="T27" fmla="*/ 76 h 185"/>
                  <a:gd name="T28" fmla="*/ 0 w 132"/>
                  <a:gd name="T29" fmla="*/ 73 h 185"/>
                  <a:gd name="T30" fmla="*/ 0 w 132"/>
                  <a:gd name="T31" fmla="*/ 97 h 185"/>
                  <a:gd name="T32" fmla="*/ 8 w 132"/>
                  <a:gd name="T33" fmla="*/ 94 h 185"/>
                  <a:gd name="T34" fmla="*/ 24 w 132"/>
                  <a:gd name="T35" fmla="*/ 104 h 185"/>
                  <a:gd name="T36" fmla="*/ 16 w 132"/>
                  <a:gd name="T37" fmla="*/ 118 h 185"/>
                  <a:gd name="T38" fmla="*/ 16 w 132"/>
                  <a:gd name="T39" fmla="*/ 122 h 185"/>
                  <a:gd name="T40" fmla="*/ 24 w 132"/>
                  <a:gd name="T41" fmla="*/ 125 h 185"/>
                  <a:gd name="T42" fmla="*/ 33 w 132"/>
                  <a:gd name="T43" fmla="*/ 128 h 185"/>
                  <a:gd name="T44" fmla="*/ 41 w 132"/>
                  <a:gd name="T45" fmla="*/ 132 h 185"/>
                  <a:gd name="T46" fmla="*/ 49 w 132"/>
                  <a:gd name="T47" fmla="*/ 139 h 185"/>
                  <a:gd name="T48" fmla="*/ 49 w 132"/>
                  <a:gd name="T49" fmla="*/ 142 h 185"/>
                  <a:gd name="T50" fmla="*/ 49 w 132"/>
                  <a:gd name="T51" fmla="*/ 146 h 185"/>
                  <a:gd name="T52" fmla="*/ 49 w 132"/>
                  <a:gd name="T53" fmla="*/ 149 h 185"/>
                  <a:gd name="T54" fmla="*/ 41 w 132"/>
                  <a:gd name="T55" fmla="*/ 167 h 185"/>
                  <a:gd name="T56" fmla="*/ 49 w 132"/>
                  <a:gd name="T57" fmla="*/ 181 h 185"/>
                  <a:gd name="T58" fmla="*/ 65 w 132"/>
                  <a:gd name="T59" fmla="*/ 184 h 185"/>
                  <a:gd name="T60" fmla="*/ 74 w 132"/>
                  <a:gd name="T61" fmla="*/ 181 h 185"/>
                  <a:gd name="T62" fmla="*/ 74 w 132"/>
                  <a:gd name="T63" fmla="*/ 177 h 185"/>
                  <a:gd name="T64" fmla="*/ 82 w 132"/>
                  <a:gd name="T65" fmla="*/ 174 h 185"/>
                  <a:gd name="T66" fmla="*/ 82 w 132"/>
                  <a:gd name="T67" fmla="*/ 170 h 185"/>
                  <a:gd name="T68" fmla="*/ 90 w 132"/>
                  <a:gd name="T69" fmla="*/ 146 h 185"/>
                  <a:gd name="T70" fmla="*/ 90 w 132"/>
                  <a:gd name="T71" fmla="*/ 128 h 185"/>
                  <a:gd name="T72" fmla="*/ 82 w 132"/>
                  <a:gd name="T73" fmla="*/ 118 h 185"/>
                  <a:gd name="T74" fmla="*/ 74 w 132"/>
                  <a:gd name="T75" fmla="*/ 111 h 185"/>
                  <a:gd name="T76" fmla="*/ 65 w 132"/>
                  <a:gd name="T77" fmla="*/ 101 h 185"/>
                  <a:gd name="T78" fmla="*/ 57 w 132"/>
                  <a:gd name="T79" fmla="*/ 94 h 185"/>
                  <a:gd name="T80" fmla="*/ 65 w 132"/>
                  <a:gd name="T81" fmla="*/ 90 h 185"/>
                  <a:gd name="T82" fmla="*/ 82 w 132"/>
                  <a:gd name="T83" fmla="*/ 73 h 185"/>
                  <a:gd name="T84" fmla="*/ 98 w 132"/>
                  <a:gd name="T85" fmla="*/ 59 h 185"/>
                  <a:gd name="T86" fmla="*/ 115 w 132"/>
                  <a:gd name="T87" fmla="*/ 49 h 185"/>
                  <a:gd name="T88" fmla="*/ 115 w 132"/>
                  <a:gd name="T89" fmla="*/ 45 h 185"/>
                  <a:gd name="T90" fmla="*/ 123 w 132"/>
                  <a:gd name="T91" fmla="*/ 35 h 185"/>
                  <a:gd name="T92" fmla="*/ 123 w 132"/>
                  <a:gd name="T93" fmla="*/ 21 h 185"/>
                  <a:gd name="T94" fmla="*/ 131 w 132"/>
                  <a:gd name="T95" fmla="*/ 10 h 185"/>
                  <a:gd name="T96" fmla="*/ 131 w 132"/>
                  <a:gd name="T97" fmla="*/ 7 h 185"/>
                  <a:gd name="T98" fmla="*/ 131 w 132"/>
                  <a:gd name="T99" fmla="*/ 0 h 1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2"/>
                  <a:gd name="T151" fmla="*/ 0 h 185"/>
                  <a:gd name="T152" fmla="*/ 132 w 132"/>
                  <a:gd name="T153" fmla="*/ 185 h 18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2" h="185">
                    <a:moveTo>
                      <a:pt x="131" y="0"/>
                    </a:moveTo>
                    <a:lnTo>
                      <a:pt x="123" y="4"/>
                    </a:lnTo>
                    <a:lnTo>
                      <a:pt x="106" y="14"/>
                    </a:lnTo>
                    <a:lnTo>
                      <a:pt x="90" y="28"/>
                    </a:lnTo>
                    <a:lnTo>
                      <a:pt x="82" y="35"/>
                    </a:lnTo>
                    <a:lnTo>
                      <a:pt x="65" y="49"/>
                    </a:lnTo>
                    <a:lnTo>
                      <a:pt x="57" y="52"/>
                    </a:lnTo>
                    <a:lnTo>
                      <a:pt x="24" y="49"/>
                    </a:lnTo>
                    <a:lnTo>
                      <a:pt x="16" y="52"/>
                    </a:lnTo>
                    <a:lnTo>
                      <a:pt x="16" y="59"/>
                    </a:lnTo>
                    <a:lnTo>
                      <a:pt x="16" y="66"/>
                    </a:lnTo>
                    <a:lnTo>
                      <a:pt x="16" y="69"/>
                    </a:lnTo>
                    <a:lnTo>
                      <a:pt x="16" y="73"/>
                    </a:lnTo>
                    <a:lnTo>
                      <a:pt x="8" y="76"/>
                    </a:lnTo>
                    <a:lnTo>
                      <a:pt x="0" y="73"/>
                    </a:lnTo>
                    <a:lnTo>
                      <a:pt x="0" y="97"/>
                    </a:lnTo>
                    <a:lnTo>
                      <a:pt x="8" y="94"/>
                    </a:lnTo>
                    <a:lnTo>
                      <a:pt x="24" y="104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24" y="125"/>
                    </a:lnTo>
                    <a:lnTo>
                      <a:pt x="33" y="128"/>
                    </a:lnTo>
                    <a:lnTo>
                      <a:pt x="41" y="132"/>
                    </a:lnTo>
                    <a:lnTo>
                      <a:pt x="49" y="139"/>
                    </a:lnTo>
                    <a:lnTo>
                      <a:pt x="49" y="142"/>
                    </a:lnTo>
                    <a:lnTo>
                      <a:pt x="49" y="146"/>
                    </a:lnTo>
                    <a:lnTo>
                      <a:pt x="49" y="149"/>
                    </a:lnTo>
                    <a:lnTo>
                      <a:pt x="41" y="167"/>
                    </a:lnTo>
                    <a:lnTo>
                      <a:pt x="49" y="181"/>
                    </a:lnTo>
                    <a:lnTo>
                      <a:pt x="65" y="184"/>
                    </a:lnTo>
                    <a:lnTo>
                      <a:pt x="74" y="181"/>
                    </a:lnTo>
                    <a:lnTo>
                      <a:pt x="74" y="177"/>
                    </a:lnTo>
                    <a:lnTo>
                      <a:pt x="82" y="174"/>
                    </a:lnTo>
                    <a:lnTo>
                      <a:pt x="82" y="170"/>
                    </a:lnTo>
                    <a:lnTo>
                      <a:pt x="90" y="146"/>
                    </a:lnTo>
                    <a:lnTo>
                      <a:pt x="90" y="128"/>
                    </a:lnTo>
                    <a:lnTo>
                      <a:pt x="82" y="118"/>
                    </a:lnTo>
                    <a:lnTo>
                      <a:pt x="74" y="111"/>
                    </a:lnTo>
                    <a:lnTo>
                      <a:pt x="65" y="101"/>
                    </a:lnTo>
                    <a:lnTo>
                      <a:pt x="57" y="94"/>
                    </a:lnTo>
                    <a:lnTo>
                      <a:pt x="65" y="90"/>
                    </a:lnTo>
                    <a:lnTo>
                      <a:pt x="82" y="73"/>
                    </a:lnTo>
                    <a:lnTo>
                      <a:pt x="98" y="59"/>
                    </a:lnTo>
                    <a:lnTo>
                      <a:pt x="115" y="49"/>
                    </a:lnTo>
                    <a:lnTo>
                      <a:pt x="115" y="45"/>
                    </a:lnTo>
                    <a:lnTo>
                      <a:pt x="123" y="35"/>
                    </a:lnTo>
                    <a:lnTo>
                      <a:pt x="123" y="21"/>
                    </a:lnTo>
                    <a:lnTo>
                      <a:pt x="131" y="10"/>
                    </a:lnTo>
                    <a:lnTo>
                      <a:pt x="131" y="7"/>
                    </a:lnTo>
                    <a:lnTo>
                      <a:pt x="131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2" name="Freeform 56"/>
              <p:cNvSpPr>
                <a:spLocks/>
              </p:cNvSpPr>
              <p:nvPr/>
            </p:nvSpPr>
            <p:spPr bwMode="auto">
              <a:xfrm>
                <a:off x="4486" y="1857"/>
                <a:ext cx="487" cy="192"/>
              </a:xfrm>
              <a:custGeom>
                <a:avLst/>
                <a:gdLst>
                  <a:gd name="T0" fmla="*/ 24 w 487"/>
                  <a:gd name="T1" fmla="*/ 27 h 192"/>
                  <a:gd name="T2" fmla="*/ 32 w 487"/>
                  <a:gd name="T3" fmla="*/ 17 h 192"/>
                  <a:gd name="T4" fmla="*/ 56 w 487"/>
                  <a:gd name="T5" fmla="*/ 17 h 192"/>
                  <a:gd name="T6" fmla="*/ 72 w 487"/>
                  <a:gd name="T7" fmla="*/ 20 h 192"/>
                  <a:gd name="T8" fmla="*/ 88 w 487"/>
                  <a:gd name="T9" fmla="*/ 20 h 192"/>
                  <a:gd name="T10" fmla="*/ 120 w 487"/>
                  <a:gd name="T11" fmla="*/ 46 h 192"/>
                  <a:gd name="T12" fmla="*/ 135 w 487"/>
                  <a:gd name="T13" fmla="*/ 40 h 192"/>
                  <a:gd name="T14" fmla="*/ 135 w 487"/>
                  <a:gd name="T15" fmla="*/ 27 h 192"/>
                  <a:gd name="T16" fmla="*/ 151 w 487"/>
                  <a:gd name="T17" fmla="*/ 23 h 192"/>
                  <a:gd name="T18" fmla="*/ 167 w 487"/>
                  <a:gd name="T19" fmla="*/ 10 h 192"/>
                  <a:gd name="T20" fmla="*/ 191 w 487"/>
                  <a:gd name="T21" fmla="*/ 0 h 192"/>
                  <a:gd name="T22" fmla="*/ 231 w 487"/>
                  <a:gd name="T23" fmla="*/ 4 h 192"/>
                  <a:gd name="T24" fmla="*/ 263 w 487"/>
                  <a:gd name="T25" fmla="*/ 10 h 192"/>
                  <a:gd name="T26" fmla="*/ 295 w 487"/>
                  <a:gd name="T27" fmla="*/ 30 h 192"/>
                  <a:gd name="T28" fmla="*/ 319 w 487"/>
                  <a:gd name="T29" fmla="*/ 30 h 192"/>
                  <a:gd name="T30" fmla="*/ 359 w 487"/>
                  <a:gd name="T31" fmla="*/ 17 h 192"/>
                  <a:gd name="T32" fmla="*/ 374 w 487"/>
                  <a:gd name="T33" fmla="*/ 7 h 192"/>
                  <a:gd name="T34" fmla="*/ 382 w 487"/>
                  <a:gd name="T35" fmla="*/ 4 h 192"/>
                  <a:gd name="T36" fmla="*/ 398 w 487"/>
                  <a:gd name="T37" fmla="*/ 14 h 192"/>
                  <a:gd name="T38" fmla="*/ 438 w 487"/>
                  <a:gd name="T39" fmla="*/ 27 h 192"/>
                  <a:gd name="T40" fmla="*/ 438 w 487"/>
                  <a:gd name="T41" fmla="*/ 69 h 192"/>
                  <a:gd name="T42" fmla="*/ 462 w 487"/>
                  <a:gd name="T43" fmla="*/ 69 h 192"/>
                  <a:gd name="T44" fmla="*/ 478 w 487"/>
                  <a:gd name="T45" fmla="*/ 76 h 192"/>
                  <a:gd name="T46" fmla="*/ 486 w 487"/>
                  <a:gd name="T47" fmla="*/ 86 h 192"/>
                  <a:gd name="T48" fmla="*/ 462 w 487"/>
                  <a:gd name="T49" fmla="*/ 99 h 192"/>
                  <a:gd name="T50" fmla="*/ 430 w 487"/>
                  <a:gd name="T51" fmla="*/ 102 h 192"/>
                  <a:gd name="T52" fmla="*/ 414 w 487"/>
                  <a:gd name="T53" fmla="*/ 112 h 192"/>
                  <a:gd name="T54" fmla="*/ 406 w 487"/>
                  <a:gd name="T55" fmla="*/ 135 h 192"/>
                  <a:gd name="T56" fmla="*/ 359 w 487"/>
                  <a:gd name="T57" fmla="*/ 151 h 192"/>
                  <a:gd name="T58" fmla="*/ 287 w 487"/>
                  <a:gd name="T59" fmla="*/ 164 h 192"/>
                  <a:gd name="T60" fmla="*/ 263 w 487"/>
                  <a:gd name="T61" fmla="*/ 174 h 192"/>
                  <a:gd name="T62" fmla="*/ 231 w 487"/>
                  <a:gd name="T63" fmla="*/ 191 h 192"/>
                  <a:gd name="T64" fmla="*/ 199 w 487"/>
                  <a:gd name="T65" fmla="*/ 187 h 192"/>
                  <a:gd name="T66" fmla="*/ 183 w 487"/>
                  <a:gd name="T67" fmla="*/ 178 h 192"/>
                  <a:gd name="T68" fmla="*/ 143 w 487"/>
                  <a:gd name="T69" fmla="*/ 178 h 192"/>
                  <a:gd name="T70" fmla="*/ 96 w 487"/>
                  <a:gd name="T71" fmla="*/ 174 h 192"/>
                  <a:gd name="T72" fmla="*/ 88 w 487"/>
                  <a:gd name="T73" fmla="*/ 158 h 192"/>
                  <a:gd name="T74" fmla="*/ 88 w 487"/>
                  <a:gd name="T75" fmla="*/ 138 h 192"/>
                  <a:gd name="T76" fmla="*/ 64 w 487"/>
                  <a:gd name="T77" fmla="*/ 109 h 192"/>
                  <a:gd name="T78" fmla="*/ 16 w 487"/>
                  <a:gd name="T79" fmla="*/ 89 h 192"/>
                  <a:gd name="T80" fmla="*/ 0 w 487"/>
                  <a:gd name="T81" fmla="*/ 36 h 1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7"/>
                  <a:gd name="T124" fmla="*/ 0 h 192"/>
                  <a:gd name="T125" fmla="*/ 487 w 487"/>
                  <a:gd name="T126" fmla="*/ 192 h 1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7" h="192">
                    <a:moveTo>
                      <a:pt x="0" y="36"/>
                    </a:moveTo>
                    <a:lnTo>
                      <a:pt x="24" y="27"/>
                    </a:lnTo>
                    <a:lnTo>
                      <a:pt x="24" y="23"/>
                    </a:lnTo>
                    <a:lnTo>
                      <a:pt x="32" y="17"/>
                    </a:lnTo>
                    <a:lnTo>
                      <a:pt x="48" y="14"/>
                    </a:lnTo>
                    <a:lnTo>
                      <a:pt x="56" y="17"/>
                    </a:lnTo>
                    <a:lnTo>
                      <a:pt x="64" y="20"/>
                    </a:lnTo>
                    <a:lnTo>
                      <a:pt x="72" y="20"/>
                    </a:lnTo>
                    <a:lnTo>
                      <a:pt x="80" y="20"/>
                    </a:lnTo>
                    <a:lnTo>
                      <a:pt x="88" y="20"/>
                    </a:lnTo>
                    <a:lnTo>
                      <a:pt x="104" y="30"/>
                    </a:lnTo>
                    <a:lnTo>
                      <a:pt x="120" y="46"/>
                    </a:lnTo>
                    <a:lnTo>
                      <a:pt x="127" y="46"/>
                    </a:lnTo>
                    <a:lnTo>
                      <a:pt x="135" y="40"/>
                    </a:lnTo>
                    <a:lnTo>
                      <a:pt x="135" y="33"/>
                    </a:lnTo>
                    <a:lnTo>
                      <a:pt x="135" y="27"/>
                    </a:lnTo>
                    <a:lnTo>
                      <a:pt x="143" y="23"/>
                    </a:lnTo>
                    <a:lnTo>
                      <a:pt x="151" y="23"/>
                    </a:lnTo>
                    <a:lnTo>
                      <a:pt x="159" y="20"/>
                    </a:lnTo>
                    <a:lnTo>
                      <a:pt x="167" y="10"/>
                    </a:lnTo>
                    <a:lnTo>
                      <a:pt x="175" y="4"/>
                    </a:lnTo>
                    <a:lnTo>
                      <a:pt x="191" y="0"/>
                    </a:lnTo>
                    <a:lnTo>
                      <a:pt x="215" y="7"/>
                    </a:lnTo>
                    <a:lnTo>
                      <a:pt x="231" y="4"/>
                    </a:lnTo>
                    <a:lnTo>
                      <a:pt x="247" y="4"/>
                    </a:lnTo>
                    <a:lnTo>
                      <a:pt x="263" y="10"/>
                    </a:lnTo>
                    <a:lnTo>
                      <a:pt x="279" y="20"/>
                    </a:lnTo>
                    <a:lnTo>
                      <a:pt x="295" y="30"/>
                    </a:lnTo>
                    <a:lnTo>
                      <a:pt x="303" y="33"/>
                    </a:lnTo>
                    <a:lnTo>
                      <a:pt x="319" y="30"/>
                    </a:lnTo>
                    <a:lnTo>
                      <a:pt x="335" y="27"/>
                    </a:lnTo>
                    <a:lnTo>
                      <a:pt x="359" y="17"/>
                    </a:lnTo>
                    <a:lnTo>
                      <a:pt x="367" y="10"/>
                    </a:lnTo>
                    <a:lnTo>
                      <a:pt x="374" y="7"/>
                    </a:lnTo>
                    <a:lnTo>
                      <a:pt x="374" y="4"/>
                    </a:lnTo>
                    <a:lnTo>
                      <a:pt x="382" y="4"/>
                    </a:lnTo>
                    <a:lnTo>
                      <a:pt x="390" y="7"/>
                    </a:lnTo>
                    <a:lnTo>
                      <a:pt x="398" y="14"/>
                    </a:lnTo>
                    <a:lnTo>
                      <a:pt x="414" y="20"/>
                    </a:lnTo>
                    <a:lnTo>
                      <a:pt x="438" y="27"/>
                    </a:lnTo>
                    <a:lnTo>
                      <a:pt x="430" y="69"/>
                    </a:lnTo>
                    <a:lnTo>
                      <a:pt x="438" y="69"/>
                    </a:lnTo>
                    <a:lnTo>
                      <a:pt x="446" y="69"/>
                    </a:lnTo>
                    <a:lnTo>
                      <a:pt x="462" y="69"/>
                    </a:lnTo>
                    <a:lnTo>
                      <a:pt x="470" y="73"/>
                    </a:lnTo>
                    <a:lnTo>
                      <a:pt x="478" y="76"/>
                    </a:lnTo>
                    <a:lnTo>
                      <a:pt x="486" y="82"/>
                    </a:lnTo>
                    <a:lnTo>
                      <a:pt x="486" y="86"/>
                    </a:lnTo>
                    <a:lnTo>
                      <a:pt x="470" y="92"/>
                    </a:lnTo>
                    <a:lnTo>
                      <a:pt x="462" y="99"/>
                    </a:lnTo>
                    <a:lnTo>
                      <a:pt x="454" y="99"/>
                    </a:lnTo>
                    <a:lnTo>
                      <a:pt x="430" y="102"/>
                    </a:lnTo>
                    <a:lnTo>
                      <a:pt x="414" y="109"/>
                    </a:lnTo>
                    <a:lnTo>
                      <a:pt x="414" y="112"/>
                    </a:lnTo>
                    <a:lnTo>
                      <a:pt x="414" y="125"/>
                    </a:lnTo>
                    <a:lnTo>
                      <a:pt x="406" y="135"/>
                    </a:lnTo>
                    <a:lnTo>
                      <a:pt x="390" y="145"/>
                    </a:lnTo>
                    <a:lnTo>
                      <a:pt x="359" y="151"/>
                    </a:lnTo>
                    <a:lnTo>
                      <a:pt x="319" y="158"/>
                    </a:lnTo>
                    <a:lnTo>
                      <a:pt x="287" y="164"/>
                    </a:lnTo>
                    <a:lnTo>
                      <a:pt x="271" y="168"/>
                    </a:lnTo>
                    <a:lnTo>
                      <a:pt x="263" y="174"/>
                    </a:lnTo>
                    <a:lnTo>
                      <a:pt x="255" y="181"/>
                    </a:lnTo>
                    <a:lnTo>
                      <a:pt x="231" y="191"/>
                    </a:lnTo>
                    <a:lnTo>
                      <a:pt x="215" y="191"/>
                    </a:lnTo>
                    <a:lnTo>
                      <a:pt x="199" y="187"/>
                    </a:lnTo>
                    <a:lnTo>
                      <a:pt x="191" y="181"/>
                    </a:lnTo>
                    <a:lnTo>
                      <a:pt x="183" y="178"/>
                    </a:lnTo>
                    <a:lnTo>
                      <a:pt x="167" y="178"/>
                    </a:lnTo>
                    <a:lnTo>
                      <a:pt x="143" y="178"/>
                    </a:lnTo>
                    <a:lnTo>
                      <a:pt x="120" y="178"/>
                    </a:lnTo>
                    <a:lnTo>
                      <a:pt x="96" y="174"/>
                    </a:lnTo>
                    <a:lnTo>
                      <a:pt x="88" y="161"/>
                    </a:lnTo>
                    <a:lnTo>
                      <a:pt x="88" y="158"/>
                    </a:lnTo>
                    <a:lnTo>
                      <a:pt x="88" y="155"/>
                    </a:lnTo>
                    <a:lnTo>
                      <a:pt x="88" y="138"/>
                    </a:lnTo>
                    <a:lnTo>
                      <a:pt x="80" y="122"/>
                    </a:lnTo>
                    <a:lnTo>
                      <a:pt x="64" y="109"/>
                    </a:lnTo>
                    <a:lnTo>
                      <a:pt x="40" y="102"/>
                    </a:lnTo>
                    <a:lnTo>
                      <a:pt x="16" y="89"/>
                    </a:lnTo>
                    <a:lnTo>
                      <a:pt x="0" y="6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3" name="Freeform 57"/>
              <p:cNvSpPr>
                <a:spLocks/>
              </p:cNvSpPr>
              <p:nvPr/>
            </p:nvSpPr>
            <p:spPr bwMode="auto">
              <a:xfrm>
                <a:off x="4262" y="1800"/>
                <a:ext cx="914" cy="621"/>
              </a:xfrm>
              <a:custGeom>
                <a:avLst/>
                <a:gdLst>
                  <a:gd name="T0" fmla="*/ 291 w 914"/>
                  <a:gd name="T1" fmla="*/ 167 h 621"/>
                  <a:gd name="T2" fmla="*/ 324 w 914"/>
                  <a:gd name="T3" fmla="*/ 229 h 621"/>
                  <a:gd name="T4" fmla="*/ 415 w 914"/>
                  <a:gd name="T5" fmla="*/ 237 h 621"/>
                  <a:gd name="T6" fmla="*/ 490 w 914"/>
                  <a:gd name="T7" fmla="*/ 229 h 621"/>
                  <a:gd name="T8" fmla="*/ 614 w 914"/>
                  <a:gd name="T9" fmla="*/ 202 h 621"/>
                  <a:gd name="T10" fmla="*/ 656 w 914"/>
                  <a:gd name="T11" fmla="*/ 159 h 621"/>
                  <a:gd name="T12" fmla="*/ 705 w 914"/>
                  <a:gd name="T13" fmla="*/ 140 h 621"/>
                  <a:gd name="T14" fmla="*/ 681 w 914"/>
                  <a:gd name="T15" fmla="*/ 66 h 621"/>
                  <a:gd name="T16" fmla="*/ 705 w 914"/>
                  <a:gd name="T17" fmla="*/ 4 h 621"/>
                  <a:gd name="T18" fmla="*/ 772 w 914"/>
                  <a:gd name="T19" fmla="*/ 24 h 621"/>
                  <a:gd name="T20" fmla="*/ 797 w 914"/>
                  <a:gd name="T21" fmla="*/ 70 h 621"/>
                  <a:gd name="T22" fmla="*/ 838 w 914"/>
                  <a:gd name="T23" fmla="*/ 101 h 621"/>
                  <a:gd name="T24" fmla="*/ 871 w 914"/>
                  <a:gd name="T25" fmla="*/ 121 h 621"/>
                  <a:gd name="T26" fmla="*/ 913 w 914"/>
                  <a:gd name="T27" fmla="*/ 86 h 621"/>
                  <a:gd name="T28" fmla="*/ 904 w 914"/>
                  <a:gd name="T29" fmla="*/ 128 h 621"/>
                  <a:gd name="T30" fmla="*/ 863 w 914"/>
                  <a:gd name="T31" fmla="*/ 190 h 621"/>
                  <a:gd name="T32" fmla="*/ 797 w 914"/>
                  <a:gd name="T33" fmla="*/ 237 h 621"/>
                  <a:gd name="T34" fmla="*/ 747 w 914"/>
                  <a:gd name="T35" fmla="*/ 241 h 621"/>
                  <a:gd name="T36" fmla="*/ 730 w 914"/>
                  <a:gd name="T37" fmla="*/ 283 h 621"/>
                  <a:gd name="T38" fmla="*/ 697 w 914"/>
                  <a:gd name="T39" fmla="*/ 295 h 621"/>
                  <a:gd name="T40" fmla="*/ 681 w 914"/>
                  <a:gd name="T41" fmla="*/ 275 h 621"/>
                  <a:gd name="T42" fmla="*/ 639 w 914"/>
                  <a:gd name="T43" fmla="*/ 287 h 621"/>
                  <a:gd name="T44" fmla="*/ 689 w 914"/>
                  <a:gd name="T45" fmla="*/ 314 h 621"/>
                  <a:gd name="T46" fmla="*/ 697 w 914"/>
                  <a:gd name="T47" fmla="*/ 337 h 621"/>
                  <a:gd name="T48" fmla="*/ 672 w 914"/>
                  <a:gd name="T49" fmla="*/ 361 h 621"/>
                  <a:gd name="T50" fmla="*/ 705 w 914"/>
                  <a:gd name="T51" fmla="*/ 423 h 621"/>
                  <a:gd name="T52" fmla="*/ 697 w 914"/>
                  <a:gd name="T53" fmla="*/ 473 h 621"/>
                  <a:gd name="T54" fmla="*/ 622 w 914"/>
                  <a:gd name="T55" fmla="*/ 562 h 621"/>
                  <a:gd name="T56" fmla="*/ 548 w 914"/>
                  <a:gd name="T57" fmla="*/ 577 h 621"/>
                  <a:gd name="T58" fmla="*/ 540 w 914"/>
                  <a:gd name="T59" fmla="*/ 616 h 621"/>
                  <a:gd name="T60" fmla="*/ 531 w 914"/>
                  <a:gd name="T61" fmla="*/ 597 h 621"/>
                  <a:gd name="T62" fmla="*/ 515 w 914"/>
                  <a:gd name="T63" fmla="*/ 574 h 621"/>
                  <a:gd name="T64" fmla="*/ 465 w 914"/>
                  <a:gd name="T65" fmla="*/ 558 h 621"/>
                  <a:gd name="T66" fmla="*/ 423 w 914"/>
                  <a:gd name="T67" fmla="*/ 554 h 621"/>
                  <a:gd name="T68" fmla="*/ 415 w 914"/>
                  <a:gd name="T69" fmla="*/ 581 h 621"/>
                  <a:gd name="T70" fmla="*/ 382 w 914"/>
                  <a:gd name="T71" fmla="*/ 593 h 621"/>
                  <a:gd name="T72" fmla="*/ 382 w 914"/>
                  <a:gd name="T73" fmla="*/ 570 h 621"/>
                  <a:gd name="T74" fmla="*/ 357 w 914"/>
                  <a:gd name="T75" fmla="*/ 546 h 621"/>
                  <a:gd name="T76" fmla="*/ 357 w 914"/>
                  <a:gd name="T77" fmla="*/ 492 h 621"/>
                  <a:gd name="T78" fmla="*/ 291 w 914"/>
                  <a:gd name="T79" fmla="*/ 484 h 621"/>
                  <a:gd name="T80" fmla="*/ 249 w 914"/>
                  <a:gd name="T81" fmla="*/ 473 h 621"/>
                  <a:gd name="T82" fmla="*/ 216 w 914"/>
                  <a:gd name="T83" fmla="*/ 484 h 621"/>
                  <a:gd name="T84" fmla="*/ 100 w 914"/>
                  <a:gd name="T85" fmla="*/ 419 h 621"/>
                  <a:gd name="T86" fmla="*/ 100 w 914"/>
                  <a:gd name="T87" fmla="*/ 380 h 621"/>
                  <a:gd name="T88" fmla="*/ 67 w 914"/>
                  <a:gd name="T89" fmla="*/ 357 h 621"/>
                  <a:gd name="T90" fmla="*/ 34 w 914"/>
                  <a:gd name="T91" fmla="*/ 337 h 621"/>
                  <a:gd name="T92" fmla="*/ 0 w 914"/>
                  <a:gd name="T93" fmla="*/ 302 h 621"/>
                  <a:gd name="T94" fmla="*/ 17 w 914"/>
                  <a:gd name="T95" fmla="*/ 275 h 621"/>
                  <a:gd name="T96" fmla="*/ 67 w 914"/>
                  <a:gd name="T97" fmla="*/ 260 h 621"/>
                  <a:gd name="T98" fmla="*/ 92 w 914"/>
                  <a:gd name="T99" fmla="*/ 229 h 621"/>
                  <a:gd name="T100" fmla="*/ 92 w 914"/>
                  <a:gd name="T101" fmla="*/ 198 h 621"/>
                  <a:gd name="T102" fmla="*/ 117 w 914"/>
                  <a:gd name="T103" fmla="*/ 182 h 621"/>
                  <a:gd name="T104" fmla="*/ 158 w 914"/>
                  <a:gd name="T105" fmla="*/ 144 h 621"/>
                  <a:gd name="T106" fmla="*/ 200 w 914"/>
                  <a:gd name="T107" fmla="*/ 109 h 621"/>
                  <a:gd name="T108" fmla="*/ 224 w 914"/>
                  <a:gd name="T109" fmla="*/ 82 h 6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14"/>
                  <a:gd name="T166" fmla="*/ 0 h 621"/>
                  <a:gd name="T167" fmla="*/ 914 w 914"/>
                  <a:gd name="T168" fmla="*/ 621 h 62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14" h="621">
                    <a:moveTo>
                      <a:pt x="224" y="93"/>
                    </a:moveTo>
                    <a:lnTo>
                      <a:pt x="224" y="124"/>
                    </a:lnTo>
                    <a:lnTo>
                      <a:pt x="241" y="144"/>
                    </a:lnTo>
                    <a:lnTo>
                      <a:pt x="266" y="159"/>
                    </a:lnTo>
                    <a:lnTo>
                      <a:pt x="291" y="167"/>
                    </a:lnTo>
                    <a:lnTo>
                      <a:pt x="299" y="179"/>
                    </a:lnTo>
                    <a:lnTo>
                      <a:pt x="307" y="198"/>
                    </a:lnTo>
                    <a:lnTo>
                      <a:pt x="316" y="210"/>
                    </a:lnTo>
                    <a:lnTo>
                      <a:pt x="316" y="217"/>
                    </a:lnTo>
                    <a:lnTo>
                      <a:pt x="324" y="229"/>
                    </a:lnTo>
                    <a:lnTo>
                      <a:pt x="341" y="237"/>
                    </a:lnTo>
                    <a:lnTo>
                      <a:pt x="365" y="237"/>
                    </a:lnTo>
                    <a:lnTo>
                      <a:pt x="390" y="233"/>
                    </a:lnTo>
                    <a:lnTo>
                      <a:pt x="407" y="233"/>
                    </a:lnTo>
                    <a:lnTo>
                      <a:pt x="415" y="237"/>
                    </a:lnTo>
                    <a:lnTo>
                      <a:pt x="423" y="241"/>
                    </a:lnTo>
                    <a:lnTo>
                      <a:pt x="440" y="244"/>
                    </a:lnTo>
                    <a:lnTo>
                      <a:pt x="457" y="244"/>
                    </a:lnTo>
                    <a:lnTo>
                      <a:pt x="481" y="237"/>
                    </a:lnTo>
                    <a:lnTo>
                      <a:pt x="490" y="229"/>
                    </a:lnTo>
                    <a:lnTo>
                      <a:pt x="498" y="225"/>
                    </a:lnTo>
                    <a:lnTo>
                      <a:pt x="515" y="221"/>
                    </a:lnTo>
                    <a:lnTo>
                      <a:pt x="548" y="213"/>
                    </a:lnTo>
                    <a:lnTo>
                      <a:pt x="581" y="210"/>
                    </a:lnTo>
                    <a:lnTo>
                      <a:pt x="614" y="202"/>
                    </a:lnTo>
                    <a:lnTo>
                      <a:pt x="631" y="194"/>
                    </a:lnTo>
                    <a:lnTo>
                      <a:pt x="639" y="182"/>
                    </a:lnTo>
                    <a:lnTo>
                      <a:pt x="639" y="171"/>
                    </a:lnTo>
                    <a:lnTo>
                      <a:pt x="639" y="167"/>
                    </a:lnTo>
                    <a:lnTo>
                      <a:pt x="656" y="159"/>
                    </a:lnTo>
                    <a:lnTo>
                      <a:pt x="672" y="155"/>
                    </a:lnTo>
                    <a:lnTo>
                      <a:pt x="689" y="155"/>
                    </a:lnTo>
                    <a:lnTo>
                      <a:pt x="697" y="148"/>
                    </a:lnTo>
                    <a:lnTo>
                      <a:pt x="705" y="144"/>
                    </a:lnTo>
                    <a:lnTo>
                      <a:pt x="705" y="140"/>
                    </a:lnTo>
                    <a:lnTo>
                      <a:pt x="697" y="128"/>
                    </a:lnTo>
                    <a:lnTo>
                      <a:pt x="689" y="124"/>
                    </a:lnTo>
                    <a:lnTo>
                      <a:pt x="656" y="124"/>
                    </a:lnTo>
                    <a:lnTo>
                      <a:pt x="664" y="82"/>
                    </a:lnTo>
                    <a:lnTo>
                      <a:pt x="681" y="66"/>
                    </a:lnTo>
                    <a:lnTo>
                      <a:pt x="681" y="62"/>
                    </a:lnTo>
                    <a:lnTo>
                      <a:pt x="681" y="59"/>
                    </a:lnTo>
                    <a:lnTo>
                      <a:pt x="689" y="35"/>
                    </a:lnTo>
                    <a:lnTo>
                      <a:pt x="697" y="16"/>
                    </a:lnTo>
                    <a:lnTo>
                      <a:pt x="705" y="4"/>
                    </a:lnTo>
                    <a:lnTo>
                      <a:pt x="714" y="0"/>
                    </a:lnTo>
                    <a:lnTo>
                      <a:pt x="739" y="0"/>
                    </a:lnTo>
                    <a:lnTo>
                      <a:pt x="755" y="4"/>
                    </a:lnTo>
                    <a:lnTo>
                      <a:pt x="763" y="12"/>
                    </a:lnTo>
                    <a:lnTo>
                      <a:pt x="772" y="24"/>
                    </a:lnTo>
                    <a:lnTo>
                      <a:pt x="772" y="28"/>
                    </a:lnTo>
                    <a:lnTo>
                      <a:pt x="780" y="31"/>
                    </a:lnTo>
                    <a:lnTo>
                      <a:pt x="780" y="55"/>
                    </a:lnTo>
                    <a:lnTo>
                      <a:pt x="788" y="59"/>
                    </a:lnTo>
                    <a:lnTo>
                      <a:pt x="797" y="70"/>
                    </a:lnTo>
                    <a:lnTo>
                      <a:pt x="813" y="86"/>
                    </a:lnTo>
                    <a:lnTo>
                      <a:pt x="813" y="101"/>
                    </a:lnTo>
                    <a:lnTo>
                      <a:pt x="821" y="101"/>
                    </a:lnTo>
                    <a:lnTo>
                      <a:pt x="830" y="97"/>
                    </a:lnTo>
                    <a:lnTo>
                      <a:pt x="838" y="101"/>
                    </a:lnTo>
                    <a:lnTo>
                      <a:pt x="846" y="113"/>
                    </a:lnTo>
                    <a:lnTo>
                      <a:pt x="846" y="117"/>
                    </a:lnTo>
                    <a:lnTo>
                      <a:pt x="855" y="121"/>
                    </a:lnTo>
                    <a:lnTo>
                      <a:pt x="863" y="124"/>
                    </a:lnTo>
                    <a:lnTo>
                      <a:pt x="871" y="121"/>
                    </a:lnTo>
                    <a:lnTo>
                      <a:pt x="880" y="117"/>
                    </a:lnTo>
                    <a:lnTo>
                      <a:pt x="880" y="113"/>
                    </a:lnTo>
                    <a:lnTo>
                      <a:pt x="888" y="101"/>
                    </a:lnTo>
                    <a:lnTo>
                      <a:pt x="904" y="93"/>
                    </a:lnTo>
                    <a:lnTo>
                      <a:pt x="913" y="86"/>
                    </a:lnTo>
                    <a:lnTo>
                      <a:pt x="913" y="90"/>
                    </a:lnTo>
                    <a:lnTo>
                      <a:pt x="913" y="97"/>
                    </a:lnTo>
                    <a:lnTo>
                      <a:pt x="913" y="113"/>
                    </a:lnTo>
                    <a:lnTo>
                      <a:pt x="913" y="117"/>
                    </a:lnTo>
                    <a:lnTo>
                      <a:pt x="904" y="128"/>
                    </a:lnTo>
                    <a:lnTo>
                      <a:pt x="896" y="144"/>
                    </a:lnTo>
                    <a:lnTo>
                      <a:pt x="880" y="155"/>
                    </a:lnTo>
                    <a:lnTo>
                      <a:pt x="871" y="171"/>
                    </a:lnTo>
                    <a:lnTo>
                      <a:pt x="863" y="179"/>
                    </a:lnTo>
                    <a:lnTo>
                      <a:pt x="863" y="190"/>
                    </a:lnTo>
                    <a:lnTo>
                      <a:pt x="830" y="206"/>
                    </a:lnTo>
                    <a:lnTo>
                      <a:pt x="813" y="225"/>
                    </a:lnTo>
                    <a:lnTo>
                      <a:pt x="813" y="229"/>
                    </a:lnTo>
                    <a:lnTo>
                      <a:pt x="805" y="233"/>
                    </a:lnTo>
                    <a:lnTo>
                      <a:pt x="797" y="237"/>
                    </a:lnTo>
                    <a:lnTo>
                      <a:pt x="780" y="237"/>
                    </a:lnTo>
                    <a:lnTo>
                      <a:pt x="763" y="233"/>
                    </a:lnTo>
                    <a:lnTo>
                      <a:pt x="755" y="233"/>
                    </a:lnTo>
                    <a:lnTo>
                      <a:pt x="747" y="237"/>
                    </a:lnTo>
                    <a:lnTo>
                      <a:pt x="747" y="241"/>
                    </a:lnTo>
                    <a:lnTo>
                      <a:pt x="747" y="256"/>
                    </a:lnTo>
                    <a:lnTo>
                      <a:pt x="747" y="260"/>
                    </a:lnTo>
                    <a:lnTo>
                      <a:pt x="739" y="260"/>
                    </a:lnTo>
                    <a:lnTo>
                      <a:pt x="730" y="260"/>
                    </a:lnTo>
                    <a:lnTo>
                      <a:pt x="730" y="283"/>
                    </a:lnTo>
                    <a:lnTo>
                      <a:pt x="730" y="287"/>
                    </a:lnTo>
                    <a:lnTo>
                      <a:pt x="722" y="291"/>
                    </a:lnTo>
                    <a:lnTo>
                      <a:pt x="705" y="299"/>
                    </a:lnTo>
                    <a:lnTo>
                      <a:pt x="697" y="299"/>
                    </a:lnTo>
                    <a:lnTo>
                      <a:pt x="697" y="295"/>
                    </a:lnTo>
                    <a:lnTo>
                      <a:pt x="697" y="287"/>
                    </a:lnTo>
                    <a:lnTo>
                      <a:pt x="697" y="279"/>
                    </a:lnTo>
                    <a:lnTo>
                      <a:pt x="697" y="275"/>
                    </a:lnTo>
                    <a:lnTo>
                      <a:pt x="689" y="275"/>
                    </a:lnTo>
                    <a:lnTo>
                      <a:pt x="681" y="275"/>
                    </a:lnTo>
                    <a:lnTo>
                      <a:pt x="672" y="283"/>
                    </a:lnTo>
                    <a:lnTo>
                      <a:pt x="664" y="287"/>
                    </a:lnTo>
                    <a:lnTo>
                      <a:pt x="647" y="287"/>
                    </a:lnTo>
                    <a:lnTo>
                      <a:pt x="639" y="283"/>
                    </a:lnTo>
                    <a:lnTo>
                      <a:pt x="639" y="287"/>
                    </a:lnTo>
                    <a:lnTo>
                      <a:pt x="639" y="302"/>
                    </a:lnTo>
                    <a:lnTo>
                      <a:pt x="664" y="314"/>
                    </a:lnTo>
                    <a:lnTo>
                      <a:pt x="672" y="318"/>
                    </a:lnTo>
                    <a:lnTo>
                      <a:pt x="681" y="318"/>
                    </a:lnTo>
                    <a:lnTo>
                      <a:pt x="689" y="314"/>
                    </a:lnTo>
                    <a:lnTo>
                      <a:pt x="705" y="310"/>
                    </a:lnTo>
                    <a:lnTo>
                      <a:pt x="722" y="318"/>
                    </a:lnTo>
                    <a:lnTo>
                      <a:pt x="722" y="326"/>
                    </a:lnTo>
                    <a:lnTo>
                      <a:pt x="705" y="330"/>
                    </a:lnTo>
                    <a:lnTo>
                      <a:pt x="697" y="337"/>
                    </a:lnTo>
                    <a:lnTo>
                      <a:pt x="689" y="341"/>
                    </a:lnTo>
                    <a:lnTo>
                      <a:pt x="689" y="345"/>
                    </a:lnTo>
                    <a:lnTo>
                      <a:pt x="681" y="349"/>
                    </a:lnTo>
                    <a:lnTo>
                      <a:pt x="672" y="353"/>
                    </a:lnTo>
                    <a:lnTo>
                      <a:pt x="672" y="361"/>
                    </a:lnTo>
                    <a:lnTo>
                      <a:pt x="689" y="384"/>
                    </a:lnTo>
                    <a:lnTo>
                      <a:pt x="697" y="392"/>
                    </a:lnTo>
                    <a:lnTo>
                      <a:pt x="697" y="395"/>
                    </a:lnTo>
                    <a:lnTo>
                      <a:pt x="705" y="419"/>
                    </a:lnTo>
                    <a:lnTo>
                      <a:pt x="705" y="423"/>
                    </a:lnTo>
                    <a:lnTo>
                      <a:pt x="714" y="430"/>
                    </a:lnTo>
                    <a:lnTo>
                      <a:pt x="714" y="450"/>
                    </a:lnTo>
                    <a:lnTo>
                      <a:pt x="705" y="465"/>
                    </a:lnTo>
                    <a:lnTo>
                      <a:pt x="697" y="469"/>
                    </a:lnTo>
                    <a:lnTo>
                      <a:pt x="697" y="473"/>
                    </a:lnTo>
                    <a:lnTo>
                      <a:pt x="689" y="492"/>
                    </a:lnTo>
                    <a:lnTo>
                      <a:pt x="672" y="519"/>
                    </a:lnTo>
                    <a:lnTo>
                      <a:pt x="647" y="543"/>
                    </a:lnTo>
                    <a:lnTo>
                      <a:pt x="631" y="554"/>
                    </a:lnTo>
                    <a:lnTo>
                      <a:pt x="622" y="562"/>
                    </a:lnTo>
                    <a:lnTo>
                      <a:pt x="606" y="562"/>
                    </a:lnTo>
                    <a:lnTo>
                      <a:pt x="581" y="562"/>
                    </a:lnTo>
                    <a:lnTo>
                      <a:pt x="573" y="574"/>
                    </a:lnTo>
                    <a:lnTo>
                      <a:pt x="556" y="574"/>
                    </a:lnTo>
                    <a:lnTo>
                      <a:pt x="548" y="577"/>
                    </a:lnTo>
                    <a:lnTo>
                      <a:pt x="540" y="581"/>
                    </a:lnTo>
                    <a:lnTo>
                      <a:pt x="540" y="589"/>
                    </a:lnTo>
                    <a:lnTo>
                      <a:pt x="540" y="608"/>
                    </a:lnTo>
                    <a:lnTo>
                      <a:pt x="540" y="612"/>
                    </a:lnTo>
                    <a:lnTo>
                      <a:pt x="540" y="616"/>
                    </a:lnTo>
                    <a:lnTo>
                      <a:pt x="531" y="620"/>
                    </a:lnTo>
                    <a:lnTo>
                      <a:pt x="523" y="612"/>
                    </a:lnTo>
                    <a:lnTo>
                      <a:pt x="523" y="608"/>
                    </a:lnTo>
                    <a:lnTo>
                      <a:pt x="523" y="601"/>
                    </a:lnTo>
                    <a:lnTo>
                      <a:pt x="531" y="597"/>
                    </a:lnTo>
                    <a:lnTo>
                      <a:pt x="531" y="589"/>
                    </a:lnTo>
                    <a:lnTo>
                      <a:pt x="531" y="581"/>
                    </a:lnTo>
                    <a:lnTo>
                      <a:pt x="523" y="577"/>
                    </a:lnTo>
                    <a:lnTo>
                      <a:pt x="515" y="577"/>
                    </a:lnTo>
                    <a:lnTo>
                      <a:pt x="515" y="574"/>
                    </a:lnTo>
                    <a:lnTo>
                      <a:pt x="498" y="577"/>
                    </a:lnTo>
                    <a:lnTo>
                      <a:pt x="498" y="581"/>
                    </a:lnTo>
                    <a:lnTo>
                      <a:pt x="498" y="570"/>
                    </a:lnTo>
                    <a:lnTo>
                      <a:pt x="481" y="554"/>
                    </a:lnTo>
                    <a:lnTo>
                      <a:pt x="465" y="558"/>
                    </a:lnTo>
                    <a:lnTo>
                      <a:pt x="457" y="558"/>
                    </a:lnTo>
                    <a:lnTo>
                      <a:pt x="448" y="554"/>
                    </a:lnTo>
                    <a:lnTo>
                      <a:pt x="440" y="554"/>
                    </a:lnTo>
                    <a:lnTo>
                      <a:pt x="432" y="554"/>
                    </a:lnTo>
                    <a:lnTo>
                      <a:pt x="423" y="554"/>
                    </a:lnTo>
                    <a:lnTo>
                      <a:pt x="415" y="558"/>
                    </a:lnTo>
                    <a:lnTo>
                      <a:pt x="415" y="562"/>
                    </a:lnTo>
                    <a:lnTo>
                      <a:pt x="415" y="566"/>
                    </a:lnTo>
                    <a:lnTo>
                      <a:pt x="415" y="570"/>
                    </a:lnTo>
                    <a:lnTo>
                      <a:pt x="415" y="581"/>
                    </a:lnTo>
                    <a:lnTo>
                      <a:pt x="415" y="585"/>
                    </a:lnTo>
                    <a:lnTo>
                      <a:pt x="407" y="585"/>
                    </a:lnTo>
                    <a:lnTo>
                      <a:pt x="399" y="589"/>
                    </a:lnTo>
                    <a:lnTo>
                      <a:pt x="390" y="593"/>
                    </a:lnTo>
                    <a:lnTo>
                      <a:pt x="382" y="593"/>
                    </a:lnTo>
                    <a:lnTo>
                      <a:pt x="382" y="589"/>
                    </a:lnTo>
                    <a:lnTo>
                      <a:pt x="390" y="585"/>
                    </a:lnTo>
                    <a:lnTo>
                      <a:pt x="390" y="577"/>
                    </a:lnTo>
                    <a:lnTo>
                      <a:pt x="390" y="574"/>
                    </a:lnTo>
                    <a:lnTo>
                      <a:pt x="382" y="570"/>
                    </a:lnTo>
                    <a:lnTo>
                      <a:pt x="365" y="574"/>
                    </a:lnTo>
                    <a:lnTo>
                      <a:pt x="357" y="570"/>
                    </a:lnTo>
                    <a:lnTo>
                      <a:pt x="357" y="566"/>
                    </a:lnTo>
                    <a:lnTo>
                      <a:pt x="357" y="562"/>
                    </a:lnTo>
                    <a:lnTo>
                      <a:pt x="357" y="546"/>
                    </a:lnTo>
                    <a:lnTo>
                      <a:pt x="365" y="539"/>
                    </a:lnTo>
                    <a:lnTo>
                      <a:pt x="365" y="523"/>
                    </a:lnTo>
                    <a:lnTo>
                      <a:pt x="374" y="519"/>
                    </a:lnTo>
                    <a:lnTo>
                      <a:pt x="365" y="504"/>
                    </a:lnTo>
                    <a:lnTo>
                      <a:pt x="357" y="492"/>
                    </a:lnTo>
                    <a:lnTo>
                      <a:pt x="349" y="488"/>
                    </a:lnTo>
                    <a:lnTo>
                      <a:pt x="349" y="484"/>
                    </a:lnTo>
                    <a:lnTo>
                      <a:pt x="341" y="484"/>
                    </a:lnTo>
                    <a:lnTo>
                      <a:pt x="307" y="488"/>
                    </a:lnTo>
                    <a:lnTo>
                      <a:pt x="291" y="484"/>
                    </a:lnTo>
                    <a:lnTo>
                      <a:pt x="291" y="481"/>
                    </a:lnTo>
                    <a:lnTo>
                      <a:pt x="282" y="477"/>
                    </a:lnTo>
                    <a:lnTo>
                      <a:pt x="266" y="473"/>
                    </a:lnTo>
                    <a:lnTo>
                      <a:pt x="258" y="473"/>
                    </a:lnTo>
                    <a:lnTo>
                      <a:pt x="249" y="473"/>
                    </a:lnTo>
                    <a:lnTo>
                      <a:pt x="233" y="477"/>
                    </a:lnTo>
                    <a:lnTo>
                      <a:pt x="224" y="481"/>
                    </a:lnTo>
                    <a:lnTo>
                      <a:pt x="216" y="484"/>
                    </a:lnTo>
                    <a:lnTo>
                      <a:pt x="216" y="488"/>
                    </a:lnTo>
                    <a:lnTo>
                      <a:pt x="216" y="484"/>
                    </a:lnTo>
                    <a:lnTo>
                      <a:pt x="208" y="488"/>
                    </a:lnTo>
                    <a:lnTo>
                      <a:pt x="133" y="473"/>
                    </a:lnTo>
                    <a:lnTo>
                      <a:pt x="100" y="450"/>
                    </a:lnTo>
                    <a:lnTo>
                      <a:pt x="92" y="430"/>
                    </a:lnTo>
                    <a:lnTo>
                      <a:pt x="100" y="419"/>
                    </a:lnTo>
                    <a:lnTo>
                      <a:pt x="108" y="411"/>
                    </a:lnTo>
                    <a:lnTo>
                      <a:pt x="100" y="395"/>
                    </a:lnTo>
                    <a:lnTo>
                      <a:pt x="108" y="388"/>
                    </a:lnTo>
                    <a:lnTo>
                      <a:pt x="108" y="384"/>
                    </a:lnTo>
                    <a:lnTo>
                      <a:pt x="100" y="380"/>
                    </a:lnTo>
                    <a:lnTo>
                      <a:pt x="100" y="376"/>
                    </a:lnTo>
                    <a:lnTo>
                      <a:pt x="100" y="368"/>
                    </a:lnTo>
                    <a:lnTo>
                      <a:pt x="92" y="364"/>
                    </a:lnTo>
                    <a:lnTo>
                      <a:pt x="75" y="361"/>
                    </a:lnTo>
                    <a:lnTo>
                      <a:pt x="67" y="357"/>
                    </a:lnTo>
                    <a:lnTo>
                      <a:pt x="67" y="353"/>
                    </a:lnTo>
                    <a:lnTo>
                      <a:pt x="59" y="357"/>
                    </a:lnTo>
                    <a:lnTo>
                      <a:pt x="34" y="357"/>
                    </a:lnTo>
                    <a:lnTo>
                      <a:pt x="34" y="341"/>
                    </a:lnTo>
                    <a:lnTo>
                      <a:pt x="34" y="337"/>
                    </a:lnTo>
                    <a:lnTo>
                      <a:pt x="25" y="330"/>
                    </a:lnTo>
                    <a:lnTo>
                      <a:pt x="17" y="310"/>
                    </a:lnTo>
                    <a:lnTo>
                      <a:pt x="9" y="306"/>
                    </a:lnTo>
                    <a:lnTo>
                      <a:pt x="9" y="302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1"/>
                    </a:lnTo>
                    <a:lnTo>
                      <a:pt x="0" y="283"/>
                    </a:lnTo>
                    <a:lnTo>
                      <a:pt x="9" y="275"/>
                    </a:lnTo>
                    <a:lnTo>
                      <a:pt x="17" y="275"/>
                    </a:lnTo>
                    <a:lnTo>
                      <a:pt x="34" y="275"/>
                    </a:lnTo>
                    <a:lnTo>
                      <a:pt x="42" y="268"/>
                    </a:lnTo>
                    <a:lnTo>
                      <a:pt x="50" y="264"/>
                    </a:lnTo>
                    <a:lnTo>
                      <a:pt x="59" y="260"/>
                    </a:lnTo>
                    <a:lnTo>
                      <a:pt x="67" y="260"/>
                    </a:lnTo>
                    <a:lnTo>
                      <a:pt x="75" y="256"/>
                    </a:lnTo>
                    <a:lnTo>
                      <a:pt x="83" y="252"/>
                    </a:lnTo>
                    <a:lnTo>
                      <a:pt x="92" y="241"/>
                    </a:lnTo>
                    <a:lnTo>
                      <a:pt x="92" y="237"/>
                    </a:lnTo>
                    <a:lnTo>
                      <a:pt x="92" y="229"/>
                    </a:lnTo>
                    <a:lnTo>
                      <a:pt x="92" y="221"/>
                    </a:lnTo>
                    <a:lnTo>
                      <a:pt x="92" y="217"/>
                    </a:lnTo>
                    <a:lnTo>
                      <a:pt x="92" y="213"/>
                    </a:lnTo>
                    <a:lnTo>
                      <a:pt x="83" y="202"/>
                    </a:lnTo>
                    <a:lnTo>
                      <a:pt x="92" y="198"/>
                    </a:lnTo>
                    <a:lnTo>
                      <a:pt x="100" y="198"/>
                    </a:lnTo>
                    <a:lnTo>
                      <a:pt x="100" y="194"/>
                    </a:lnTo>
                    <a:lnTo>
                      <a:pt x="100" y="190"/>
                    </a:lnTo>
                    <a:lnTo>
                      <a:pt x="108" y="186"/>
                    </a:lnTo>
                    <a:lnTo>
                      <a:pt x="117" y="182"/>
                    </a:lnTo>
                    <a:lnTo>
                      <a:pt x="125" y="182"/>
                    </a:lnTo>
                    <a:lnTo>
                      <a:pt x="125" y="175"/>
                    </a:lnTo>
                    <a:lnTo>
                      <a:pt x="133" y="159"/>
                    </a:lnTo>
                    <a:lnTo>
                      <a:pt x="141" y="148"/>
                    </a:lnTo>
                    <a:lnTo>
                      <a:pt x="158" y="144"/>
                    </a:lnTo>
                    <a:lnTo>
                      <a:pt x="166" y="140"/>
                    </a:lnTo>
                    <a:lnTo>
                      <a:pt x="166" y="132"/>
                    </a:lnTo>
                    <a:lnTo>
                      <a:pt x="183" y="117"/>
                    </a:lnTo>
                    <a:lnTo>
                      <a:pt x="191" y="113"/>
                    </a:lnTo>
                    <a:lnTo>
                      <a:pt x="200" y="109"/>
                    </a:lnTo>
                    <a:lnTo>
                      <a:pt x="208" y="105"/>
                    </a:lnTo>
                    <a:lnTo>
                      <a:pt x="208" y="97"/>
                    </a:lnTo>
                    <a:lnTo>
                      <a:pt x="216" y="90"/>
                    </a:lnTo>
                    <a:lnTo>
                      <a:pt x="216" y="86"/>
                    </a:lnTo>
                    <a:lnTo>
                      <a:pt x="224" y="82"/>
                    </a:lnTo>
                    <a:lnTo>
                      <a:pt x="249" y="82"/>
                    </a:lnTo>
                    <a:lnTo>
                      <a:pt x="224" y="9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4" name="Freeform 58"/>
              <p:cNvSpPr>
                <a:spLocks/>
              </p:cNvSpPr>
              <p:nvPr/>
            </p:nvSpPr>
            <p:spPr bwMode="auto">
              <a:xfrm>
                <a:off x="4674" y="2474"/>
                <a:ext cx="77" cy="62"/>
              </a:xfrm>
              <a:custGeom>
                <a:avLst/>
                <a:gdLst>
                  <a:gd name="T0" fmla="*/ 8 w 77"/>
                  <a:gd name="T1" fmla="*/ 41 h 62"/>
                  <a:gd name="T2" fmla="*/ 8 w 77"/>
                  <a:gd name="T3" fmla="*/ 37 h 62"/>
                  <a:gd name="T4" fmla="*/ 0 w 77"/>
                  <a:gd name="T5" fmla="*/ 24 h 62"/>
                  <a:gd name="T6" fmla="*/ 8 w 77"/>
                  <a:gd name="T7" fmla="*/ 12 h 62"/>
                  <a:gd name="T8" fmla="*/ 15 w 77"/>
                  <a:gd name="T9" fmla="*/ 4 h 62"/>
                  <a:gd name="T10" fmla="*/ 23 w 77"/>
                  <a:gd name="T11" fmla="*/ 0 h 62"/>
                  <a:gd name="T12" fmla="*/ 31 w 77"/>
                  <a:gd name="T13" fmla="*/ 0 h 62"/>
                  <a:gd name="T14" fmla="*/ 46 w 77"/>
                  <a:gd name="T15" fmla="*/ 4 h 62"/>
                  <a:gd name="T16" fmla="*/ 54 w 77"/>
                  <a:gd name="T17" fmla="*/ 12 h 62"/>
                  <a:gd name="T18" fmla="*/ 61 w 77"/>
                  <a:gd name="T19" fmla="*/ 12 h 62"/>
                  <a:gd name="T20" fmla="*/ 69 w 77"/>
                  <a:gd name="T21" fmla="*/ 12 h 62"/>
                  <a:gd name="T22" fmla="*/ 76 w 77"/>
                  <a:gd name="T23" fmla="*/ 16 h 62"/>
                  <a:gd name="T24" fmla="*/ 76 w 77"/>
                  <a:gd name="T25" fmla="*/ 20 h 62"/>
                  <a:gd name="T26" fmla="*/ 76 w 77"/>
                  <a:gd name="T27" fmla="*/ 24 h 62"/>
                  <a:gd name="T28" fmla="*/ 76 w 77"/>
                  <a:gd name="T29" fmla="*/ 33 h 62"/>
                  <a:gd name="T30" fmla="*/ 76 w 77"/>
                  <a:gd name="T31" fmla="*/ 37 h 62"/>
                  <a:gd name="T32" fmla="*/ 76 w 77"/>
                  <a:gd name="T33" fmla="*/ 41 h 62"/>
                  <a:gd name="T34" fmla="*/ 61 w 77"/>
                  <a:gd name="T35" fmla="*/ 41 h 62"/>
                  <a:gd name="T36" fmla="*/ 61 w 77"/>
                  <a:gd name="T37" fmla="*/ 45 h 62"/>
                  <a:gd name="T38" fmla="*/ 54 w 77"/>
                  <a:gd name="T39" fmla="*/ 45 h 62"/>
                  <a:gd name="T40" fmla="*/ 54 w 77"/>
                  <a:gd name="T41" fmla="*/ 57 h 62"/>
                  <a:gd name="T42" fmla="*/ 31 w 77"/>
                  <a:gd name="T43" fmla="*/ 61 h 62"/>
                  <a:gd name="T44" fmla="*/ 8 w 77"/>
                  <a:gd name="T45" fmla="*/ 41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"/>
                  <a:gd name="T70" fmla="*/ 0 h 62"/>
                  <a:gd name="T71" fmla="*/ 77 w 77"/>
                  <a:gd name="T72" fmla="*/ 62 h 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" h="62">
                    <a:moveTo>
                      <a:pt x="8" y="41"/>
                    </a:moveTo>
                    <a:lnTo>
                      <a:pt x="8" y="37"/>
                    </a:lnTo>
                    <a:lnTo>
                      <a:pt x="0" y="24"/>
                    </a:lnTo>
                    <a:lnTo>
                      <a:pt x="8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6" y="4"/>
                    </a:lnTo>
                    <a:lnTo>
                      <a:pt x="54" y="12"/>
                    </a:lnTo>
                    <a:lnTo>
                      <a:pt x="61" y="12"/>
                    </a:lnTo>
                    <a:lnTo>
                      <a:pt x="69" y="12"/>
                    </a:lnTo>
                    <a:lnTo>
                      <a:pt x="76" y="16"/>
                    </a:lnTo>
                    <a:lnTo>
                      <a:pt x="76" y="20"/>
                    </a:lnTo>
                    <a:lnTo>
                      <a:pt x="76" y="24"/>
                    </a:lnTo>
                    <a:lnTo>
                      <a:pt x="76" y="33"/>
                    </a:lnTo>
                    <a:lnTo>
                      <a:pt x="76" y="37"/>
                    </a:lnTo>
                    <a:lnTo>
                      <a:pt x="76" y="41"/>
                    </a:lnTo>
                    <a:lnTo>
                      <a:pt x="61" y="41"/>
                    </a:lnTo>
                    <a:lnTo>
                      <a:pt x="61" y="45"/>
                    </a:lnTo>
                    <a:lnTo>
                      <a:pt x="54" y="45"/>
                    </a:lnTo>
                    <a:lnTo>
                      <a:pt x="54" y="57"/>
                    </a:lnTo>
                    <a:lnTo>
                      <a:pt x="31" y="61"/>
                    </a:lnTo>
                    <a:lnTo>
                      <a:pt x="8" y="4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5" name="Freeform 59"/>
              <p:cNvSpPr>
                <a:spLocks/>
              </p:cNvSpPr>
              <p:nvPr/>
            </p:nvSpPr>
            <p:spPr bwMode="auto">
              <a:xfrm>
                <a:off x="5089" y="2182"/>
                <a:ext cx="42" cy="47"/>
              </a:xfrm>
              <a:custGeom>
                <a:avLst/>
                <a:gdLst>
                  <a:gd name="T0" fmla="*/ 8 w 42"/>
                  <a:gd name="T1" fmla="*/ 0 h 47"/>
                  <a:gd name="T2" fmla="*/ 0 w 42"/>
                  <a:gd name="T3" fmla="*/ 4 h 47"/>
                  <a:gd name="T4" fmla="*/ 0 w 42"/>
                  <a:gd name="T5" fmla="*/ 11 h 47"/>
                  <a:gd name="T6" fmla="*/ 0 w 42"/>
                  <a:gd name="T7" fmla="*/ 14 h 47"/>
                  <a:gd name="T8" fmla="*/ 8 w 42"/>
                  <a:gd name="T9" fmla="*/ 29 h 47"/>
                  <a:gd name="T10" fmla="*/ 16 w 42"/>
                  <a:gd name="T11" fmla="*/ 32 h 47"/>
                  <a:gd name="T12" fmla="*/ 16 w 42"/>
                  <a:gd name="T13" fmla="*/ 36 h 47"/>
                  <a:gd name="T14" fmla="*/ 16 w 42"/>
                  <a:gd name="T15" fmla="*/ 39 h 47"/>
                  <a:gd name="T16" fmla="*/ 16 w 42"/>
                  <a:gd name="T17" fmla="*/ 43 h 47"/>
                  <a:gd name="T18" fmla="*/ 25 w 42"/>
                  <a:gd name="T19" fmla="*/ 46 h 47"/>
                  <a:gd name="T20" fmla="*/ 33 w 42"/>
                  <a:gd name="T21" fmla="*/ 46 h 47"/>
                  <a:gd name="T22" fmla="*/ 41 w 42"/>
                  <a:gd name="T23" fmla="*/ 46 h 47"/>
                  <a:gd name="T24" fmla="*/ 41 w 42"/>
                  <a:gd name="T25" fmla="*/ 39 h 47"/>
                  <a:gd name="T26" fmla="*/ 33 w 42"/>
                  <a:gd name="T27" fmla="*/ 29 h 47"/>
                  <a:gd name="T28" fmla="*/ 41 w 42"/>
                  <a:gd name="T29" fmla="*/ 21 h 47"/>
                  <a:gd name="T30" fmla="*/ 41 w 42"/>
                  <a:gd name="T31" fmla="*/ 18 h 47"/>
                  <a:gd name="T32" fmla="*/ 41 w 42"/>
                  <a:gd name="T33" fmla="*/ 14 h 47"/>
                  <a:gd name="T34" fmla="*/ 33 w 42"/>
                  <a:gd name="T35" fmla="*/ 11 h 47"/>
                  <a:gd name="T36" fmla="*/ 25 w 42"/>
                  <a:gd name="T37" fmla="*/ 7 h 47"/>
                  <a:gd name="T38" fmla="*/ 16 w 42"/>
                  <a:gd name="T39" fmla="*/ 4 h 47"/>
                  <a:gd name="T40" fmla="*/ 8 w 42"/>
                  <a:gd name="T41" fmla="*/ 4 h 47"/>
                  <a:gd name="T42" fmla="*/ 8 w 42"/>
                  <a:gd name="T43" fmla="*/ 0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47"/>
                  <a:gd name="T68" fmla="*/ 42 w 42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47">
                    <a:moveTo>
                      <a:pt x="8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8" y="29"/>
                    </a:lnTo>
                    <a:lnTo>
                      <a:pt x="16" y="32"/>
                    </a:lnTo>
                    <a:lnTo>
                      <a:pt x="16" y="36"/>
                    </a:lnTo>
                    <a:lnTo>
                      <a:pt x="16" y="39"/>
                    </a:lnTo>
                    <a:lnTo>
                      <a:pt x="16" y="43"/>
                    </a:lnTo>
                    <a:lnTo>
                      <a:pt x="25" y="46"/>
                    </a:lnTo>
                    <a:lnTo>
                      <a:pt x="33" y="46"/>
                    </a:lnTo>
                    <a:lnTo>
                      <a:pt x="41" y="46"/>
                    </a:lnTo>
                    <a:lnTo>
                      <a:pt x="41" y="39"/>
                    </a:lnTo>
                    <a:lnTo>
                      <a:pt x="33" y="29"/>
                    </a:lnTo>
                    <a:lnTo>
                      <a:pt x="41" y="21"/>
                    </a:lnTo>
                    <a:lnTo>
                      <a:pt x="41" y="18"/>
                    </a:lnTo>
                    <a:lnTo>
                      <a:pt x="41" y="14"/>
                    </a:lnTo>
                    <a:lnTo>
                      <a:pt x="33" y="11"/>
                    </a:lnTo>
                    <a:lnTo>
                      <a:pt x="25" y="7"/>
                    </a:lnTo>
                    <a:lnTo>
                      <a:pt x="16" y="4"/>
                    </a:lnTo>
                    <a:lnTo>
                      <a:pt x="8" y="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6" name="Freeform 60"/>
              <p:cNvSpPr>
                <a:spLocks/>
              </p:cNvSpPr>
              <p:nvPr/>
            </p:nvSpPr>
            <p:spPr bwMode="auto">
              <a:xfrm>
                <a:off x="5101" y="2051"/>
                <a:ext cx="170" cy="134"/>
              </a:xfrm>
              <a:custGeom>
                <a:avLst/>
                <a:gdLst>
                  <a:gd name="T0" fmla="*/ 9 w 170"/>
                  <a:gd name="T1" fmla="*/ 115 h 134"/>
                  <a:gd name="T2" fmla="*/ 0 w 170"/>
                  <a:gd name="T3" fmla="*/ 122 h 134"/>
                  <a:gd name="T4" fmla="*/ 17 w 170"/>
                  <a:gd name="T5" fmla="*/ 129 h 134"/>
                  <a:gd name="T6" fmla="*/ 26 w 170"/>
                  <a:gd name="T7" fmla="*/ 122 h 134"/>
                  <a:gd name="T8" fmla="*/ 43 w 170"/>
                  <a:gd name="T9" fmla="*/ 119 h 134"/>
                  <a:gd name="T10" fmla="*/ 68 w 170"/>
                  <a:gd name="T11" fmla="*/ 115 h 134"/>
                  <a:gd name="T12" fmla="*/ 68 w 170"/>
                  <a:gd name="T13" fmla="*/ 129 h 134"/>
                  <a:gd name="T14" fmla="*/ 76 w 170"/>
                  <a:gd name="T15" fmla="*/ 133 h 134"/>
                  <a:gd name="T16" fmla="*/ 85 w 170"/>
                  <a:gd name="T17" fmla="*/ 129 h 134"/>
                  <a:gd name="T18" fmla="*/ 93 w 170"/>
                  <a:gd name="T19" fmla="*/ 122 h 134"/>
                  <a:gd name="T20" fmla="*/ 102 w 170"/>
                  <a:gd name="T21" fmla="*/ 119 h 134"/>
                  <a:gd name="T22" fmla="*/ 118 w 170"/>
                  <a:gd name="T23" fmla="*/ 115 h 134"/>
                  <a:gd name="T24" fmla="*/ 127 w 170"/>
                  <a:gd name="T25" fmla="*/ 112 h 134"/>
                  <a:gd name="T26" fmla="*/ 135 w 170"/>
                  <a:gd name="T27" fmla="*/ 105 h 134"/>
                  <a:gd name="T28" fmla="*/ 144 w 170"/>
                  <a:gd name="T29" fmla="*/ 98 h 134"/>
                  <a:gd name="T30" fmla="*/ 152 w 170"/>
                  <a:gd name="T31" fmla="*/ 91 h 134"/>
                  <a:gd name="T32" fmla="*/ 161 w 170"/>
                  <a:gd name="T33" fmla="*/ 77 h 134"/>
                  <a:gd name="T34" fmla="*/ 161 w 170"/>
                  <a:gd name="T35" fmla="*/ 70 h 134"/>
                  <a:gd name="T36" fmla="*/ 161 w 170"/>
                  <a:gd name="T37" fmla="*/ 66 h 134"/>
                  <a:gd name="T38" fmla="*/ 161 w 170"/>
                  <a:gd name="T39" fmla="*/ 63 h 134"/>
                  <a:gd name="T40" fmla="*/ 161 w 170"/>
                  <a:gd name="T41" fmla="*/ 56 h 134"/>
                  <a:gd name="T42" fmla="*/ 161 w 170"/>
                  <a:gd name="T43" fmla="*/ 52 h 134"/>
                  <a:gd name="T44" fmla="*/ 161 w 170"/>
                  <a:gd name="T45" fmla="*/ 49 h 134"/>
                  <a:gd name="T46" fmla="*/ 169 w 170"/>
                  <a:gd name="T47" fmla="*/ 45 h 134"/>
                  <a:gd name="T48" fmla="*/ 169 w 170"/>
                  <a:gd name="T49" fmla="*/ 35 h 134"/>
                  <a:gd name="T50" fmla="*/ 169 w 170"/>
                  <a:gd name="T51" fmla="*/ 24 h 134"/>
                  <a:gd name="T52" fmla="*/ 169 w 170"/>
                  <a:gd name="T53" fmla="*/ 14 h 134"/>
                  <a:gd name="T54" fmla="*/ 161 w 170"/>
                  <a:gd name="T55" fmla="*/ 3 h 134"/>
                  <a:gd name="T56" fmla="*/ 161 w 170"/>
                  <a:gd name="T57" fmla="*/ 0 h 134"/>
                  <a:gd name="T58" fmla="*/ 152 w 170"/>
                  <a:gd name="T59" fmla="*/ 7 h 134"/>
                  <a:gd name="T60" fmla="*/ 144 w 170"/>
                  <a:gd name="T61" fmla="*/ 10 h 134"/>
                  <a:gd name="T62" fmla="*/ 135 w 170"/>
                  <a:gd name="T63" fmla="*/ 21 h 134"/>
                  <a:gd name="T64" fmla="*/ 127 w 170"/>
                  <a:gd name="T65" fmla="*/ 42 h 134"/>
                  <a:gd name="T66" fmla="*/ 127 w 170"/>
                  <a:gd name="T67" fmla="*/ 49 h 134"/>
                  <a:gd name="T68" fmla="*/ 127 w 170"/>
                  <a:gd name="T69" fmla="*/ 52 h 134"/>
                  <a:gd name="T70" fmla="*/ 127 w 170"/>
                  <a:gd name="T71" fmla="*/ 56 h 134"/>
                  <a:gd name="T72" fmla="*/ 118 w 170"/>
                  <a:gd name="T73" fmla="*/ 63 h 134"/>
                  <a:gd name="T74" fmla="*/ 102 w 170"/>
                  <a:gd name="T75" fmla="*/ 80 h 134"/>
                  <a:gd name="T76" fmla="*/ 85 w 170"/>
                  <a:gd name="T77" fmla="*/ 91 h 134"/>
                  <a:gd name="T78" fmla="*/ 76 w 170"/>
                  <a:gd name="T79" fmla="*/ 98 h 134"/>
                  <a:gd name="T80" fmla="*/ 51 w 170"/>
                  <a:gd name="T81" fmla="*/ 98 h 134"/>
                  <a:gd name="T82" fmla="*/ 26 w 170"/>
                  <a:gd name="T83" fmla="*/ 105 h 134"/>
                  <a:gd name="T84" fmla="*/ 9 w 170"/>
                  <a:gd name="T85" fmla="*/ 115 h 1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0"/>
                  <a:gd name="T130" fmla="*/ 0 h 134"/>
                  <a:gd name="T131" fmla="*/ 170 w 170"/>
                  <a:gd name="T132" fmla="*/ 134 h 1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0" h="134">
                    <a:moveTo>
                      <a:pt x="9" y="115"/>
                    </a:moveTo>
                    <a:lnTo>
                      <a:pt x="0" y="122"/>
                    </a:lnTo>
                    <a:lnTo>
                      <a:pt x="17" y="129"/>
                    </a:lnTo>
                    <a:lnTo>
                      <a:pt x="26" y="122"/>
                    </a:lnTo>
                    <a:lnTo>
                      <a:pt x="43" y="119"/>
                    </a:lnTo>
                    <a:lnTo>
                      <a:pt x="68" y="115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29"/>
                    </a:lnTo>
                    <a:lnTo>
                      <a:pt x="93" y="122"/>
                    </a:lnTo>
                    <a:lnTo>
                      <a:pt x="102" y="119"/>
                    </a:lnTo>
                    <a:lnTo>
                      <a:pt x="118" y="115"/>
                    </a:lnTo>
                    <a:lnTo>
                      <a:pt x="127" y="112"/>
                    </a:lnTo>
                    <a:lnTo>
                      <a:pt x="135" y="105"/>
                    </a:lnTo>
                    <a:lnTo>
                      <a:pt x="144" y="98"/>
                    </a:lnTo>
                    <a:lnTo>
                      <a:pt x="152" y="91"/>
                    </a:lnTo>
                    <a:lnTo>
                      <a:pt x="161" y="77"/>
                    </a:lnTo>
                    <a:lnTo>
                      <a:pt x="161" y="70"/>
                    </a:lnTo>
                    <a:lnTo>
                      <a:pt x="161" y="66"/>
                    </a:lnTo>
                    <a:lnTo>
                      <a:pt x="161" y="63"/>
                    </a:lnTo>
                    <a:lnTo>
                      <a:pt x="161" y="56"/>
                    </a:lnTo>
                    <a:lnTo>
                      <a:pt x="161" y="52"/>
                    </a:lnTo>
                    <a:lnTo>
                      <a:pt x="161" y="49"/>
                    </a:lnTo>
                    <a:lnTo>
                      <a:pt x="169" y="45"/>
                    </a:lnTo>
                    <a:lnTo>
                      <a:pt x="169" y="35"/>
                    </a:lnTo>
                    <a:lnTo>
                      <a:pt x="169" y="24"/>
                    </a:lnTo>
                    <a:lnTo>
                      <a:pt x="169" y="14"/>
                    </a:lnTo>
                    <a:lnTo>
                      <a:pt x="161" y="3"/>
                    </a:lnTo>
                    <a:lnTo>
                      <a:pt x="161" y="0"/>
                    </a:lnTo>
                    <a:lnTo>
                      <a:pt x="152" y="7"/>
                    </a:lnTo>
                    <a:lnTo>
                      <a:pt x="144" y="10"/>
                    </a:lnTo>
                    <a:lnTo>
                      <a:pt x="135" y="21"/>
                    </a:lnTo>
                    <a:lnTo>
                      <a:pt x="127" y="42"/>
                    </a:lnTo>
                    <a:lnTo>
                      <a:pt x="127" y="49"/>
                    </a:lnTo>
                    <a:lnTo>
                      <a:pt x="127" y="52"/>
                    </a:lnTo>
                    <a:lnTo>
                      <a:pt x="127" y="56"/>
                    </a:lnTo>
                    <a:lnTo>
                      <a:pt x="118" y="63"/>
                    </a:lnTo>
                    <a:lnTo>
                      <a:pt x="102" y="80"/>
                    </a:lnTo>
                    <a:lnTo>
                      <a:pt x="85" y="91"/>
                    </a:lnTo>
                    <a:lnTo>
                      <a:pt x="76" y="98"/>
                    </a:lnTo>
                    <a:lnTo>
                      <a:pt x="51" y="98"/>
                    </a:lnTo>
                    <a:lnTo>
                      <a:pt x="26" y="105"/>
                    </a:lnTo>
                    <a:lnTo>
                      <a:pt x="9" y="11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7" name="Freeform 61"/>
              <p:cNvSpPr>
                <a:spLocks/>
              </p:cNvSpPr>
              <p:nvPr/>
            </p:nvSpPr>
            <p:spPr bwMode="auto">
              <a:xfrm>
                <a:off x="5122" y="2175"/>
                <a:ext cx="31" cy="18"/>
              </a:xfrm>
              <a:custGeom>
                <a:avLst/>
                <a:gdLst>
                  <a:gd name="T0" fmla="*/ 11 w 31"/>
                  <a:gd name="T1" fmla="*/ 0 h 18"/>
                  <a:gd name="T2" fmla="*/ 0 w 31"/>
                  <a:gd name="T3" fmla="*/ 14 h 18"/>
                  <a:gd name="T4" fmla="*/ 11 w 31"/>
                  <a:gd name="T5" fmla="*/ 17 h 18"/>
                  <a:gd name="T6" fmla="*/ 22 w 31"/>
                  <a:gd name="T7" fmla="*/ 10 h 18"/>
                  <a:gd name="T8" fmla="*/ 30 w 31"/>
                  <a:gd name="T9" fmla="*/ 3 h 18"/>
                  <a:gd name="T10" fmla="*/ 11 w 31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8"/>
                  <a:gd name="T20" fmla="*/ 31 w 31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8">
                    <a:moveTo>
                      <a:pt x="11" y="0"/>
                    </a:moveTo>
                    <a:lnTo>
                      <a:pt x="0" y="14"/>
                    </a:lnTo>
                    <a:lnTo>
                      <a:pt x="11" y="17"/>
                    </a:lnTo>
                    <a:lnTo>
                      <a:pt x="22" y="10"/>
                    </a:lnTo>
                    <a:lnTo>
                      <a:pt x="30" y="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8" name="Freeform 62"/>
              <p:cNvSpPr>
                <a:spLocks/>
              </p:cNvSpPr>
              <p:nvPr/>
            </p:nvSpPr>
            <p:spPr bwMode="auto">
              <a:xfrm>
                <a:off x="5237" y="1972"/>
                <a:ext cx="95" cy="66"/>
              </a:xfrm>
              <a:custGeom>
                <a:avLst/>
                <a:gdLst>
                  <a:gd name="T0" fmla="*/ 43 w 95"/>
                  <a:gd name="T1" fmla="*/ 10 h 66"/>
                  <a:gd name="T2" fmla="*/ 43 w 95"/>
                  <a:gd name="T3" fmla="*/ 6 h 66"/>
                  <a:gd name="T4" fmla="*/ 34 w 95"/>
                  <a:gd name="T5" fmla="*/ 3 h 66"/>
                  <a:gd name="T6" fmla="*/ 34 w 95"/>
                  <a:gd name="T7" fmla="*/ 0 h 66"/>
                  <a:gd name="T8" fmla="*/ 26 w 95"/>
                  <a:gd name="T9" fmla="*/ 3 h 66"/>
                  <a:gd name="T10" fmla="*/ 26 w 95"/>
                  <a:gd name="T11" fmla="*/ 13 h 66"/>
                  <a:gd name="T12" fmla="*/ 26 w 95"/>
                  <a:gd name="T13" fmla="*/ 19 h 66"/>
                  <a:gd name="T14" fmla="*/ 26 w 95"/>
                  <a:gd name="T15" fmla="*/ 29 h 66"/>
                  <a:gd name="T16" fmla="*/ 26 w 95"/>
                  <a:gd name="T17" fmla="*/ 36 h 66"/>
                  <a:gd name="T18" fmla="*/ 17 w 95"/>
                  <a:gd name="T19" fmla="*/ 42 h 66"/>
                  <a:gd name="T20" fmla="*/ 9 w 95"/>
                  <a:gd name="T21" fmla="*/ 49 h 66"/>
                  <a:gd name="T22" fmla="*/ 0 w 95"/>
                  <a:gd name="T23" fmla="*/ 52 h 66"/>
                  <a:gd name="T24" fmla="*/ 0 w 95"/>
                  <a:gd name="T25" fmla="*/ 58 h 66"/>
                  <a:gd name="T26" fmla="*/ 9 w 95"/>
                  <a:gd name="T27" fmla="*/ 58 h 66"/>
                  <a:gd name="T28" fmla="*/ 17 w 95"/>
                  <a:gd name="T29" fmla="*/ 62 h 66"/>
                  <a:gd name="T30" fmla="*/ 26 w 95"/>
                  <a:gd name="T31" fmla="*/ 62 h 66"/>
                  <a:gd name="T32" fmla="*/ 43 w 95"/>
                  <a:gd name="T33" fmla="*/ 58 h 66"/>
                  <a:gd name="T34" fmla="*/ 51 w 95"/>
                  <a:gd name="T35" fmla="*/ 65 h 66"/>
                  <a:gd name="T36" fmla="*/ 51 w 95"/>
                  <a:gd name="T37" fmla="*/ 62 h 66"/>
                  <a:gd name="T38" fmla="*/ 60 w 95"/>
                  <a:gd name="T39" fmla="*/ 55 h 66"/>
                  <a:gd name="T40" fmla="*/ 68 w 95"/>
                  <a:gd name="T41" fmla="*/ 49 h 66"/>
                  <a:gd name="T42" fmla="*/ 77 w 95"/>
                  <a:gd name="T43" fmla="*/ 45 h 66"/>
                  <a:gd name="T44" fmla="*/ 85 w 95"/>
                  <a:gd name="T45" fmla="*/ 42 h 66"/>
                  <a:gd name="T46" fmla="*/ 94 w 95"/>
                  <a:gd name="T47" fmla="*/ 39 h 66"/>
                  <a:gd name="T48" fmla="*/ 94 w 95"/>
                  <a:gd name="T49" fmla="*/ 36 h 66"/>
                  <a:gd name="T50" fmla="*/ 94 w 95"/>
                  <a:gd name="T51" fmla="*/ 32 h 66"/>
                  <a:gd name="T52" fmla="*/ 94 w 95"/>
                  <a:gd name="T53" fmla="*/ 29 h 66"/>
                  <a:gd name="T54" fmla="*/ 94 w 95"/>
                  <a:gd name="T55" fmla="*/ 26 h 66"/>
                  <a:gd name="T56" fmla="*/ 85 w 95"/>
                  <a:gd name="T57" fmla="*/ 23 h 66"/>
                  <a:gd name="T58" fmla="*/ 85 w 95"/>
                  <a:gd name="T59" fmla="*/ 26 h 66"/>
                  <a:gd name="T60" fmla="*/ 77 w 95"/>
                  <a:gd name="T61" fmla="*/ 29 h 66"/>
                  <a:gd name="T62" fmla="*/ 68 w 95"/>
                  <a:gd name="T63" fmla="*/ 29 h 66"/>
                  <a:gd name="T64" fmla="*/ 60 w 95"/>
                  <a:gd name="T65" fmla="*/ 26 h 66"/>
                  <a:gd name="T66" fmla="*/ 51 w 95"/>
                  <a:gd name="T67" fmla="*/ 19 h 66"/>
                  <a:gd name="T68" fmla="*/ 43 w 95"/>
                  <a:gd name="T69" fmla="*/ 10 h 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66"/>
                  <a:gd name="T107" fmla="*/ 95 w 95"/>
                  <a:gd name="T108" fmla="*/ 66 h 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66">
                    <a:moveTo>
                      <a:pt x="43" y="10"/>
                    </a:moveTo>
                    <a:lnTo>
                      <a:pt x="43" y="6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26" y="3"/>
                    </a:lnTo>
                    <a:lnTo>
                      <a:pt x="26" y="13"/>
                    </a:lnTo>
                    <a:lnTo>
                      <a:pt x="26" y="19"/>
                    </a:lnTo>
                    <a:lnTo>
                      <a:pt x="26" y="29"/>
                    </a:lnTo>
                    <a:lnTo>
                      <a:pt x="26" y="36"/>
                    </a:lnTo>
                    <a:lnTo>
                      <a:pt x="17" y="42"/>
                    </a:lnTo>
                    <a:lnTo>
                      <a:pt x="9" y="49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9" y="58"/>
                    </a:lnTo>
                    <a:lnTo>
                      <a:pt x="17" y="62"/>
                    </a:lnTo>
                    <a:lnTo>
                      <a:pt x="26" y="62"/>
                    </a:lnTo>
                    <a:lnTo>
                      <a:pt x="43" y="58"/>
                    </a:lnTo>
                    <a:lnTo>
                      <a:pt x="51" y="65"/>
                    </a:lnTo>
                    <a:lnTo>
                      <a:pt x="51" y="62"/>
                    </a:lnTo>
                    <a:lnTo>
                      <a:pt x="60" y="55"/>
                    </a:lnTo>
                    <a:lnTo>
                      <a:pt x="68" y="49"/>
                    </a:lnTo>
                    <a:lnTo>
                      <a:pt x="77" y="45"/>
                    </a:lnTo>
                    <a:lnTo>
                      <a:pt x="85" y="42"/>
                    </a:lnTo>
                    <a:lnTo>
                      <a:pt x="94" y="39"/>
                    </a:lnTo>
                    <a:lnTo>
                      <a:pt x="94" y="36"/>
                    </a:lnTo>
                    <a:lnTo>
                      <a:pt x="94" y="32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85" y="23"/>
                    </a:lnTo>
                    <a:lnTo>
                      <a:pt x="85" y="26"/>
                    </a:lnTo>
                    <a:lnTo>
                      <a:pt x="77" y="29"/>
                    </a:lnTo>
                    <a:lnTo>
                      <a:pt x="68" y="29"/>
                    </a:lnTo>
                    <a:lnTo>
                      <a:pt x="60" y="26"/>
                    </a:lnTo>
                    <a:lnTo>
                      <a:pt x="51" y="19"/>
                    </a:lnTo>
                    <a:lnTo>
                      <a:pt x="43" y="1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39" name="Freeform 63"/>
              <p:cNvSpPr>
                <a:spLocks/>
              </p:cNvSpPr>
              <p:nvPr/>
            </p:nvSpPr>
            <p:spPr bwMode="auto">
              <a:xfrm>
                <a:off x="4260" y="2155"/>
                <a:ext cx="99" cy="36"/>
              </a:xfrm>
              <a:custGeom>
                <a:avLst/>
                <a:gdLst>
                  <a:gd name="T0" fmla="*/ 70 w 99"/>
                  <a:gd name="T1" fmla="*/ 0 h 36"/>
                  <a:gd name="T2" fmla="*/ 63 w 99"/>
                  <a:gd name="T3" fmla="*/ 0 h 36"/>
                  <a:gd name="T4" fmla="*/ 49 w 99"/>
                  <a:gd name="T5" fmla="*/ 3 h 36"/>
                  <a:gd name="T6" fmla="*/ 35 w 99"/>
                  <a:gd name="T7" fmla="*/ 3 h 36"/>
                  <a:gd name="T8" fmla="*/ 21 w 99"/>
                  <a:gd name="T9" fmla="*/ 3 h 36"/>
                  <a:gd name="T10" fmla="*/ 0 w 99"/>
                  <a:gd name="T11" fmla="*/ 17 h 36"/>
                  <a:gd name="T12" fmla="*/ 0 w 99"/>
                  <a:gd name="T13" fmla="*/ 21 h 36"/>
                  <a:gd name="T14" fmla="*/ 0 w 99"/>
                  <a:gd name="T15" fmla="*/ 24 h 36"/>
                  <a:gd name="T16" fmla="*/ 7 w 99"/>
                  <a:gd name="T17" fmla="*/ 28 h 36"/>
                  <a:gd name="T18" fmla="*/ 14 w 99"/>
                  <a:gd name="T19" fmla="*/ 35 h 36"/>
                  <a:gd name="T20" fmla="*/ 21 w 99"/>
                  <a:gd name="T21" fmla="*/ 31 h 36"/>
                  <a:gd name="T22" fmla="*/ 28 w 99"/>
                  <a:gd name="T23" fmla="*/ 31 h 36"/>
                  <a:gd name="T24" fmla="*/ 35 w 99"/>
                  <a:gd name="T25" fmla="*/ 35 h 36"/>
                  <a:gd name="T26" fmla="*/ 42 w 99"/>
                  <a:gd name="T27" fmla="*/ 31 h 36"/>
                  <a:gd name="T28" fmla="*/ 49 w 99"/>
                  <a:gd name="T29" fmla="*/ 28 h 36"/>
                  <a:gd name="T30" fmla="*/ 70 w 99"/>
                  <a:gd name="T31" fmla="*/ 24 h 36"/>
                  <a:gd name="T32" fmla="*/ 70 w 99"/>
                  <a:gd name="T33" fmla="*/ 21 h 36"/>
                  <a:gd name="T34" fmla="*/ 77 w 99"/>
                  <a:gd name="T35" fmla="*/ 17 h 36"/>
                  <a:gd name="T36" fmla="*/ 84 w 99"/>
                  <a:gd name="T37" fmla="*/ 14 h 36"/>
                  <a:gd name="T38" fmla="*/ 98 w 99"/>
                  <a:gd name="T39" fmla="*/ 10 h 36"/>
                  <a:gd name="T40" fmla="*/ 84 w 99"/>
                  <a:gd name="T41" fmla="*/ 7 h 36"/>
                  <a:gd name="T42" fmla="*/ 70 w 99"/>
                  <a:gd name="T43" fmla="*/ 0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9"/>
                  <a:gd name="T67" fmla="*/ 0 h 36"/>
                  <a:gd name="T68" fmla="*/ 99 w 99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9" h="36">
                    <a:moveTo>
                      <a:pt x="70" y="0"/>
                    </a:moveTo>
                    <a:lnTo>
                      <a:pt x="63" y="0"/>
                    </a:lnTo>
                    <a:lnTo>
                      <a:pt x="49" y="3"/>
                    </a:lnTo>
                    <a:lnTo>
                      <a:pt x="35" y="3"/>
                    </a:lnTo>
                    <a:lnTo>
                      <a:pt x="21" y="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7" y="28"/>
                    </a:lnTo>
                    <a:lnTo>
                      <a:pt x="14" y="35"/>
                    </a:lnTo>
                    <a:lnTo>
                      <a:pt x="21" y="31"/>
                    </a:lnTo>
                    <a:lnTo>
                      <a:pt x="28" y="31"/>
                    </a:lnTo>
                    <a:lnTo>
                      <a:pt x="35" y="35"/>
                    </a:lnTo>
                    <a:lnTo>
                      <a:pt x="42" y="31"/>
                    </a:lnTo>
                    <a:lnTo>
                      <a:pt x="49" y="28"/>
                    </a:lnTo>
                    <a:lnTo>
                      <a:pt x="70" y="24"/>
                    </a:lnTo>
                    <a:lnTo>
                      <a:pt x="70" y="21"/>
                    </a:lnTo>
                    <a:lnTo>
                      <a:pt x="77" y="17"/>
                    </a:lnTo>
                    <a:lnTo>
                      <a:pt x="84" y="14"/>
                    </a:lnTo>
                    <a:lnTo>
                      <a:pt x="98" y="10"/>
                    </a:lnTo>
                    <a:lnTo>
                      <a:pt x="84" y="7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0" name="Freeform 64"/>
              <p:cNvSpPr>
                <a:spLocks/>
              </p:cNvSpPr>
              <p:nvPr/>
            </p:nvSpPr>
            <p:spPr bwMode="auto">
              <a:xfrm>
                <a:off x="4260" y="2155"/>
                <a:ext cx="99" cy="36"/>
              </a:xfrm>
              <a:custGeom>
                <a:avLst/>
                <a:gdLst>
                  <a:gd name="T0" fmla="*/ 70 w 99"/>
                  <a:gd name="T1" fmla="*/ 0 h 36"/>
                  <a:gd name="T2" fmla="*/ 63 w 99"/>
                  <a:gd name="T3" fmla="*/ 0 h 36"/>
                  <a:gd name="T4" fmla="*/ 49 w 99"/>
                  <a:gd name="T5" fmla="*/ 3 h 36"/>
                  <a:gd name="T6" fmla="*/ 35 w 99"/>
                  <a:gd name="T7" fmla="*/ 3 h 36"/>
                  <a:gd name="T8" fmla="*/ 21 w 99"/>
                  <a:gd name="T9" fmla="*/ 3 h 36"/>
                  <a:gd name="T10" fmla="*/ 0 w 99"/>
                  <a:gd name="T11" fmla="*/ 17 h 36"/>
                  <a:gd name="T12" fmla="*/ 0 w 99"/>
                  <a:gd name="T13" fmla="*/ 21 h 36"/>
                  <a:gd name="T14" fmla="*/ 0 w 99"/>
                  <a:gd name="T15" fmla="*/ 24 h 36"/>
                  <a:gd name="T16" fmla="*/ 7 w 99"/>
                  <a:gd name="T17" fmla="*/ 28 h 36"/>
                  <a:gd name="T18" fmla="*/ 14 w 99"/>
                  <a:gd name="T19" fmla="*/ 35 h 36"/>
                  <a:gd name="T20" fmla="*/ 21 w 99"/>
                  <a:gd name="T21" fmla="*/ 31 h 36"/>
                  <a:gd name="T22" fmla="*/ 28 w 99"/>
                  <a:gd name="T23" fmla="*/ 31 h 36"/>
                  <a:gd name="T24" fmla="*/ 35 w 99"/>
                  <a:gd name="T25" fmla="*/ 35 h 36"/>
                  <a:gd name="T26" fmla="*/ 42 w 99"/>
                  <a:gd name="T27" fmla="*/ 31 h 36"/>
                  <a:gd name="T28" fmla="*/ 49 w 99"/>
                  <a:gd name="T29" fmla="*/ 28 h 36"/>
                  <a:gd name="T30" fmla="*/ 70 w 99"/>
                  <a:gd name="T31" fmla="*/ 24 h 36"/>
                  <a:gd name="T32" fmla="*/ 70 w 99"/>
                  <a:gd name="T33" fmla="*/ 21 h 36"/>
                  <a:gd name="T34" fmla="*/ 77 w 99"/>
                  <a:gd name="T35" fmla="*/ 17 h 36"/>
                  <a:gd name="T36" fmla="*/ 84 w 99"/>
                  <a:gd name="T37" fmla="*/ 14 h 36"/>
                  <a:gd name="T38" fmla="*/ 98 w 99"/>
                  <a:gd name="T39" fmla="*/ 10 h 36"/>
                  <a:gd name="T40" fmla="*/ 84 w 99"/>
                  <a:gd name="T41" fmla="*/ 7 h 36"/>
                  <a:gd name="T42" fmla="*/ 70 w 99"/>
                  <a:gd name="T43" fmla="*/ 0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9"/>
                  <a:gd name="T67" fmla="*/ 0 h 36"/>
                  <a:gd name="T68" fmla="*/ 99 w 99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9" h="36">
                    <a:moveTo>
                      <a:pt x="70" y="0"/>
                    </a:moveTo>
                    <a:lnTo>
                      <a:pt x="63" y="0"/>
                    </a:lnTo>
                    <a:lnTo>
                      <a:pt x="49" y="3"/>
                    </a:lnTo>
                    <a:lnTo>
                      <a:pt x="35" y="3"/>
                    </a:lnTo>
                    <a:lnTo>
                      <a:pt x="21" y="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7" y="28"/>
                    </a:lnTo>
                    <a:lnTo>
                      <a:pt x="14" y="35"/>
                    </a:lnTo>
                    <a:lnTo>
                      <a:pt x="21" y="31"/>
                    </a:lnTo>
                    <a:lnTo>
                      <a:pt x="28" y="31"/>
                    </a:lnTo>
                    <a:lnTo>
                      <a:pt x="35" y="35"/>
                    </a:lnTo>
                    <a:lnTo>
                      <a:pt x="42" y="31"/>
                    </a:lnTo>
                    <a:lnTo>
                      <a:pt x="49" y="28"/>
                    </a:lnTo>
                    <a:lnTo>
                      <a:pt x="70" y="24"/>
                    </a:lnTo>
                    <a:lnTo>
                      <a:pt x="70" y="21"/>
                    </a:lnTo>
                    <a:lnTo>
                      <a:pt x="77" y="17"/>
                    </a:lnTo>
                    <a:lnTo>
                      <a:pt x="84" y="14"/>
                    </a:lnTo>
                    <a:lnTo>
                      <a:pt x="98" y="10"/>
                    </a:lnTo>
                    <a:lnTo>
                      <a:pt x="84" y="7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1" name="Freeform 65"/>
              <p:cNvSpPr>
                <a:spLocks/>
              </p:cNvSpPr>
              <p:nvPr/>
            </p:nvSpPr>
            <p:spPr bwMode="auto">
              <a:xfrm>
                <a:off x="3277" y="1248"/>
                <a:ext cx="388" cy="445"/>
              </a:xfrm>
              <a:custGeom>
                <a:avLst/>
                <a:gdLst>
                  <a:gd name="T0" fmla="*/ 352 w 388"/>
                  <a:gd name="T1" fmla="*/ 49 h 445"/>
                  <a:gd name="T2" fmla="*/ 358 w 388"/>
                  <a:gd name="T3" fmla="*/ 46 h 445"/>
                  <a:gd name="T4" fmla="*/ 375 w 388"/>
                  <a:gd name="T5" fmla="*/ 41 h 445"/>
                  <a:gd name="T6" fmla="*/ 375 w 388"/>
                  <a:gd name="T7" fmla="*/ 24 h 445"/>
                  <a:gd name="T8" fmla="*/ 346 w 388"/>
                  <a:gd name="T9" fmla="*/ 3 h 445"/>
                  <a:gd name="T10" fmla="*/ 287 w 388"/>
                  <a:gd name="T11" fmla="*/ 11 h 445"/>
                  <a:gd name="T12" fmla="*/ 264 w 388"/>
                  <a:gd name="T13" fmla="*/ 19 h 445"/>
                  <a:gd name="T14" fmla="*/ 246 w 388"/>
                  <a:gd name="T15" fmla="*/ 27 h 445"/>
                  <a:gd name="T16" fmla="*/ 235 w 388"/>
                  <a:gd name="T17" fmla="*/ 38 h 445"/>
                  <a:gd name="T18" fmla="*/ 223 w 388"/>
                  <a:gd name="T19" fmla="*/ 35 h 445"/>
                  <a:gd name="T20" fmla="*/ 199 w 388"/>
                  <a:gd name="T21" fmla="*/ 51 h 445"/>
                  <a:gd name="T22" fmla="*/ 182 w 388"/>
                  <a:gd name="T23" fmla="*/ 60 h 445"/>
                  <a:gd name="T24" fmla="*/ 170 w 388"/>
                  <a:gd name="T25" fmla="*/ 87 h 445"/>
                  <a:gd name="T26" fmla="*/ 158 w 388"/>
                  <a:gd name="T27" fmla="*/ 122 h 445"/>
                  <a:gd name="T28" fmla="*/ 129 w 388"/>
                  <a:gd name="T29" fmla="*/ 165 h 445"/>
                  <a:gd name="T30" fmla="*/ 111 w 388"/>
                  <a:gd name="T31" fmla="*/ 198 h 445"/>
                  <a:gd name="T32" fmla="*/ 111 w 388"/>
                  <a:gd name="T33" fmla="*/ 208 h 445"/>
                  <a:gd name="T34" fmla="*/ 94 w 388"/>
                  <a:gd name="T35" fmla="*/ 238 h 445"/>
                  <a:gd name="T36" fmla="*/ 59 w 388"/>
                  <a:gd name="T37" fmla="*/ 271 h 445"/>
                  <a:gd name="T38" fmla="*/ 18 w 388"/>
                  <a:gd name="T39" fmla="*/ 306 h 445"/>
                  <a:gd name="T40" fmla="*/ 0 w 388"/>
                  <a:gd name="T41" fmla="*/ 336 h 445"/>
                  <a:gd name="T42" fmla="*/ 6 w 388"/>
                  <a:gd name="T43" fmla="*/ 363 h 445"/>
                  <a:gd name="T44" fmla="*/ 6 w 388"/>
                  <a:gd name="T45" fmla="*/ 374 h 445"/>
                  <a:gd name="T46" fmla="*/ 6 w 388"/>
                  <a:gd name="T47" fmla="*/ 387 h 445"/>
                  <a:gd name="T48" fmla="*/ 0 w 388"/>
                  <a:gd name="T49" fmla="*/ 412 h 445"/>
                  <a:gd name="T50" fmla="*/ 18 w 388"/>
                  <a:gd name="T51" fmla="*/ 439 h 445"/>
                  <a:gd name="T52" fmla="*/ 47 w 388"/>
                  <a:gd name="T53" fmla="*/ 439 h 445"/>
                  <a:gd name="T54" fmla="*/ 59 w 388"/>
                  <a:gd name="T55" fmla="*/ 420 h 445"/>
                  <a:gd name="T56" fmla="*/ 65 w 388"/>
                  <a:gd name="T57" fmla="*/ 401 h 445"/>
                  <a:gd name="T58" fmla="*/ 82 w 388"/>
                  <a:gd name="T59" fmla="*/ 393 h 445"/>
                  <a:gd name="T60" fmla="*/ 88 w 388"/>
                  <a:gd name="T61" fmla="*/ 371 h 445"/>
                  <a:gd name="T62" fmla="*/ 94 w 388"/>
                  <a:gd name="T63" fmla="*/ 384 h 445"/>
                  <a:gd name="T64" fmla="*/ 111 w 388"/>
                  <a:gd name="T65" fmla="*/ 371 h 445"/>
                  <a:gd name="T66" fmla="*/ 117 w 388"/>
                  <a:gd name="T67" fmla="*/ 347 h 445"/>
                  <a:gd name="T68" fmla="*/ 117 w 388"/>
                  <a:gd name="T69" fmla="*/ 322 h 445"/>
                  <a:gd name="T70" fmla="*/ 117 w 388"/>
                  <a:gd name="T71" fmla="*/ 279 h 445"/>
                  <a:gd name="T72" fmla="*/ 141 w 388"/>
                  <a:gd name="T73" fmla="*/ 233 h 445"/>
                  <a:gd name="T74" fmla="*/ 158 w 388"/>
                  <a:gd name="T75" fmla="*/ 195 h 445"/>
                  <a:gd name="T76" fmla="*/ 182 w 388"/>
                  <a:gd name="T77" fmla="*/ 168 h 445"/>
                  <a:gd name="T78" fmla="*/ 188 w 388"/>
                  <a:gd name="T79" fmla="*/ 141 h 445"/>
                  <a:gd name="T80" fmla="*/ 194 w 388"/>
                  <a:gd name="T81" fmla="*/ 114 h 445"/>
                  <a:gd name="T82" fmla="*/ 252 w 388"/>
                  <a:gd name="T83" fmla="*/ 70 h 445"/>
                  <a:gd name="T84" fmla="*/ 270 w 388"/>
                  <a:gd name="T85" fmla="*/ 70 h 445"/>
                  <a:gd name="T86" fmla="*/ 305 w 388"/>
                  <a:gd name="T87" fmla="*/ 79 h 445"/>
                  <a:gd name="T88" fmla="*/ 317 w 388"/>
                  <a:gd name="T89" fmla="*/ 65 h 445"/>
                  <a:gd name="T90" fmla="*/ 323 w 388"/>
                  <a:gd name="T91" fmla="*/ 57 h 445"/>
                  <a:gd name="T92" fmla="*/ 375 w 388"/>
                  <a:gd name="T93" fmla="*/ 70 h 445"/>
                  <a:gd name="T94" fmla="*/ 375 w 388"/>
                  <a:gd name="T95" fmla="*/ 57 h 4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8"/>
                  <a:gd name="T145" fmla="*/ 0 h 445"/>
                  <a:gd name="T146" fmla="*/ 388 w 388"/>
                  <a:gd name="T147" fmla="*/ 445 h 44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8" h="445">
                    <a:moveTo>
                      <a:pt x="375" y="57"/>
                    </a:moveTo>
                    <a:lnTo>
                      <a:pt x="364" y="54"/>
                    </a:lnTo>
                    <a:lnTo>
                      <a:pt x="352" y="49"/>
                    </a:lnTo>
                    <a:lnTo>
                      <a:pt x="346" y="46"/>
                    </a:lnTo>
                    <a:lnTo>
                      <a:pt x="364" y="46"/>
                    </a:lnTo>
                    <a:lnTo>
                      <a:pt x="358" y="46"/>
                    </a:lnTo>
                    <a:lnTo>
                      <a:pt x="364" y="46"/>
                    </a:lnTo>
                    <a:lnTo>
                      <a:pt x="369" y="46"/>
                    </a:lnTo>
                    <a:lnTo>
                      <a:pt x="375" y="41"/>
                    </a:lnTo>
                    <a:lnTo>
                      <a:pt x="375" y="35"/>
                    </a:lnTo>
                    <a:lnTo>
                      <a:pt x="375" y="27"/>
                    </a:lnTo>
                    <a:lnTo>
                      <a:pt x="375" y="24"/>
                    </a:lnTo>
                    <a:lnTo>
                      <a:pt x="358" y="22"/>
                    </a:lnTo>
                    <a:lnTo>
                      <a:pt x="358" y="11"/>
                    </a:lnTo>
                    <a:lnTo>
                      <a:pt x="346" y="3"/>
                    </a:lnTo>
                    <a:lnTo>
                      <a:pt x="328" y="8"/>
                    </a:lnTo>
                    <a:lnTo>
                      <a:pt x="293" y="0"/>
                    </a:lnTo>
                    <a:lnTo>
                      <a:pt x="287" y="11"/>
                    </a:lnTo>
                    <a:lnTo>
                      <a:pt x="281" y="16"/>
                    </a:lnTo>
                    <a:lnTo>
                      <a:pt x="270" y="19"/>
                    </a:lnTo>
                    <a:lnTo>
                      <a:pt x="264" y="19"/>
                    </a:lnTo>
                    <a:lnTo>
                      <a:pt x="252" y="22"/>
                    </a:lnTo>
                    <a:lnTo>
                      <a:pt x="246" y="24"/>
                    </a:lnTo>
                    <a:lnTo>
                      <a:pt x="246" y="27"/>
                    </a:lnTo>
                    <a:lnTo>
                      <a:pt x="246" y="33"/>
                    </a:lnTo>
                    <a:lnTo>
                      <a:pt x="240" y="35"/>
                    </a:lnTo>
                    <a:lnTo>
                      <a:pt x="235" y="38"/>
                    </a:lnTo>
                    <a:lnTo>
                      <a:pt x="229" y="41"/>
                    </a:lnTo>
                    <a:lnTo>
                      <a:pt x="223" y="38"/>
                    </a:lnTo>
                    <a:lnTo>
                      <a:pt x="223" y="35"/>
                    </a:lnTo>
                    <a:lnTo>
                      <a:pt x="217" y="38"/>
                    </a:lnTo>
                    <a:lnTo>
                      <a:pt x="205" y="43"/>
                    </a:lnTo>
                    <a:lnTo>
                      <a:pt x="199" y="51"/>
                    </a:lnTo>
                    <a:lnTo>
                      <a:pt x="199" y="54"/>
                    </a:lnTo>
                    <a:lnTo>
                      <a:pt x="188" y="60"/>
                    </a:lnTo>
                    <a:lnTo>
                      <a:pt x="182" y="60"/>
                    </a:lnTo>
                    <a:lnTo>
                      <a:pt x="176" y="62"/>
                    </a:lnTo>
                    <a:lnTo>
                      <a:pt x="170" y="76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70" y="92"/>
                    </a:lnTo>
                    <a:lnTo>
                      <a:pt x="158" y="122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5"/>
                    </a:lnTo>
                    <a:lnTo>
                      <a:pt x="123" y="179"/>
                    </a:lnTo>
                    <a:lnTo>
                      <a:pt x="117" y="192"/>
                    </a:lnTo>
                    <a:lnTo>
                      <a:pt x="111" y="198"/>
                    </a:lnTo>
                    <a:lnTo>
                      <a:pt x="111" y="200"/>
                    </a:lnTo>
                    <a:lnTo>
                      <a:pt x="111" y="203"/>
                    </a:lnTo>
                    <a:lnTo>
                      <a:pt x="111" y="208"/>
                    </a:lnTo>
                    <a:lnTo>
                      <a:pt x="106" y="222"/>
                    </a:lnTo>
                    <a:lnTo>
                      <a:pt x="100" y="236"/>
                    </a:lnTo>
                    <a:lnTo>
                      <a:pt x="94" y="238"/>
                    </a:lnTo>
                    <a:lnTo>
                      <a:pt x="94" y="241"/>
                    </a:lnTo>
                    <a:lnTo>
                      <a:pt x="82" y="249"/>
                    </a:lnTo>
                    <a:lnTo>
                      <a:pt x="59" y="271"/>
                    </a:lnTo>
                    <a:lnTo>
                      <a:pt x="35" y="290"/>
                    </a:lnTo>
                    <a:lnTo>
                      <a:pt x="24" y="303"/>
                    </a:lnTo>
                    <a:lnTo>
                      <a:pt x="18" y="306"/>
                    </a:lnTo>
                    <a:lnTo>
                      <a:pt x="12" y="319"/>
                    </a:lnTo>
                    <a:lnTo>
                      <a:pt x="6" y="325"/>
                    </a:lnTo>
                    <a:lnTo>
                      <a:pt x="0" y="336"/>
                    </a:lnTo>
                    <a:lnTo>
                      <a:pt x="0" y="349"/>
                    </a:lnTo>
                    <a:lnTo>
                      <a:pt x="0" y="357"/>
                    </a:lnTo>
                    <a:lnTo>
                      <a:pt x="6" y="363"/>
                    </a:lnTo>
                    <a:lnTo>
                      <a:pt x="6" y="368"/>
                    </a:lnTo>
                    <a:lnTo>
                      <a:pt x="6" y="371"/>
                    </a:lnTo>
                    <a:lnTo>
                      <a:pt x="6" y="374"/>
                    </a:lnTo>
                    <a:lnTo>
                      <a:pt x="6" y="379"/>
                    </a:lnTo>
                    <a:lnTo>
                      <a:pt x="6" y="384"/>
                    </a:lnTo>
                    <a:lnTo>
                      <a:pt x="6" y="387"/>
                    </a:lnTo>
                    <a:lnTo>
                      <a:pt x="0" y="395"/>
                    </a:lnTo>
                    <a:lnTo>
                      <a:pt x="0" y="406"/>
                    </a:lnTo>
                    <a:lnTo>
                      <a:pt x="0" y="412"/>
                    </a:lnTo>
                    <a:lnTo>
                      <a:pt x="0" y="414"/>
                    </a:lnTo>
                    <a:lnTo>
                      <a:pt x="6" y="428"/>
                    </a:lnTo>
                    <a:lnTo>
                      <a:pt x="18" y="439"/>
                    </a:lnTo>
                    <a:lnTo>
                      <a:pt x="24" y="441"/>
                    </a:lnTo>
                    <a:lnTo>
                      <a:pt x="29" y="444"/>
                    </a:lnTo>
                    <a:lnTo>
                      <a:pt x="47" y="439"/>
                    </a:lnTo>
                    <a:lnTo>
                      <a:pt x="53" y="430"/>
                    </a:lnTo>
                    <a:lnTo>
                      <a:pt x="59" y="422"/>
                    </a:lnTo>
                    <a:lnTo>
                      <a:pt x="59" y="420"/>
                    </a:lnTo>
                    <a:lnTo>
                      <a:pt x="59" y="412"/>
                    </a:lnTo>
                    <a:lnTo>
                      <a:pt x="65" y="406"/>
                    </a:lnTo>
                    <a:lnTo>
                      <a:pt x="65" y="401"/>
                    </a:lnTo>
                    <a:lnTo>
                      <a:pt x="70" y="398"/>
                    </a:lnTo>
                    <a:lnTo>
                      <a:pt x="76" y="395"/>
                    </a:lnTo>
                    <a:lnTo>
                      <a:pt x="82" y="393"/>
                    </a:lnTo>
                    <a:lnTo>
                      <a:pt x="82" y="390"/>
                    </a:lnTo>
                    <a:lnTo>
                      <a:pt x="88" y="379"/>
                    </a:lnTo>
                    <a:lnTo>
                      <a:pt x="88" y="371"/>
                    </a:lnTo>
                    <a:lnTo>
                      <a:pt x="88" y="368"/>
                    </a:lnTo>
                    <a:lnTo>
                      <a:pt x="88" y="365"/>
                    </a:lnTo>
                    <a:lnTo>
                      <a:pt x="94" y="384"/>
                    </a:lnTo>
                    <a:lnTo>
                      <a:pt x="100" y="384"/>
                    </a:lnTo>
                    <a:lnTo>
                      <a:pt x="106" y="379"/>
                    </a:lnTo>
                    <a:lnTo>
                      <a:pt x="111" y="371"/>
                    </a:lnTo>
                    <a:lnTo>
                      <a:pt x="117" y="360"/>
                    </a:lnTo>
                    <a:lnTo>
                      <a:pt x="117" y="349"/>
                    </a:lnTo>
                    <a:lnTo>
                      <a:pt x="117" y="347"/>
                    </a:lnTo>
                    <a:lnTo>
                      <a:pt x="117" y="341"/>
                    </a:lnTo>
                    <a:lnTo>
                      <a:pt x="117" y="333"/>
                    </a:lnTo>
                    <a:lnTo>
                      <a:pt x="117" y="322"/>
                    </a:lnTo>
                    <a:lnTo>
                      <a:pt x="117" y="298"/>
                    </a:lnTo>
                    <a:lnTo>
                      <a:pt x="117" y="287"/>
                    </a:lnTo>
                    <a:lnTo>
                      <a:pt x="117" y="279"/>
                    </a:lnTo>
                    <a:lnTo>
                      <a:pt x="111" y="271"/>
                    </a:lnTo>
                    <a:lnTo>
                      <a:pt x="141" y="260"/>
                    </a:lnTo>
                    <a:lnTo>
                      <a:pt x="141" y="233"/>
                    </a:lnTo>
                    <a:lnTo>
                      <a:pt x="147" y="214"/>
                    </a:lnTo>
                    <a:lnTo>
                      <a:pt x="153" y="195"/>
                    </a:lnTo>
                    <a:lnTo>
                      <a:pt x="158" y="195"/>
                    </a:lnTo>
                    <a:lnTo>
                      <a:pt x="164" y="192"/>
                    </a:lnTo>
                    <a:lnTo>
                      <a:pt x="170" y="187"/>
                    </a:lnTo>
                    <a:lnTo>
                      <a:pt x="182" y="168"/>
                    </a:lnTo>
                    <a:lnTo>
                      <a:pt x="182" y="146"/>
                    </a:lnTo>
                    <a:lnTo>
                      <a:pt x="188" y="144"/>
                    </a:lnTo>
                    <a:lnTo>
                      <a:pt x="188" y="141"/>
                    </a:lnTo>
                    <a:lnTo>
                      <a:pt x="188" y="133"/>
                    </a:lnTo>
                    <a:lnTo>
                      <a:pt x="188" y="127"/>
                    </a:lnTo>
                    <a:lnTo>
                      <a:pt x="194" y="114"/>
                    </a:lnTo>
                    <a:lnTo>
                      <a:pt x="217" y="95"/>
                    </a:lnTo>
                    <a:lnTo>
                      <a:pt x="229" y="81"/>
                    </a:lnTo>
                    <a:lnTo>
                      <a:pt x="252" y="70"/>
                    </a:lnTo>
                    <a:lnTo>
                      <a:pt x="258" y="70"/>
                    </a:lnTo>
                    <a:lnTo>
                      <a:pt x="264" y="70"/>
                    </a:lnTo>
                    <a:lnTo>
                      <a:pt x="270" y="70"/>
                    </a:lnTo>
                    <a:lnTo>
                      <a:pt x="276" y="79"/>
                    </a:lnTo>
                    <a:lnTo>
                      <a:pt x="299" y="79"/>
                    </a:lnTo>
                    <a:lnTo>
                      <a:pt x="305" y="79"/>
                    </a:lnTo>
                    <a:lnTo>
                      <a:pt x="311" y="76"/>
                    </a:lnTo>
                    <a:lnTo>
                      <a:pt x="317" y="73"/>
                    </a:lnTo>
                    <a:lnTo>
                      <a:pt x="317" y="65"/>
                    </a:lnTo>
                    <a:lnTo>
                      <a:pt x="317" y="62"/>
                    </a:lnTo>
                    <a:lnTo>
                      <a:pt x="317" y="60"/>
                    </a:lnTo>
                    <a:lnTo>
                      <a:pt x="323" y="57"/>
                    </a:lnTo>
                    <a:lnTo>
                      <a:pt x="334" y="54"/>
                    </a:lnTo>
                    <a:lnTo>
                      <a:pt x="375" y="73"/>
                    </a:lnTo>
                    <a:lnTo>
                      <a:pt x="375" y="70"/>
                    </a:lnTo>
                    <a:lnTo>
                      <a:pt x="375" y="65"/>
                    </a:lnTo>
                    <a:lnTo>
                      <a:pt x="387" y="60"/>
                    </a:lnTo>
                    <a:lnTo>
                      <a:pt x="375" y="57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2" name="Freeform 66"/>
              <p:cNvSpPr>
                <a:spLocks/>
              </p:cNvSpPr>
              <p:nvPr/>
            </p:nvSpPr>
            <p:spPr bwMode="auto">
              <a:xfrm>
                <a:off x="3060" y="1997"/>
                <a:ext cx="182" cy="145"/>
              </a:xfrm>
              <a:custGeom>
                <a:avLst/>
                <a:gdLst>
                  <a:gd name="T0" fmla="*/ 165 w 182"/>
                  <a:gd name="T1" fmla="*/ 48 h 145"/>
                  <a:gd name="T2" fmla="*/ 150 w 182"/>
                  <a:gd name="T3" fmla="*/ 55 h 145"/>
                  <a:gd name="T4" fmla="*/ 140 w 182"/>
                  <a:gd name="T5" fmla="*/ 65 h 145"/>
                  <a:gd name="T6" fmla="*/ 140 w 182"/>
                  <a:gd name="T7" fmla="*/ 82 h 145"/>
                  <a:gd name="T8" fmla="*/ 129 w 182"/>
                  <a:gd name="T9" fmla="*/ 89 h 145"/>
                  <a:gd name="T10" fmla="*/ 119 w 182"/>
                  <a:gd name="T11" fmla="*/ 99 h 145"/>
                  <a:gd name="T12" fmla="*/ 103 w 182"/>
                  <a:gd name="T13" fmla="*/ 127 h 145"/>
                  <a:gd name="T14" fmla="*/ 67 w 182"/>
                  <a:gd name="T15" fmla="*/ 127 h 145"/>
                  <a:gd name="T16" fmla="*/ 51 w 182"/>
                  <a:gd name="T17" fmla="*/ 130 h 145"/>
                  <a:gd name="T18" fmla="*/ 41 w 182"/>
                  <a:gd name="T19" fmla="*/ 130 h 145"/>
                  <a:gd name="T20" fmla="*/ 31 w 182"/>
                  <a:gd name="T21" fmla="*/ 144 h 145"/>
                  <a:gd name="T22" fmla="*/ 20 w 182"/>
                  <a:gd name="T23" fmla="*/ 134 h 145"/>
                  <a:gd name="T24" fmla="*/ 15 w 182"/>
                  <a:gd name="T25" fmla="*/ 127 h 145"/>
                  <a:gd name="T26" fmla="*/ 20 w 182"/>
                  <a:gd name="T27" fmla="*/ 117 h 145"/>
                  <a:gd name="T28" fmla="*/ 25 w 182"/>
                  <a:gd name="T29" fmla="*/ 106 h 145"/>
                  <a:gd name="T30" fmla="*/ 25 w 182"/>
                  <a:gd name="T31" fmla="*/ 99 h 145"/>
                  <a:gd name="T32" fmla="*/ 36 w 182"/>
                  <a:gd name="T33" fmla="*/ 82 h 145"/>
                  <a:gd name="T34" fmla="*/ 31 w 182"/>
                  <a:gd name="T35" fmla="*/ 62 h 145"/>
                  <a:gd name="T36" fmla="*/ 36 w 182"/>
                  <a:gd name="T37" fmla="*/ 45 h 145"/>
                  <a:gd name="T38" fmla="*/ 41 w 182"/>
                  <a:gd name="T39" fmla="*/ 38 h 145"/>
                  <a:gd name="T40" fmla="*/ 36 w 182"/>
                  <a:gd name="T41" fmla="*/ 34 h 145"/>
                  <a:gd name="T42" fmla="*/ 25 w 182"/>
                  <a:gd name="T43" fmla="*/ 31 h 145"/>
                  <a:gd name="T44" fmla="*/ 5 w 182"/>
                  <a:gd name="T45" fmla="*/ 24 h 145"/>
                  <a:gd name="T46" fmla="*/ 0 w 182"/>
                  <a:gd name="T47" fmla="*/ 14 h 145"/>
                  <a:gd name="T48" fmla="*/ 5 w 182"/>
                  <a:gd name="T49" fmla="*/ 10 h 145"/>
                  <a:gd name="T50" fmla="*/ 25 w 182"/>
                  <a:gd name="T51" fmla="*/ 0 h 145"/>
                  <a:gd name="T52" fmla="*/ 62 w 182"/>
                  <a:gd name="T53" fmla="*/ 7 h 145"/>
                  <a:gd name="T54" fmla="*/ 93 w 182"/>
                  <a:gd name="T55" fmla="*/ 7 h 145"/>
                  <a:gd name="T56" fmla="*/ 114 w 182"/>
                  <a:gd name="T57" fmla="*/ 7 h 145"/>
                  <a:gd name="T58" fmla="*/ 114 w 182"/>
                  <a:gd name="T59" fmla="*/ 14 h 145"/>
                  <a:gd name="T60" fmla="*/ 124 w 182"/>
                  <a:gd name="T61" fmla="*/ 17 h 145"/>
                  <a:gd name="T62" fmla="*/ 129 w 182"/>
                  <a:gd name="T63" fmla="*/ 21 h 145"/>
                  <a:gd name="T64" fmla="*/ 140 w 182"/>
                  <a:gd name="T65" fmla="*/ 24 h 145"/>
                  <a:gd name="T66" fmla="*/ 155 w 182"/>
                  <a:gd name="T67" fmla="*/ 38 h 145"/>
                  <a:gd name="T68" fmla="*/ 171 w 182"/>
                  <a:gd name="T69" fmla="*/ 45 h 145"/>
                  <a:gd name="T70" fmla="*/ 176 w 182"/>
                  <a:gd name="T71" fmla="*/ 48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2"/>
                  <a:gd name="T109" fmla="*/ 0 h 145"/>
                  <a:gd name="T110" fmla="*/ 182 w 182"/>
                  <a:gd name="T111" fmla="*/ 145 h 1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2" h="145">
                    <a:moveTo>
                      <a:pt x="176" y="48"/>
                    </a:moveTo>
                    <a:lnTo>
                      <a:pt x="165" y="48"/>
                    </a:lnTo>
                    <a:lnTo>
                      <a:pt x="160" y="48"/>
                    </a:lnTo>
                    <a:lnTo>
                      <a:pt x="150" y="55"/>
                    </a:lnTo>
                    <a:lnTo>
                      <a:pt x="145" y="58"/>
                    </a:lnTo>
                    <a:lnTo>
                      <a:pt x="140" y="65"/>
                    </a:lnTo>
                    <a:lnTo>
                      <a:pt x="140" y="75"/>
                    </a:lnTo>
                    <a:lnTo>
                      <a:pt x="140" y="82"/>
                    </a:lnTo>
                    <a:lnTo>
                      <a:pt x="140" y="86"/>
                    </a:lnTo>
                    <a:lnTo>
                      <a:pt x="129" y="89"/>
                    </a:lnTo>
                    <a:lnTo>
                      <a:pt x="124" y="96"/>
                    </a:lnTo>
                    <a:lnTo>
                      <a:pt x="119" y="99"/>
                    </a:lnTo>
                    <a:lnTo>
                      <a:pt x="108" y="127"/>
                    </a:lnTo>
                    <a:lnTo>
                      <a:pt x="103" y="127"/>
                    </a:lnTo>
                    <a:lnTo>
                      <a:pt x="77" y="127"/>
                    </a:lnTo>
                    <a:lnTo>
                      <a:pt x="67" y="127"/>
                    </a:lnTo>
                    <a:lnTo>
                      <a:pt x="57" y="130"/>
                    </a:lnTo>
                    <a:lnTo>
                      <a:pt x="51" y="130"/>
                    </a:lnTo>
                    <a:lnTo>
                      <a:pt x="46" y="130"/>
                    </a:lnTo>
                    <a:lnTo>
                      <a:pt x="41" y="130"/>
                    </a:lnTo>
                    <a:lnTo>
                      <a:pt x="36" y="137"/>
                    </a:lnTo>
                    <a:lnTo>
                      <a:pt x="31" y="144"/>
                    </a:lnTo>
                    <a:lnTo>
                      <a:pt x="25" y="141"/>
                    </a:lnTo>
                    <a:lnTo>
                      <a:pt x="20" y="134"/>
                    </a:lnTo>
                    <a:lnTo>
                      <a:pt x="20" y="130"/>
                    </a:lnTo>
                    <a:lnTo>
                      <a:pt x="15" y="127"/>
                    </a:lnTo>
                    <a:lnTo>
                      <a:pt x="15" y="123"/>
                    </a:lnTo>
                    <a:lnTo>
                      <a:pt x="20" y="117"/>
                    </a:lnTo>
                    <a:lnTo>
                      <a:pt x="20" y="110"/>
                    </a:lnTo>
                    <a:lnTo>
                      <a:pt x="25" y="106"/>
                    </a:lnTo>
                    <a:lnTo>
                      <a:pt x="31" y="106"/>
                    </a:lnTo>
                    <a:lnTo>
                      <a:pt x="25" y="99"/>
                    </a:lnTo>
                    <a:lnTo>
                      <a:pt x="31" y="96"/>
                    </a:lnTo>
                    <a:lnTo>
                      <a:pt x="36" y="82"/>
                    </a:lnTo>
                    <a:lnTo>
                      <a:pt x="36" y="75"/>
                    </a:lnTo>
                    <a:lnTo>
                      <a:pt x="31" y="62"/>
                    </a:lnTo>
                    <a:lnTo>
                      <a:pt x="31" y="52"/>
                    </a:lnTo>
                    <a:lnTo>
                      <a:pt x="36" y="45"/>
                    </a:lnTo>
                    <a:lnTo>
                      <a:pt x="41" y="45"/>
                    </a:lnTo>
                    <a:lnTo>
                      <a:pt x="41" y="38"/>
                    </a:lnTo>
                    <a:lnTo>
                      <a:pt x="41" y="34"/>
                    </a:lnTo>
                    <a:lnTo>
                      <a:pt x="36" y="34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5" y="31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62" y="7"/>
                    </a:lnTo>
                    <a:lnTo>
                      <a:pt x="77" y="7"/>
                    </a:lnTo>
                    <a:lnTo>
                      <a:pt x="93" y="7"/>
                    </a:lnTo>
                    <a:lnTo>
                      <a:pt x="108" y="4"/>
                    </a:lnTo>
                    <a:lnTo>
                      <a:pt x="114" y="7"/>
                    </a:lnTo>
                    <a:lnTo>
                      <a:pt x="114" y="10"/>
                    </a:lnTo>
                    <a:lnTo>
                      <a:pt x="114" y="14"/>
                    </a:lnTo>
                    <a:lnTo>
                      <a:pt x="119" y="14"/>
                    </a:lnTo>
                    <a:lnTo>
                      <a:pt x="124" y="17"/>
                    </a:lnTo>
                    <a:lnTo>
                      <a:pt x="129" y="17"/>
                    </a:lnTo>
                    <a:lnTo>
                      <a:pt x="129" y="21"/>
                    </a:lnTo>
                    <a:lnTo>
                      <a:pt x="134" y="21"/>
                    </a:lnTo>
                    <a:lnTo>
                      <a:pt x="140" y="24"/>
                    </a:lnTo>
                    <a:lnTo>
                      <a:pt x="140" y="28"/>
                    </a:lnTo>
                    <a:lnTo>
                      <a:pt x="155" y="38"/>
                    </a:lnTo>
                    <a:lnTo>
                      <a:pt x="150" y="38"/>
                    </a:lnTo>
                    <a:lnTo>
                      <a:pt x="171" y="45"/>
                    </a:lnTo>
                    <a:lnTo>
                      <a:pt x="181" y="45"/>
                    </a:lnTo>
                    <a:lnTo>
                      <a:pt x="176" y="4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3" name="Freeform 67"/>
              <p:cNvSpPr>
                <a:spLocks/>
              </p:cNvSpPr>
              <p:nvPr/>
            </p:nvSpPr>
            <p:spPr bwMode="auto">
              <a:xfrm>
                <a:off x="3231" y="2079"/>
                <a:ext cx="11" cy="11"/>
              </a:xfrm>
              <a:custGeom>
                <a:avLst/>
                <a:gdLst>
                  <a:gd name="T0" fmla="*/ 10 w 11"/>
                  <a:gd name="T1" fmla="*/ 0 h 11"/>
                  <a:gd name="T2" fmla="*/ 5 w 11"/>
                  <a:gd name="T3" fmla="*/ 0 h 11"/>
                  <a:gd name="T4" fmla="*/ 0 w 11"/>
                  <a:gd name="T5" fmla="*/ 0 h 11"/>
                  <a:gd name="T6" fmla="*/ 0 w 11"/>
                  <a:gd name="T7" fmla="*/ 3 h 11"/>
                  <a:gd name="T8" fmla="*/ 0 w 11"/>
                  <a:gd name="T9" fmla="*/ 10 h 11"/>
                  <a:gd name="T10" fmla="*/ 10 w 11"/>
                  <a:gd name="T11" fmla="*/ 10 h 11"/>
                  <a:gd name="T12" fmla="*/ 10 w 11"/>
                  <a:gd name="T13" fmla="*/ 7 h 11"/>
                  <a:gd name="T14" fmla="*/ 10 w 1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1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4" name="Freeform 68"/>
              <p:cNvSpPr>
                <a:spLocks/>
              </p:cNvSpPr>
              <p:nvPr/>
            </p:nvSpPr>
            <p:spPr bwMode="auto">
              <a:xfrm>
                <a:off x="3289" y="1954"/>
                <a:ext cx="184" cy="164"/>
              </a:xfrm>
              <a:custGeom>
                <a:avLst/>
                <a:gdLst>
                  <a:gd name="T0" fmla="*/ 111 w 184"/>
                  <a:gd name="T1" fmla="*/ 17 h 164"/>
                  <a:gd name="T2" fmla="*/ 111 w 184"/>
                  <a:gd name="T3" fmla="*/ 17 h 164"/>
                  <a:gd name="T4" fmla="*/ 111 w 184"/>
                  <a:gd name="T5" fmla="*/ 28 h 164"/>
                  <a:gd name="T6" fmla="*/ 89 w 184"/>
                  <a:gd name="T7" fmla="*/ 34 h 164"/>
                  <a:gd name="T8" fmla="*/ 100 w 184"/>
                  <a:gd name="T9" fmla="*/ 44 h 164"/>
                  <a:gd name="T10" fmla="*/ 122 w 184"/>
                  <a:gd name="T11" fmla="*/ 58 h 164"/>
                  <a:gd name="T12" fmla="*/ 122 w 184"/>
                  <a:gd name="T13" fmla="*/ 65 h 164"/>
                  <a:gd name="T14" fmla="*/ 127 w 184"/>
                  <a:gd name="T15" fmla="*/ 72 h 164"/>
                  <a:gd name="T16" fmla="*/ 172 w 184"/>
                  <a:gd name="T17" fmla="*/ 112 h 164"/>
                  <a:gd name="T18" fmla="*/ 177 w 184"/>
                  <a:gd name="T19" fmla="*/ 139 h 164"/>
                  <a:gd name="T20" fmla="*/ 161 w 184"/>
                  <a:gd name="T21" fmla="*/ 133 h 164"/>
                  <a:gd name="T22" fmla="*/ 161 w 184"/>
                  <a:gd name="T23" fmla="*/ 146 h 164"/>
                  <a:gd name="T24" fmla="*/ 150 w 184"/>
                  <a:gd name="T25" fmla="*/ 156 h 164"/>
                  <a:gd name="T26" fmla="*/ 139 w 184"/>
                  <a:gd name="T27" fmla="*/ 156 h 164"/>
                  <a:gd name="T28" fmla="*/ 133 w 184"/>
                  <a:gd name="T29" fmla="*/ 146 h 164"/>
                  <a:gd name="T30" fmla="*/ 144 w 184"/>
                  <a:gd name="T31" fmla="*/ 143 h 164"/>
                  <a:gd name="T32" fmla="*/ 133 w 184"/>
                  <a:gd name="T33" fmla="*/ 119 h 164"/>
                  <a:gd name="T34" fmla="*/ 105 w 184"/>
                  <a:gd name="T35" fmla="*/ 102 h 164"/>
                  <a:gd name="T36" fmla="*/ 89 w 184"/>
                  <a:gd name="T37" fmla="*/ 82 h 164"/>
                  <a:gd name="T38" fmla="*/ 55 w 184"/>
                  <a:gd name="T39" fmla="*/ 58 h 164"/>
                  <a:gd name="T40" fmla="*/ 50 w 184"/>
                  <a:gd name="T41" fmla="*/ 48 h 164"/>
                  <a:gd name="T42" fmla="*/ 22 w 184"/>
                  <a:gd name="T43" fmla="*/ 55 h 164"/>
                  <a:gd name="T44" fmla="*/ 16 w 184"/>
                  <a:gd name="T45" fmla="*/ 48 h 164"/>
                  <a:gd name="T46" fmla="*/ 5 w 184"/>
                  <a:gd name="T47" fmla="*/ 38 h 164"/>
                  <a:gd name="T48" fmla="*/ 11 w 184"/>
                  <a:gd name="T49" fmla="*/ 28 h 164"/>
                  <a:gd name="T50" fmla="*/ 22 w 184"/>
                  <a:gd name="T51" fmla="*/ 28 h 164"/>
                  <a:gd name="T52" fmla="*/ 33 w 184"/>
                  <a:gd name="T53" fmla="*/ 14 h 164"/>
                  <a:gd name="T54" fmla="*/ 39 w 184"/>
                  <a:gd name="T55" fmla="*/ 17 h 164"/>
                  <a:gd name="T56" fmla="*/ 44 w 184"/>
                  <a:gd name="T57" fmla="*/ 14 h 164"/>
                  <a:gd name="T58" fmla="*/ 50 w 184"/>
                  <a:gd name="T59" fmla="*/ 11 h 164"/>
                  <a:gd name="T60" fmla="*/ 55 w 184"/>
                  <a:gd name="T61" fmla="*/ 11 h 164"/>
                  <a:gd name="T62" fmla="*/ 55 w 184"/>
                  <a:gd name="T63" fmla="*/ 11 h 164"/>
                  <a:gd name="T64" fmla="*/ 55 w 184"/>
                  <a:gd name="T65" fmla="*/ 4 h 164"/>
                  <a:gd name="T66" fmla="*/ 61 w 184"/>
                  <a:gd name="T67" fmla="*/ 0 h 164"/>
                  <a:gd name="T68" fmla="*/ 72 w 184"/>
                  <a:gd name="T69" fmla="*/ 0 h 164"/>
                  <a:gd name="T70" fmla="*/ 83 w 184"/>
                  <a:gd name="T71" fmla="*/ 0 h 164"/>
                  <a:gd name="T72" fmla="*/ 94 w 184"/>
                  <a:gd name="T73" fmla="*/ 7 h 164"/>
                  <a:gd name="T74" fmla="*/ 105 w 184"/>
                  <a:gd name="T75" fmla="*/ 14 h 1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4"/>
                  <a:gd name="T115" fmla="*/ 0 h 164"/>
                  <a:gd name="T116" fmla="*/ 184 w 184"/>
                  <a:gd name="T117" fmla="*/ 164 h 1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4" h="164">
                    <a:moveTo>
                      <a:pt x="111" y="14"/>
                    </a:moveTo>
                    <a:lnTo>
                      <a:pt x="111" y="17"/>
                    </a:lnTo>
                    <a:lnTo>
                      <a:pt x="105" y="17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11" y="28"/>
                    </a:lnTo>
                    <a:lnTo>
                      <a:pt x="100" y="28"/>
                    </a:lnTo>
                    <a:lnTo>
                      <a:pt x="89" y="34"/>
                    </a:lnTo>
                    <a:lnTo>
                      <a:pt x="94" y="38"/>
                    </a:lnTo>
                    <a:lnTo>
                      <a:pt x="100" y="44"/>
                    </a:lnTo>
                    <a:lnTo>
                      <a:pt x="111" y="55"/>
                    </a:lnTo>
                    <a:lnTo>
                      <a:pt x="122" y="58"/>
                    </a:lnTo>
                    <a:lnTo>
                      <a:pt x="122" y="61"/>
                    </a:lnTo>
                    <a:lnTo>
                      <a:pt x="122" y="65"/>
                    </a:lnTo>
                    <a:lnTo>
                      <a:pt x="122" y="68"/>
                    </a:lnTo>
                    <a:lnTo>
                      <a:pt x="127" y="72"/>
                    </a:lnTo>
                    <a:lnTo>
                      <a:pt x="161" y="99"/>
                    </a:lnTo>
                    <a:lnTo>
                      <a:pt x="172" y="112"/>
                    </a:lnTo>
                    <a:lnTo>
                      <a:pt x="183" y="133"/>
                    </a:lnTo>
                    <a:lnTo>
                      <a:pt x="177" y="139"/>
                    </a:lnTo>
                    <a:lnTo>
                      <a:pt x="166" y="133"/>
                    </a:lnTo>
                    <a:lnTo>
                      <a:pt x="161" y="133"/>
                    </a:lnTo>
                    <a:lnTo>
                      <a:pt x="155" y="133"/>
                    </a:lnTo>
                    <a:lnTo>
                      <a:pt x="161" y="146"/>
                    </a:lnTo>
                    <a:lnTo>
                      <a:pt x="150" y="149"/>
                    </a:lnTo>
                    <a:lnTo>
                      <a:pt x="150" y="156"/>
                    </a:lnTo>
                    <a:lnTo>
                      <a:pt x="144" y="163"/>
                    </a:lnTo>
                    <a:lnTo>
                      <a:pt x="139" y="156"/>
                    </a:lnTo>
                    <a:lnTo>
                      <a:pt x="139" y="149"/>
                    </a:lnTo>
                    <a:lnTo>
                      <a:pt x="133" y="146"/>
                    </a:lnTo>
                    <a:lnTo>
                      <a:pt x="139" y="143"/>
                    </a:lnTo>
                    <a:lnTo>
                      <a:pt x="144" y="143"/>
                    </a:lnTo>
                    <a:lnTo>
                      <a:pt x="144" y="122"/>
                    </a:lnTo>
                    <a:lnTo>
                      <a:pt x="133" y="119"/>
                    </a:lnTo>
                    <a:lnTo>
                      <a:pt x="127" y="116"/>
                    </a:lnTo>
                    <a:lnTo>
                      <a:pt x="105" y="102"/>
                    </a:lnTo>
                    <a:lnTo>
                      <a:pt x="94" y="92"/>
                    </a:lnTo>
                    <a:lnTo>
                      <a:pt x="89" y="82"/>
                    </a:lnTo>
                    <a:lnTo>
                      <a:pt x="55" y="61"/>
                    </a:lnTo>
                    <a:lnTo>
                      <a:pt x="55" y="58"/>
                    </a:lnTo>
                    <a:lnTo>
                      <a:pt x="55" y="55"/>
                    </a:lnTo>
                    <a:lnTo>
                      <a:pt x="50" y="48"/>
                    </a:lnTo>
                    <a:lnTo>
                      <a:pt x="44" y="44"/>
                    </a:lnTo>
                    <a:lnTo>
                      <a:pt x="22" y="55"/>
                    </a:lnTo>
                    <a:lnTo>
                      <a:pt x="16" y="55"/>
                    </a:lnTo>
                    <a:lnTo>
                      <a:pt x="16" y="48"/>
                    </a:lnTo>
                    <a:lnTo>
                      <a:pt x="5" y="41"/>
                    </a:lnTo>
                    <a:lnTo>
                      <a:pt x="5" y="38"/>
                    </a:lnTo>
                    <a:lnTo>
                      <a:pt x="0" y="28"/>
                    </a:lnTo>
                    <a:lnTo>
                      <a:pt x="11" y="28"/>
                    </a:lnTo>
                    <a:lnTo>
                      <a:pt x="16" y="28"/>
                    </a:lnTo>
                    <a:lnTo>
                      <a:pt x="22" y="28"/>
                    </a:lnTo>
                    <a:lnTo>
                      <a:pt x="33" y="17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9" y="17"/>
                    </a:lnTo>
                    <a:lnTo>
                      <a:pt x="44" y="17"/>
                    </a:lnTo>
                    <a:lnTo>
                      <a:pt x="44" y="14"/>
                    </a:lnTo>
                    <a:lnTo>
                      <a:pt x="50" y="14"/>
                    </a:lnTo>
                    <a:lnTo>
                      <a:pt x="50" y="11"/>
                    </a:lnTo>
                    <a:lnTo>
                      <a:pt x="55" y="7"/>
                    </a:lnTo>
                    <a:lnTo>
                      <a:pt x="55" y="11"/>
                    </a:lnTo>
                    <a:lnTo>
                      <a:pt x="55" y="14"/>
                    </a:lnTo>
                    <a:lnTo>
                      <a:pt x="55" y="11"/>
                    </a:lnTo>
                    <a:lnTo>
                      <a:pt x="55" y="7"/>
                    </a:lnTo>
                    <a:lnTo>
                      <a:pt x="55" y="4"/>
                    </a:lnTo>
                    <a:lnTo>
                      <a:pt x="61" y="4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9" y="4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5" y="14"/>
                    </a:lnTo>
                    <a:lnTo>
                      <a:pt x="111" y="1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5" name="Freeform 69"/>
              <p:cNvSpPr>
                <a:spLocks/>
              </p:cNvSpPr>
              <p:nvPr/>
            </p:nvSpPr>
            <p:spPr bwMode="auto">
              <a:xfrm>
                <a:off x="3378" y="2103"/>
                <a:ext cx="45" cy="25"/>
              </a:xfrm>
              <a:custGeom>
                <a:avLst/>
                <a:gdLst>
                  <a:gd name="T0" fmla="*/ 5 w 45"/>
                  <a:gd name="T1" fmla="*/ 7 h 25"/>
                  <a:gd name="T2" fmla="*/ 0 w 45"/>
                  <a:gd name="T3" fmla="*/ 7 h 25"/>
                  <a:gd name="T4" fmla="*/ 0 w 45"/>
                  <a:gd name="T5" fmla="*/ 10 h 25"/>
                  <a:gd name="T6" fmla="*/ 22 w 45"/>
                  <a:gd name="T7" fmla="*/ 17 h 25"/>
                  <a:gd name="T8" fmla="*/ 27 w 45"/>
                  <a:gd name="T9" fmla="*/ 21 h 25"/>
                  <a:gd name="T10" fmla="*/ 27 w 45"/>
                  <a:gd name="T11" fmla="*/ 24 h 25"/>
                  <a:gd name="T12" fmla="*/ 38 w 45"/>
                  <a:gd name="T13" fmla="*/ 24 h 25"/>
                  <a:gd name="T14" fmla="*/ 44 w 45"/>
                  <a:gd name="T15" fmla="*/ 21 h 25"/>
                  <a:gd name="T16" fmla="*/ 44 w 45"/>
                  <a:gd name="T17" fmla="*/ 17 h 25"/>
                  <a:gd name="T18" fmla="*/ 38 w 45"/>
                  <a:gd name="T19" fmla="*/ 14 h 25"/>
                  <a:gd name="T20" fmla="*/ 44 w 45"/>
                  <a:gd name="T21" fmla="*/ 7 h 25"/>
                  <a:gd name="T22" fmla="*/ 44 w 45"/>
                  <a:gd name="T23" fmla="*/ 4 h 25"/>
                  <a:gd name="T24" fmla="*/ 44 w 45"/>
                  <a:gd name="T25" fmla="*/ 0 h 25"/>
                  <a:gd name="T26" fmla="*/ 38 w 45"/>
                  <a:gd name="T27" fmla="*/ 0 h 25"/>
                  <a:gd name="T28" fmla="*/ 33 w 45"/>
                  <a:gd name="T29" fmla="*/ 4 h 25"/>
                  <a:gd name="T30" fmla="*/ 27 w 45"/>
                  <a:gd name="T31" fmla="*/ 4 h 25"/>
                  <a:gd name="T32" fmla="*/ 16 w 45"/>
                  <a:gd name="T33" fmla="*/ 7 h 25"/>
                  <a:gd name="T34" fmla="*/ 11 w 45"/>
                  <a:gd name="T35" fmla="*/ 7 h 25"/>
                  <a:gd name="T36" fmla="*/ 5 w 45"/>
                  <a:gd name="T37" fmla="*/ 7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25"/>
                  <a:gd name="T59" fmla="*/ 45 w 45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25">
                    <a:moveTo>
                      <a:pt x="5" y="7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22" y="17"/>
                    </a:lnTo>
                    <a:lnTo>
                      <a:pt x="27" y="21"/>
                    </a:lnTo>
                    <a:lnTo>
                      <a:pt x="27" y="24"/>
                    </a:lnTo>
                    <a:lnTo>
                      <a:pt x="38" y="24"/>
                    </a:lnTo>
                    <a:lnTo>
                      <a:pt x="44" y="21"/>
                    </a:lnTo>
                    <a:lnTo>
                      <a:pt x="44" y="17"/>
                    </a:lnTo>
                    <a:lnTo>
                      <a:pt x="38" y="14"/>
                    </a:lnTo>
                    <a:lnTo>
                      <a:pt x="44" y="7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3" y="4"/>
                    </a:lnTo>
                    <a:lnTo>
                      <a:pt x="27" y="4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6" name="Freeform 70"/>
              <p:cNvSpPr>
                <a:spLocks/>
              </p:cNvSpPr>
              <p:nvPr/>
            </p:nvSpPr>
            <p:spPr bwMode="auto">
              <a:xfrm>
                <a:off x="3316" y="2046"/>
                <a:ext cx="23" cy="48"/>
              </a:xfrm>
              <a:custGeom>
                <a:avLst/>
                <a:gdLst>
                  <a:gd name="T0" fmla="*/ 22 w 23"/>
                  <a:gd name="T1" fmla="*/ 0 h 48"/>
                  <a:gd name="T2" fmla="*/ 16 w 23"/>
                  <a:gd name="T3" fmla="*/ 3 h 48"/>
                  <a:gd name="T4" fmla="*/ 6 w 23"/>
                  <a:gd name="T5" fmla="*/ 7 h 48"/>
                  <a:gd name="T6" fmla="*/ 0 w 23"/>
                  <a:gd name="T7" fmla="*/ 3 h 48"/>
                  <a:gd name="T8" fmla="*/ 0 w 23"/>
                  <a:gd name="T9" fmla="*/ 7 h 48"/>
                  <a:gd name="T10" fmla="*/ 6 w 23"/>
                  <a:gd name="T11" fmla="*/ 10 h 48"/>
                  <a:gd name="T12" fmla="*/ 6 w 23"/>
                  <a:gd name="T13" fmla="*/ 20 h 48"/>
                  <a:gd name="T14" fmla="*/ 0 w 23"/>
                  <a:gd name="T15" fmla="*/ 44 h 48"/>
                  <a:gd name="T16" fmla="*/ 6 w 23"/>
                  <a:gd name="T17" fmla="*/ 47 h 48"/>
                  <a:gd name="T18" fmla="*/ 16 w 23"/>
                  <a:gd name="T19" fmla="*/ 47 h 48"/>
                  <a:gd name="T20" fmla="*/ 16 w 23"/>
                  <a:gd name="T21" fmla="*/ 44 h 48"/>
                  <a:gd name="T22" fmla="*/ 22 w 23"/>
                  <a:gd name="T23" fmla="*/ 40 h 48"/>
                  <a:gd name="T24" fmla="*/ 22 w 23"/>
                  <a:gd name="T25" fmla="*/ 37 h 48"/>
                  <a:gd name="T26" fmla="*/ 22 w 23"/>
                  <a:gd name="T27" fmla="*/ 40 h 48"/>
                  <a:gd name="T28" fmla="*/ 22 w 23"/>
                  <a:gd name="T29" fmla="*/ 24 h 48"/>
                  <a:gd name="T30" fmla="*/ 22 w 23"/>
                  <a:gd name="T31" fmla="*/ 20 h 48"/>
                  <a:gd name="T32" fmla="*/ 22 w 23"/>
                  <a:gd name="T33" fmla="*/ 17 h 48"/>
                  <a:gd name="T34" fmla="*/ 22 w 23"/>
                  <a:gd name="T35" fmla="*/ 10 h 48"/>
                  <a:gd name="T36" fmla="*/ 22 w 23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48"/>
                  <a:gd name="T59" fmla="*/ 23 w 23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48">
                    <a:moveTo>
                      <a:pt x="22" y="0"/>
                    </a:moveTo>
                    <a:lnTo>
                      <a:pt x="16" y="3"/>
                    </a:lnTo>
                    <a:lnTo>
                      <a:pt x="6" y="7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6" y="10"/>
                    </a:lnTo>
                    <a:lnTo>
                      <a:pt x="6" y="20"/>
                    </a:lnTo>
                    <a:lnTo>
                      <a:pt x="0" y="44"/>
                    </a:lnTo>
                    <a:lnTo>
                      <a:pt x="6" y="47"/>
                    </a:lnTo>
                    <a:lnTo>
                      <a:pt x="16" y="47"/>
                    </a:lnTo>
                    <a:lnTo>
                      <a:pt x="16" y="44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2" y="1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7" name="Freeform 71"/>
              <p:cNvSpPr>
                <a:spLocks/>
              </p:cNvSpPr>
              <p:nvPr/>
            </p:nvSpPr>
            <p:spPr bwMode="auto">
              <a:xfrm>
                <a:off x="3322" y="2011"/>
                <a:ext cx="22" cy="34"/>
              </a:xfrm>
              <a:custGeom>
                <a:avLst/>
                <a:gdLst>
                  <a:gd name="T0" fmla="*/ 10 w 22"/>
                  <a:gd name="T1" fmla="*/ 4 h 34"/>
                  <a:gd name="T2" fmla="*/ 5 w 22"/>
                  <a:gd name="T3" fmla="*/ 4 h 34"/>
                  <a:gd name="T4" fmla="*/ 0 w 22"/>
                  <a:gd name="T5" fmla="*/ 10 h 34"/>
                  <a:gd name="T6" fmla="*/ 0 w 22"/>
                  <a:gd name="T7" fmla="*/ 13 h 34"/>
                  <a:gd name="T8" fmla="*/ 0 w 22"/>
                  <a:gd name="T9" fmla="*/ 17 h 34"/>
                  <a:gd name="T10" fmla="*/ 5 w 22"/>
                  <a:gd name="T11" fmla="*/ 23 h 34"/>
                  <a:gd name="T12" fmla="*/ 10 w 22"/>
                  <a:gd name="T13" fmla="*/ 26 h 34"/>
                  <a:gd name="T14" fmla="*/ 16 w 22"/>
                  <a:gd name="T15" fmla="*/ 33 h 34"/>
                  <a:gd name="T16" fmla="*/ 16 w 22"/>
                  <a:gd name="T17" fmla="*/ 30 h 34"/>
                  <a:gd name="T18" fmla="*/ 16 w 22"/>
                  <a:gd name="T19" fmla="*/ 26 h 34"/>
                  <a:gd name="T20" fmla="*/ 21 w 22"/>
                  <a:gd name="T21" fmla="*/ 23 h 34"/>
                  <a:gd name="T22" fmla="*/ 21 w 22"/>
                  <a:gd name="T23" fmla="*/ 20 h 34"/>
                  <a:gd name="T24" fmla="*/ 21 w 22"/>
                  <a:gd name="T25" fmla="*/ 13 h 34"/>
                  <a:gd name="T26" fmla="*/ 21 w 22"/>
                  <a:gd name="T27" fmla="*/ 7 h 34"/>
                  <a:gd name="T28" fmla="*/ 16 w 22"/>
                  <a:gd name="T29" fmla="*/ 4 h 34"/>
                  <a:gd name="T30" fmla="*/ 16 w 22"/>
                  <a:gd name="T31" fmla="*/ 0 h 34"/>
                  <a:gd name="T32" fmla="*/ 10 w 22"/>
                  <a:gd name="T33" fmla="*/ 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4"/>
                  <a:gd name="T53" fmla="*/ 22 w 22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4">
                    <a:moveTo>
                      <a:pt x="10" y="4"/>
                    </a:moveTo>
                    <a:lnTo>
                      <a:pt x="5" y="4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16" y="26"/>
                    </a:lnTo>
                    <a:lnTo>
                      <a:pt x="21" y="23"/>
                    </a:lnTo>
                    <a:lnTo>
                      <a:pt x="21" y="20"/>
                    </a:lnTo>
                    <a:lnTo>
                      <a:pt x="21" y="13"/>
                    </a:lnTo>
                    <a:lnTo>
                      <a:pt x="21" y="7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0" y="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8" name="Freeform 72"/>
              <p:cNvSpPr>
                <a:spLocks/>
              </p:cNvSpPr>
              <p:nvPr/>
            </p:nvSpPr>
            <p:spPr bwMode="auto">
              <a:xfrm>
                <a:off x="3331" y="1897"/>
                <a:ext cx="123" cy="64"/>
              </a:xfrm>
              <a:custGeom>
                <a:avLst/>
                <a:gdLst>
                  <a:gd name="T0" fmla="*/ 45 w 123"/>
                  <a:gd name="T1" fmla="*/ 63 h 64"/>
                  <a:gd name="T2" fmla="*/ 45 w 123"/>
                  <a:gd name="T3" fmla="*/ 60 h 64"/>
                  <a:gd name="T4" fmla="*/ 39 w 123"/>
                  <a:gd name="T5" fmla="*/ 60 h 64"/>
                  <a:gd name="T6" fmla="*/ 28 w 123"/>
                  <a:gd name="T7" fmla="*/ 60 h 64"/>
                  <a:gd name="T8" fmla="*/ 23 w 123"/>
                  <a:gd name="T9" fmla="*/ 60 h 64"/>
                  <a:gd name="T10" fmla="*/ 17 w 123"/>
                  <a:gd name="T11" fmla="*/ 60 h 64"/>
                  <a:gd name="T12" fmla="*/ 17 w 123"/>
                  <a:gd name="T13" fmla="*/ 63 h 64"/>
                  <a:gd name="T14" fmla="*/ 17 w 123"/>
                  <a:gd name="T15" fmla="*/ 60 h 64"/>
                  <a:gd name="T16" fmla="*/ 12 w 123"/>
                  <a:gd name="T17" fmla="*/ 60 h 64"/>
                  <a:gd name="T18" fmla="*/ 12 w 123"/>
                  <a:gd name="T19" fmla="*/ 54 h 64"/>
                  <a:gd name="T20" fmla="*/ 0 w 123"/>
                  <a:gd name="T21" fmla="*/ 41 h 64"/>
                  <a:gd name="T22" fmla="*/ 12 w 123"/>
                  <a:gd name="T23" fmla="*/ 41 h 64"/>
                  <a:gd name="T24" fmla="*/ 28 w 123"/>
                  <a:gd name="T25" fmla="*/ 32 h 64"/>
                  <a:gd name="T26" fmla="*/ 34 w 123"/>
                  <a:gd name="T27" fmla="*/ 35 h 64"/>
                  <a:gd name="T28" fmla="*/ 39 w 123"/>
                  <a:gd name="T29" fmla="*/ 32 h 64"/>
                  <a:gd name="T30" fmla="*/ 39 w 123"/>
                  <a:gd name="T31" fmla="*/ 29 h 64"/>
                  <a:gd name="T32" fmla="*/ 39 w 123"/>
                  <a:gd name="T33" fmla="*/ 16 h 64"/>
                  <a:gd name="T34" fmla="*/ 56 w 123"/>
                  <a:gd name="T35" fmla="*/ 10 h 64"/>
                  <a:gd name="T36" fmla="*/ 61 w 123"/>
                  <a:gd name="T37" fmla="*/ 3 h 64"/>
                  <a:gd name="T38" fmla="*/ 67 w 123"/>
                  <a:gd name="T39" fmla="*/ 0 h 64"/>
                  <a:gd name="T40" fmla="*/ 67 w 123"/>
                  <a:gd name="T41" fmla="*/ 3 h 64"/>
                  <a:gd name="T42" fmla="*/ 72 w 123"/>
                  <a:gd name="T43" fmla="*/ 3 h 64"/>
                  <a:gd name="T44" fmla="*/ 78 w 123"/>
                  <a:gd name="T45" fmla="*/ 3 h 64"/>
                  <a:gd name="T46" fmla="*/ 83 w 123"/>
                  <a:gd name="T47" fmla="*/ 3 h 64"/>
                  <a:gd name="T48" fmla="*/ 89 w 123"/>
                  <a:gd name="T49" fmla="*/ 0 h 64"/>
                  <a:gd name="T50" fmla="*/ 94 w 123"/>
                  <a:gd name="T51" fmla="*/ 0 h 64"/>
                  <a:gd name="T52" fmla="*/ 94 w 123"/>
                  <a:gd name="T53" fmla="*/ 3 h 64"/>
                  <a:gd name="T54" fmla="*/ 100 w 123"/>
                  <a:gd name="T55" fmla="*/ 7 h 64"/>
                  <a:gd name="T56" fmla="*/ 105 w 123"/>
                  <a:gd name="T57" fmla="*/ 10 h 64"/>
                  <a:gd name="T58" fmla="*/ 111 w 123"/>
                  <a:gd name="T59" fmla="*/ 10 h 64"/>
                  <a:gd name="T60" fmla="*/ 116 w 123"/>
                  <a:gd name="T61" fmla="*/ 10 h 64"/>
                  <a:gd name="T62" fmla="*/ 122 w 123"/>
                  <a:gd name="T63" fmla="*/ 16 h 64"/>
                  <a:gd name="T64" fmla="*/ 122 w 123"/>
                  <a:gd name="T65" fmla="*/ 19 h 64"/>
                  <a:gd name="T66" fmla="*/ 116 w 123"/>
                  <a:gd name="T67" fmla="*/ 22 h 64"/>
                  <a:gd name="T68" fmla="*/ 111 w 123"/>
                  <a:gd name="T69" fmla="*/ 35 h 64"/>
                  <a:gd name="T70" fmla="*/ 111 w 123"/>
                  <a:gd name="T71" fmla="*/ 38 h 64"/>
                  <a:gd name="T72" fmla="*/ 111 w 123"/>
                  <a:gd name="T73" fmla="*/ 47 h 64"/>
                  <a:gd name="T74" fmla="*/ 83 w 123"/>
                  <a:gd name="T75" fmla="*/ 47 h 64"/>
                  <a:gd name="T76" fmla="*/ 56 w 123"/>
                  <a:gd name="T77" fmla="*/ 60 h 64"/>
                  <a:gd name="T78" fmla="*/ 50 w 123"/>
                  <a:gd name="T79" fmla="*/ 63 h 64"/>
                  <a:gd name="T80" fmla="*/ 45 w 123"/>
                  <a:gd name="T81" fmla="*/ 63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4"/>
                  <a:gd name="T125" fmla="*/ 123 w 123"/>
                  <a:gd name="T126" fmla="*/ 64 h 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4">
                    <a:moveTo>
                      <a:pt x="45" y="63"/>
                    </a:moveTo>
                    <a:lnTo>
                      <a:pt x="45" y="60"/>
                    </a:lnTo>
                    <a:lnTo>
                      <a:pt x="39" y="60"/>
                    </a:lnTo>
                    <a:lnTo>
                      <a:pt x="28" y="60"/>
                    </a:lnTo>
                    <a:lnTo>
                      <a:pt x="23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17" y="60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8" y="32"/>
                    </a:lnTo>
                    <a:lnTo>
                      <a:pt x="34" y="35"/>
                    </a:lnTo>
                    <a:lnTo>
                      <a:pt x="39" y="32"/>
                    </a:lnTo>
                    <a:lnTo>
                      <a:pt x="39" y="29"/>
                    </a:lnTo>
                    <a:lnTo>
                      <a:pt x="39" y="16"/>
                    </a:lnTo>
                    <a:lnTo>
                      <a:pt x="56" y="10"/>
                    </a:lnTo>
                    <a:lnTo>
                      <a:pt x="61" y="3"/>
                    </a:lnTo>
                    <a:lnTo>
                      <a:pt x="67" y="0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8" y="3"/>
                    </a:lnTo>
                    <a:lnTo>
                      <a:pt x="83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94" y="3"/>
                    </a:lnTo>
                    <a:lnTo>
                      <a:pt x="100" y="7"/>
                    </a:lnTo>
                    <a:lnTo>
                      <a:pt x="105" y="10"/>
                    </a:lnTo>
                    <a:lnTo>
                      <a:pt x="111" y="10"/>
                    </a:lnTo>
                    <a:lnTo>
                      <a:pt x="116" y="10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16" y="22"/>
                    </a:lnTo>
                    <a:lnTo>
                      <a:pt x="111" y="35"/>
                    </a:lnTo>
                    <a:lnTo>
                      <a:pt x="111" y="38"/>
                    </a:lnTo>
                    <a:lnTo>
                      <a:pt x="111" y="47"/>
                    </a:lnTo>
                    <a:lnTo>
                      <a:pt x="83" y="47"/>
                    </a:lnTo>
                    <a:lnTo>
                      <a:pt x="56" y="60"/>
                    </a:lnTo>
                    <a:lnTo>
                      <a:pt x="50" y="63"/>
                    </a:lnTo>
                    <a:lnTo>
                      <a:pt x="45" y="6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49" name="Freeform 73"/>
              <p:cNvSpPr>
                <a:spLocks/>
              </p:cNvSpPr>
              <p:nvPr/>
            </p:nvSpPr>
            <p:spPr bwMode="auto">
              <a:xfrm>
                <a:off x="3284" y="1937"/>
                <a:ext cx="65" cy="49"/>
              </a:xfrm>
              <a:custGeom>
                <a:avLst/>
                <a:gdLst>
                  <a:gd name="T0" fmla="*/ 32 w 65"/>
                  <a:gd name="T1" fmla="*/ 7 h 49"/>
                  <a:gd name="T2" fmla="*/ 21 w 65"/>
                  <a:gd name="T3" fmla="*/ 7 h 49"/>
                  <a:gd name="T4" fmla="*/ 5 w 65"/>
                  <a:gd name="T5" fmla="*/ 19 h 49"/>
                  <a:gd name="T6" fmla="*/ 0 w 65"/>
                  <a:gd name="T7" fmla="*/ 32 h 49"/>
                  <a:gd name="T8" fmla="*/ 5 w 65"/>
                  <a:gd name="T9" fmla="*/ 29 h 49"/>
                  <a:gd name="T10" fmla="*/ 5 w 65"/>
                  <a:gd name="T11" fmla="*/ 32 h 49"/>
                  <a:gd name="T12" fmla="*/ 5 w 65"/>
                  <a:gd name="T13" fmla="*/ 35 h 49"/>
                  <a:gd name="T14" fmla="*/ 5 w 65"/>
                  <a:gd name="T15" fmla="*/ 42 h 49"/>
                  <a:gd name="T16" fmla="*/ 10 w 65"/>
                  <a:gd name="T17" fmla="*/ 42 h 49"/>
                  <a:gd name="T18" fmla="*/ 16 w 65"/>
                  <a:gd name="T19" fmla="*/ 42 h 49"/>
                  <a:gd name="T20" fmla="*/ 27 w 65"/>
                  <a:gd name="T21" fmla="*/ 48 h 49"/>
                  <a:gd name="T22" fmla="*/ 37 w 65"/>
                  <a:gd name="T23" fmla="*/ 35 h 49"/>
                  <a:gd name="T24" fmla="*/ 37 w 65"/>
                  <a:gd name="T25" fmla="*/ 32 h 49"/>
                  <a:gd name="T26" fmla="*/ 43 w 65"/>
                  <a:gd name="T27" fmla="*/ 29 h 49"/>
                  <a:gd name="T28" fmla="*/ 43 w 65"/>
                  <a:gd name="T29" fmla="*/ 32 h 49"/>
                  <a:gd name="T30" fmla="*/ 43 w 65"/>
                  <a:gd name="T31" fmla="*/ 35 h 49"/>
                  <a:gd name="T32" fmla="*/ 48 w 65"/>
                  <a:gd name="T33" fmla="*/ 32 h 49"/>
                  <a:gd name="T34" fmla="*/ 53 w 65"/>
                  <a:gd name="T35" fmla="*/ 29 h 49"/>
                  <a:gd name="T36" fmla="*/ 59 w 65"/>
                  <a:gd name="T37" fmla="*/ 26 h 49"/>
                  <a:gd name="T38" fmla="*/ 59 w 65"/>
                  <a:gd name="T39" fmla="*/ 29 h 49"/>
                  <a:gd name="T40" fmla="*/ 59 w 65"/>
                  <a:gd name="T41" fmla="*/ 32 h 49"/>
                  <a:gd name="T42" fmla="*/ 64 w 65"/>
                  <a:gd name="T43" fmla="*/ 32 h 49"/>
                  <a:gd name="T44" fmla="*/ 64 w 65"/>
                  <a:gd name="T45" fmla="*/ 29 h 49"/>
                  <a:gd name="T46" fmla="*/ 64 w 65"/>
                  <a:gd name="T47" fmla="*/ 26 h 49"/>
                  <a:gd name="T48" fmla="*/ 64 w 65"/>
                  <a:gd name="T49" fmla="*/ 23 h 49"/>
                  <a:gd name="T50" fmla="*/ 59 w 65"/>
                  <a:gd name="T51" fmla="*/ 19 h 49"/>
                  <a:gd name="T52" fmla="*/ 59 w 65"/>
                  <a:gd name="T53" fmla="*/ 16 h 49"/>
                  <a:gd name="T54" fmla="*/ 48 w 65"/>
                  <a:gd name="T55" fmla="*/ 0 h 49"/>
                  <a:gd name="T56" fmla="*/ 43 w 65"/>
                  <a:gd name="T57" fmla="*/ 4 h 49"/>
                  <a:gd name="T58" fmla="*/ 32 w 65"/>
                  <a:gd name="T59" fmla="*/ 7 h 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5"/>
                  <a:gd name="T91" fmla="*/ 0 h 49"/>
                  <a:gd name="T92" fmla="*/ 65 w 65"/>
                  <a:gd name="T93" fmla="*/ 49 h 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5" h="49">
                    <a:moveTo>
                      <a:pt x="32" y="7"/>
                    </a:moveTo>
                    <a:lnTo>
                      <a:pt x="21" y="7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5" y="29"/>
                    </a:lnTo>
                    <a:lnTo>
                      <a:pt x="5" y="32"/>
                    </a:lnTo>
                    <a:lnTo>
                      <a:pt x="5" y="35"/>
                    </a:lnTo>
                    <a:lnTo>
                      <a:pt x="5" y="42"/>
                    </a:lnTo>
                    <a:lnTo>
                      <a:pt x="10" y="42"/>
                    </a:lnTo>
                    <a:lnTo>
                      <a:pt x="16" y="42"/>
                    </a:lnTo>
                    <a:lnTo>
                      <a:pt x="27" y="48"/>
                    </a:lnTo>
                    <a:lnTo>
                      <a:pt x="37" y="35"/>
                    </a:lnTo>
                    <a:lnTo>
                      <a:pt x="37" y="32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43" y="35"/>
                    </a:lnTo>
                    <a:lnTo>
                      <a:pt x="48" y="32"/>
                    </a:lnTo>
                    <a:lnTo>
                      <a:pt x="53" y="29"/>
                    </a:lnTo>
                    <a:lnTo>
                      <a:pt x="59" y="26"/>
                    </a:lnTo>
                    <a:lnTo>
                      <a:pt x="59" y="29"/>
                    </a:lnTo>
                    <a:lnTo>
                      <a:pt x="59" y="32"/>
                    </a:lnTo>
                    <a:lnTo>
                      <a:pt x="64" y="32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4" y="23"/>
                    </a:lnTo>
                    <a:lnTo>
                      <a:pt x="59" y="19"/>
                    </a:lnTo>
                    <a:lnTo>
                      <a:pt x="59" y="16"/>
                    </a:lnTo>
                    <a:lnTo>
                      <a:pt x="48" y="0"/>
                    </a:lnTo>
                    <a:lnTo>
                      <a:pt x="43" y="4"/>
                    </a:lnTo>
                    <a:lnTo>
                      <a:pt x="32" y="7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0" name="Freeform 74"/>
              <p:cNvSpPr>
                <a:spLocks/>
              </p:cNvSpPr>
              <p:nvPr/>
            </p:nvSpPr>
            <p:spPr bwMode="auto">
              <a:xfrm>
                <a:off x="3128" y="1851"/>
                <a:ext cx="187" cy="194"/>
              </a:xfrm>
              <a:custGeom>
                <a:avLst/>
                <a:gdLst>
                  <a:gd name="T0" fmla="*/ 159 w 187"/>
                  <a:gd name="T1" fmla="*/ 128 h 194"/>
                  <a:gd name="T2" fmla="*/ 165 w 187"/>
                  <a:gd name="T3" fmla="*/ 144 h 194"/>
                  <a:gd name="T4" fmla="*/ 175 w 187"/>
                  <a:gd name="T5" fmla="*/ 157 h 194"/>
                  <a:gd name="T6" fmla="*/ 159 w 187"/>
                  <a:gd name="T7" fmla="*/ 164 h 194"/>
                  <a:gd name="T8" fmla="*/ 138 w 187"/>
                  <a:gd name="T9" fmla="*/ 164 h 194"/>
                  <a:gd name="T10" fmla="*/ 122 w 187"/>
                  <a:gd name="T11" fmla="*/ 167 h 194"/>
                  <a:gd name="T12" fmla="*/ 117 w 187"/>
                  <a:gd name="T13" fmla="*/ 183 h 194"/>
                  <a:gd name="T14" fmla="*/ 112 w 187"/>
                  <a:gd name="T15" fmla="*/ 193 h 194"/>
                  <a:gd name="T16" fmla="*/ 85 w 187"/>
                  <a:gd name="T17" fmla="*/ 186 h 194"/>
                  <a:gd name="T18" fmla="*/ 75 w 187"/>
                  <a:gd name="T19" fmla="*/ 177 h 194"/>
                  <a:gd name="T20" fmla="*/ 64 w 187"/>
                  <a:gd name="T21" fmla="*/ 167 h 194"/>
                  <a:gd name="T22" fmla="*/ 53 w 187"/>
                  <a:gd name="T23" fmla="*/ 164 h 194"/>
                  <a:gd name="T24" fmla="*/ 48 w 187"/>
                  <a:gd name="T25" fmla="*/ 157 h 194"/>
                  <a:gd name="T26" fmla="*/ 43 w 187"/>
                  <a:gd name="T27" fmla="*/ 154 h 194"/>
                  <a:gd name="T28" fmla="*/ 48 w 187"/>
                  <a:gd name="T29" fmla="*/ 98 h 194"/>
                  <a:gd name="T30" fmla="*/ 43 w 187"/>
                  <a:gd name="T31" fmla="*/ 92 h 194"/>
                  <a:gd name="T32" fmla="*/ 38 w 187"/>
                  <a:gd name="T33" fmla="*/ 85 h 194"/>
                  <a:gd name="T34" fmla="*/ 27 w 187"/>
                  <a:gd name="T35" fmla="*/ 69 h 194"/>
                  <a:gd name="T36" fmla="*/ 0 w 187"/>
                  <a:gd name="T37" fmla="*/ 59 h 194"/>
                  <a:gd name="T38" fmla="*/ 6 w 187"/>
                  <a:gd name="T39" fmla="*/ 49 h 194"/>
                  <a:gd name="T40" fmla="*/ 22 w 187"/>
                  <a:gd name="T41" fmla="*/ 39 h 194"/>
                  <a:gd name="T42" fmla="*/ 32 w 187"/>
                  <a:gd name="T43" fmla="*/ 39 h 194"/>
                  <a:gd name="T44" fmla="*/ 53 w 187"/>
                  <a:gd name="T45" fmla="*/ 29 h 194"/>
                  <a:gd name="T46" fmla="*/ 69 w 187"/>
                  <a:gd name="T47" fmla="*/ 26 h 194"/>
                  <a:gd name="T48" fmla="*/ 85 w 187"/>
                  <a:gd name="T49" fmla="*/ 16 h 194"/>
                  <a:gd name="T50" fmla="*/ 96 w 187"/>
                  <a:gd name="T51" fmla="*/ 13 h 194"/>
                  <a:gd name="T52" fmla="*/ 112 w 187"/>
                  <a:gd name="T53" fmla="*/ 0 h 194"/>
                  <a:gd name="T54" fmla="*/ 122 w 187"/>
                  <a:gd name="T55" fmla="*/ 10 h 194"/>
                  <a:gd name="T56" fmla="*/ 128 w 187"/>
                  <a:gd name="T57" fmla="*/ 16 h 194"/>
                  <a:gd name="T58" fmla="*/ 128 w 187"/>
                  <a:gd name="T59" fmla="*/ 23 h 194"/>
                  <a:gd name="T60" fmla="*/ 138 w 187"/>
                  <a:gd name="T61" fmla="*/ 29 h 194"/>
                  <a:gd name="T62" fmla="*/ 144 w 187"/>
                  <a:gd name="T63" fmla="*/ 46 h 194"/>
                  <a:gd name="T64" fmla="*/ 149 w 187"/>
                  <a:gd name="T65" fmla="*/ 52 h 194"/>
                  <a:gd name="T66" fmla="*/ 159 w 187"/>
                  <a:gd name="T67" fmla="*/ 56 h 194"/>
                  <a:gd name="T68" fmla="*/ 170 w 187"/>
                  <a:gd name="T69" fmla="*/ 62 h 194"/>
                  <a:gd name="T70" fmla="*/ 186 w 187"/>
                  <a:gd name="T71" fmla="*/ 65 h 194"/>
                  <a:gd name="T72" fmla="*/ 186 w 187"/>
                  <a:gd name="T73" fmla="*/ 75 h 194"/>
                  <a:gd name="T74" fmla="*/ 175 w 187"/>
                  <a:gd name="T75" fmla="*/ 95 h 194"/>
                  <a:gd name="T76" fmla="*/ 154 w 187"/>
                  <a:gd name="T77" fmla="*/ 118 h 194"/>
                  <a:gd name="T78" fmla="*/ 159 w 187"/>
                  <a:gd name="T79" fmla="*/ 118 h 19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94"/>
                  <a:gd name="T122" fmla="*/ 187 w 187"/>
                  <a:gd name="T123" fmla="*/ 194 h 19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94">
                    <a:moveTo>
                      <a:pt x="159" y="121"/>
                    </a:moveTo>
                    <a:lnTo>
                      <a:pt x="159" y="128"/>
                    </a:lnTo>
                    <a:lnTo>
                      <a:pt x="159" y="141"/>
                    </a:lnTo>
                    <a:lnTo>
                      <a:pt x="165" y="144"/>
                    </a:lnTo>
                    <a:lnTo>
                      <a:pt x="175" y="154"/>
                    </a:lnTo>
                    <a:lnTo>
                      <a:pt x="175" y="157"/>
                    </a:lnTo>
                    <a:lnTo>
                      <a:pt x="165" y="164"/>
                    </a:lnTo>
                    <a:lnTo>
                      <a:pt x="159" y="164"/>
                    </a:lnTo>
                    <a:lnTo>
                      <a:pt x="149" y="164"/>
                    </a:lnTo>
                    <a:lnTo>
                      <a:pt x="138" y="164"/>
                    </a:lnTo>
                    <a:lnTo>
                      <a:pt x="128" y="164"/>
                    </a:lnTo>
                    <a:lnTo>
                      <a:pt x="122" y="167"/>
                    </a:lnTo>
                    <a:lnTo>
                      <a:pt x="117" y="177"/>
                    </a:lnTo>
                    <a:lnTo>
                      <a:pt x="117" y="183"/>
                    </a:lnTo>
                    <a:lnTo>
                      <a:pt x="122" y="186"/>
                    </a:lnTo>
                    <a:lnTo>
                      <a:pt x="112" y="193"/>
                    </a:lnTo>
                    <a:lnTo>
                      <a:pt x="106" y="193"/>
                    </a:lnTo>
                    <a:lnTo>
                      <a:pt x="85" y="186"/>
                    </a:lnTo>
                    <a:lnTo>
                      <a:pt x="75" y="173"/>
                    </a:lnTo>
                    <a:lnTo>
                      <a:pt x="75" y="177"/>
                    </a:lnTo>
                    <a:lnTo>
                      <a:pt x="75" y="170"/>
                    </a:lnTo>
                    <a:lnTo>
                      <a:pt x="64" y="167"/>
                    </a:lnTo>
                    <a:lnTo>
                      <a:pt x="59" y="167"/>
                    </a:lnTo>
                    <a:lnTo>
                      <a:pt x="53" y="164"/>
                    </a:lnTo>
                    <a:lnTo>
                      <a:pt x="48" y="160"/>
                    </a:lnTo>
                    <a:lnTo>
                      <a:pt x="48" y="157"/>
                    </a:lnTo>
                    <a:lnTo>
                      <a:pt x="48" y="154"/>
                    </a:lnTo>
                    <a:lnTo>
                      <a:pt x="43" y="154"/>
                    </a:lnTo>
                    <a:lnTo>
                      <a:pt x="48" y="150"/>
                    </a:lnTo>
                    <a:lnTo>
                      <a:pt x="48" y="98"/>
                    </a:lnTo>
                    <a:lnTo>
                      <a:pt x="48" y="95"/>
                    </a:lnTo>
                    <a:lnTo>
                      <a:pt x="43" y="92"/>
                    </a:lnTo>
                    <a:lnTo>
                      <a:pt x="43" y="88"/>
                    </a:lnTo>
                    <a:lnTo>
                      <a:pt x="38" y="85"/>
                    </a:lnTo>
                    <a:lnTo>
                      <a:pt x="27" y="72"/>
                    </a:lnTo>
                    <a:lnTo>
                      <a:pt x="27" y="69"/>
                    </a:lnTo>
                    <a:lnTo>
                      <a:pt x="6" y="62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22" y="52"/>
                    </a:lnTo>
                    <a:lnTo>
                      <a:pt x="22" y="39"/>
                    </a:lnTo>
                    <a:lnTo>
                      <a:pt x="27" y="39"/>
                    </a:lnTo>
                    <a:lnTo>
                      <a:pt x="32" y="39"/>
                    </a:lnTo>
                    <a:lnTo>
                      <a:pt x="43" y="36"/>
                    </a:lnTo>
                    <a:lnTo>
                      <a:pt x="53" y="29"/>
                    </a:lnTo>
                    <a:lnTo>
                      <a:pt x="59" y="26"/>
                    </a:lnTo>
                    <a:lnTo>
                      <a:pt x="69" y="26"/>
                    </a:lnTo>
                    <a:lnTo>
                      <a:pt x="75" y="29"/>
                    </a:lnTo>
                    <a:lnTo>
                      <a:pt x="85" y="16"/>
                    </a:lnTo>
                    <a:lnTo>
                      <a:pt x="91" y="13"/>
                    </a:lnTo>
                    <a:lnTo>
                      <a:pt x="96" y="13"/>
                    </a:lnTo>
                    <a:lnTo>
                      <a:pt x="101" y="7"/>
                    </a:lnTo>
                    <a:lnTo>
                      <a:pt x="112" y="0"/>
                    </a:lnTo>
                    <a:lnTo>
                      <a:pt x="117" y="3"/>
                    </a:lnTo>
                    <a:lnTo>
                      <a:pt x="122" y="10"/>
                    </a:lnTo>
                    <a:lnTo>
                      <a:pt x="128" y="13"/>
                    </a:lnTo>
                    <a:lnTo>
                      <a:pt x="128" y="16"/>
                    </a:lnTo>
                    <a:lnTo>
                      <a:pt x="128" y="20"/>
                    </a:lnTo>
                    <a:lnTo>
                      <a:pt x="128" y="23"/>
                    </a:lnTo>
                    <a:lnTo>
                      <a:pt x="128" y="26"/>
                    </a:lnTo>
                    <a:lnTo>
                      <a:pt x="138" y="29"/>
                    </a:lnTo>
                    <a:lnTo>
                      <a:pt x="144" y="39"/>
                    </a:lnTo>
                    <a:lnTo>
                      <a:pt x="144" y="46"/>
                    </a:lnTo>
                    <a:lnTo>
                      <a:pt x="144" y="49"/>
                    </a:lnTo>
                    <a:lnTo>
                      <a:pt x="149" y="52"/>
                    </a:lnTo>
                    <a:lnTo>
                      <a:pt x="154" y="56"/>
                    </a:lnTo>
                    <a:lnTo>
                      <a:pt x="159" y="56"/>
                    </a:lnTo>
                    <a:lnTo>
                      <a:pt x="165" y="59"/>
                    </a:lnTo>
                    <a:lnTo>
                      <a:pt x="170" y="62"/>
                    </a:lnTo>
                    <a:lnTo>
                      <a:pt x="181" y="65"/>
                    </a:lnTo>
                    <a:lnTo>
                      <a:pt x="186" y="65"/>
                    </a:lnTo>
                    <a:lnTo>
                      <a:pt x="186" y="69"/>
                    </a:lnTo>
                    <a:lnTo>
                      <a:pt x="186" y="75"/>
                    </a:lnTo>
                    <a:lnTo>
                      <a:pt x="181" y="85"/>
                    </a:lnTo>
                    <a:lnTo>
                      <a:pt x="175" y="95"/>
                    </a:lnTo>
                    <a:lnTo>
                      <a:pt x="159" y="105"/>
                    </a:lnTo>
                    <a:lnTo>
                      <a:pt x="154" y="118"/>
                    </a:lnTo>
                    <a:lnTo>
                      <a:pt x="159" y="115"/>
                    </a:lnTo>
                    <a:lnTo>
                      <a:pt x="159" y="118"/>
                    </a:lnTo>
                    <a:lnTo>
                      <a:pt x="159" y="12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1" name="Freeform 75"/>
              <p:cNvSpPr>
                <a:spLocks/>
              </p:cNvSpPr>
              <p:nvPr/>
            </p:nvSpPr>
            <p:spPr bwMode="auto">
              <a:xfrm>
                <a:off x="3055" y="2029"/>
                <a:ext cx="51" cy="96"/>
              </a:xfrm>
              <a:custGeom>
                <a:avLst/>
                <a:gdLst>
                  <a:gd name="T0" fmla="*/ 10 w 51"/>
                  <a:gd name="T1" fmla="*/ 0 h 96"/>
                  <a:gd name="T2" fmla="*/ 10 w 51"/>
                  <a:gd name="T3" fmla="*/ 34 h 96"/>
                  <a:gd name="T4" fmla="*/ 5 w 51"/>
                  <a:gd name="T5" fmla="*/ 51 h 96"/>
                  <a:gd name="T6" fmla="*/ 0 w 51"/>
                  <a:gd name="T7" fmla="*/ 58 h 96"/>
                  <a:gd name="T8" fmla="*/ 0 w 51"/>
                  <a:gd name="T9" fmla="*/ 64 h 96"/>
                  <a:gd name="T10" fmla="*/ 0 w 51"/>
                  <a:gd name="T11" fmla="*/ 68 h 96"/>
                  <a:gd name="T12" fmla="*/ 5 w 51"/>
                  <a:gd name="T13" fmla="*/ 68 h 96"/>
                  <a:gd name="T14" fmla="*/ 5 w 51"/>
                  <a:gd name="T15" fmla="*/ 92 h 96"/>
                  <a:gd name="T16" fmla="*/ 10 w 51"/>
                  <a:gd name="T17" fmla="*/ 95 h 96"/>
                  <a:gd name="T18" fmla="*/ 15 w 51"/>
                  <a:gd name="T19" fmla="*/ 92 h 96"/>
                  <a:gd name="T20" fmla="*/ 20 w 51"/>
                  <a:gd name="T21" fmla="*/ 92 h 96"/>
                  <a:gd name="T22" fmla="*/ 20 w 51"/>
                  <a:gd name="T23" fmla="*/ 95 h 96"/>
                  <a:gd name="T24" fmla="*/ 20 w 51"/>
                  <a:gd name="T25" fmla="*/ 92 h 96"/>
                  <a:gd name="T26" fmla="*/ 25 w 51"/>
                  <a:gd name="T27" fmla="*/ 85 h 96"/>
                  <a:gd name="T28" fmla="*/ 25 w 51"/>
                  <a:gd name="T29" fmla="*/ 78 h 96"/>
                  <a:gd name="T30" fmla="*/ 30 w 51"/>
                  <a:gd name="T31" fmla="*/ 75 h 96"/>
                  <a:gd name="T32" fmla="*/ 35 w 51"/>
                  <a:gd name="T33" fmla="*/ 75 h 96"/>
                  <a:gd name="T34" fmla="*/ 30 w 51"/>
                  <a:gd name="T35" fmla="*/ 68 h 96"/>
                  <a:gd name="T36" fmla="*/ 35 w 51"/>
                  <a:gd name="T37" fmla="*/ 61 h 96"/>
                  <a:gd name="T38" fmla="*/ 40 w 51"/>
                  <a:gd name="T39" fmla="*/ 51 h 96"/>
                  <a:gd name="T40" fmla="*/ 40 w 51"/>
                  <a:gd name="T41" fmla="*/ 44 h 96"/>
                  <a:gd name="T42" fmla="*/ 35 w 51"/>
                  <a:gd name="T43" fmla="*/ 30 h 96"/>
                  <a:gd name="T44" fmla="*/ 35 w 51"/>
                  <a:gd name="T45" fmla="*/ 20 h 96"/>
                  <a:gd name="T46" fmla="*/ 40 w 51"/>
                  <a:gd name="T47" fmla="*/ 13 h 96"/>
                  <a:gd name="T48" fmla="*/ 45 w 51"/>
                  <a:gd name="T49" fmla="*/ 10 h 96"/>
                  <a:gd name="T50" fmla="*/ 50 w 51"/>
                  <a:gd name="T51" fmla="*/ 7 h 96"/>
                  <a:gd name="T52" fmla="*/ 45 w 51"/>
                  <a:gd name="T53" fmla="*/ 3 h 96"/>
                  <a:gd name="T54" fmla="*/ 40 w 51"/>
                  <a:gd name="T55" fmla="*/ 0 h 96"/>
                  <a:gd name="T56" fmla="*/ 30 w 51"/>
                  <a:gd name="T57" fmla="*/ 0 h 96"/>
                  <a:gd name="T58" fmla="*/ 10 w 51"/>
                  <a:gd name="T59" fmla="*/ 0 h 96"/>
                  <a:gd name="T60" fmla="*/ 10 w 51"/>
                  <a:gd name="T61" fmla="*/ 0 h 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1"/>
                  <a:gd name="T94" fmla="*/ 0 h 96"/>
                  <a:gd name="T95" fmla="*/ 51 w 51"/>
                  <a:gd name="T96" fmla="*/ 96 h 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1" h="96">
                    <a:moveTo>
                      <a:pt x="10" y="0"/>
                    </a:moveTo>
                    <a:lnTo>
                      <a:pt x="10" y="34"/>
                    </a:lnTo>
                    <a:lnTo>
                      <a:pt x="5" y="51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5" y="68"/>
                    </a:lnTo>
                    <a:lnTo>
                      <a:pt x="5" y="92"/>
                    </a:lnTo>
                    <a:lnTo>
                      <a:pt x="10" y="95"/>
                    </a:lnTo>
                    <a:lnTo>
                      <a:pt x="15" y="92"/>
                    </a:lnTo>
                    <a:lnTo>
                      <a:pt x="20" y="92"/>
                    </a:lnTo>
                    <a:lnTo>
                      <a:pt x="20" y="95"/>
                    </a:lnTo>
                    <a:lnTo>
                      <a:pt x="20" y="92"/>
                    </a:lnTo>
                    <a:lnTo>
                      <a:pt x="25" y="85"/>
                    </a:lnTo>
                    <a:lnTo>
                      <a:pt x="25" y="78"/>
                    </a:lnTo>
                    <a:lnTo>
                      <a:pt x="30" y="75"/>
                    </a:lnTo>
                    <a:lnTo>
                      <a:pt x="35" y="75"/>
                    </a:lnTo>
                    <a:lnTo>
                      <a:pt x="30" y="68"/>
                    </a:lnTo>
                    <a:lnTo>
                      <a:pt x="35" y="61"/>
                    </a:lnTo>
                    <a:lnTo>
                      <a:pt x="40" y="51"/>
                    </a:lnTo>
                    <a:lnTo>
                      <a:pt x="40" y="44"/>
                    </a:lnTo>
                    <a:lnTo>
                      <a:pt x="35" y="30"/>
                    </a:lnTo>
                    <a:lnTo>
                      <a:pt x="35" y="20"/>
                    </a:lnTo>
                    <a:lnTo>
                      <a:pt x="40" y="13"/>
                    </a:lnTo>
                    <a:lnTo>
                      <a:pt x="45" y="10"/>
                    </a:lnTo>
                    <a:lnTo>
                      <a:pt x="50" y="7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2" name="Freeform 76"/>
              <p:cNvSpPr>
                <a:spLocks/>
              </p:cNvSpPr>
              <p:nvPr/>
            </p:nvSpPr>
            <p:spPr bwMode="auto">
              <a:xfrm>
                <a:off x="3276" y="1756"/>
                <a:ext cx="121" cy="191"/>
              </a:xfrm>
              <a:custGeom>
                <a:avLst/>
                <a:gdLst>
                  <a:gd name="T0" fmla="*/ 33 w 121"/>
                  <a:gd name="T1" fmla="*/ 159 h 191"/>
                  <a:gd name="T2" fmla="*/ 17 w 121"/>
                  <a:gd name="T3" fmla="*/ 153 h 191"/>
                  <a:gd name="T4" fmla="*/ 6 w 121"/>
                  <a:gd name="T5" fmla="*/ 122 h 191"/>
                  <a:gd name="T6" fmla="*/ 6 w 121"/>
                  <a:gd name="T7" fmla="*/ 115 h 191"/>
                  <a:gd name="T8" fmla="*/ 11 w 121"/>
                  <a:gd name="T9" fmla="*/ 93 h 191"/>
                  <a:gd name="T10" fmla="*/ 11 w 121"/>
                  <a:gd name="T11" fmla="*/ 81 h 191"/>
                  <a:gd name="T12" fmla="*/ 22 w 121"/>
                  <a:gd name="T13" fmla="*/ 78 h 191"/>
                  <a:gd name="T14" fmla="*/ 22 w 121"/>
                  <a:gd name="T15" fmla="*/ 65 h 191"/>
                  <a:gd name="T16" fmla="*/ 17 w 121"/>
                  <a:gd name="T17" fmla="*/ 62 h 191"/>
                  <a:gd name="T18" fmla="*/ 22 w 121"/>
                  <a:gd name="T19" fmla="*/ 56 h 191"/>
                  <a:gd name="T20" fmla="*/ 28 w 121"/>
                  <a:gd name="T21" fmla="*/ 37 h 191"/>
                  <a:gd name="T22" fmla="*/ 38 w 121"/>
                  <a:gd name="T23" fmla="*/ 28 h 191"/>
                  <a:gd name="T24" fmla="*/ 49 w 121"/>
                  <a:gd name="T25" fmla="*/ 28 h 191"/>
                  <a:gd name="T26" fmla="*/ 77 w 121"/>
                  <a:gd name="T27" fmla="*/ 0 h 191"/>
                  <a:gd name="T28" fmla="*/ 77 w 121"/>
                  <a:gd name="T29" fmla="*/ 13 h 191"/>
                  <a:gd name="T30" fmla="*/ 87 w 121"/>
                  <a:gd name="T31" fmla="*/ 19 h 191"/>
                  <a:gd name="T32" fmla="*/ 82 w 121"/>
                  <a:gd name="T33" fmla="*/ 28 h 191"/>
                  <a:gd name="T34" fmla="*/ 82 w 121"/>
                  <a:gd name="T35" fmla="*/ 34 h 191"/>
                  <a:gd name="T36" fmla="*/ 93 w 121"/>
                  <a:gd name="T37" fmla="*/ 44 h 191"/>
                  <a:gd name="T38" fmla="*/ 93 w 121"/>
                  <a:gd name="T39" fmla="*/ 44 h 191"/>
                  <a:gd name="T40" fmla="*/ 93 w 121"/>
                  <a:gd name="T41" fmla="*/ 53 h 191"/>
                  <a:gd name="T42" fmla="*/ 87 w 121"/>
                  <a:gd name="T43" fmla="*/ 62 h 191"/>
                  <a:gd name="T44" fmla="*/ 87 w 121"/>
                  <a:gd name="T45" fmla="*/ 72 h 191"/>
                  <a:gd name="T46" fmla="*/ 77 w 121"/>
                  <a:gd name="T47" fmla="*/ 84 h 191"/>
                  <a:gd name="T48" fmla="*/ 77 w 121"/>
                  <a:gd name="T49" fmla="*/ 97 h 191"/>
                  <a:gd name="T50" fmla="*/ 87 w 121"/>
                  <a:gd name="T51" fmla="*/ 97 h 191"/>
                  <a:gd name="T52" fmla="*/ 104 w 121"/>
                  <a:gd name="T53" fmla="*/ 103 h 191"/>
                  <a:gd name="T54" fmla="*/ 109 w 121"/>
                  <a:gd name="T55" fmla="*/ 115 h 191"/>
                  <a:gd name="T56" fmla="*/ 120 w 121"/>
                  <a:gd name="T57" fmla="*/ 140 h 191"/>
                  <a:gd name="T58" fmla="*/ 109 w 121"/>
                  <a:gd name="T59" fmla="*/ 146 h 191"/>
                  <a:gd name="T60" fmla="*/ 93 w 121"/>
                  <a:gd name="T61" fmla="*/ 159 h 191"/>
                  <a:gd name="T62" fmla="*/ 93 w 121"/>
                  <a:gd name="T63" fmla="*/ 171 h 191"/>
                  <a:gd name="T64" fmla="*/ 82 w 121"/>
                  <a:gd name="T65" fmla="*/ 171 h 191"/>
                  <a:gd name="T66" fmla="*/ 55 w 121"/>
                  <a:gd name="T67" fmla="*/ 181 h 191"/>
                  <a:gd name="T68" fmla="*/ 28 w 121"/>
                  <a:gd name="T69" fmla="*/ 190 h 191"/>
                  <a:gd name="T70" fmla="*/ 33 w 121"/>
                  <a:gd name="T71" fmla="*/ 181 h 1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1"/>
                  <a:gd name="T109" fmla="*/ 0 h 191"/>
                  <a:gd name="T110" fmla="*/ 121 w 121"/>
                  <a:gd name="T111" fmla="*/ 191 h 19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1" h="191">
                    <a:moveTo>
                      <a:pt x="38" y="159"/>
                    </a:moveTo>
                    <a:lnTo>
                      <a:pt x="33" y="159"/>
                    </a:lnTo>
                    <a:lnTo>
                      <a:pt x="28" y="156"/>
                    </a:lnTo>
                    <a:lnTo>
                      <a:pt x="17" y="153"/>
                    </a:lnTo>
                    <a:lnTo>
                      <a:pt x="11" y="150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5"/>
                    </a:lnTo>
                    <a:lnTo>
                      <a:pt x="0" y="103"/>
                    </a:lnTo>
                    <a:lnTo>
                      <a:pt x="11" y="93"/>
                    </a:lnTo>
                    <a:lnTo>
                      <a:pt x="6" y="87"/>
                    </a:lnTo>
                    <a:lnTo>
                      <a:pt x="11" y="81"/>
                    </a:lnTo>
                    <a:lnTo>
                      <a:pt x="17" y="81"/>
                    </a:lnTo>
                    <a:lnTo>
                      <a:pt x="22" y="78"/>
                    </a:lnTo>
                    <a:lnTo>
                      <a:pt x="22" y="75"/>
                    </a:lnTo>
                    <a:lnTo>
                      <a:pt x="22" y="65"/>
                    </a:lnTo>
                    <a:lnTo>
                      <a:pt x="17" y="65"/>
                    </a:lnTo>
                    <a:lnTo>
                      <a:pt x="17" y="62"/>
                    </a:lnTo>
                    <a:lnTo>
                      <a:pt x="22" y="59"/>
                    </a:lnTo>
                    <a:lnTo>
                      <a:pt x="22" y="56"/>
                    </a:lnTo>
                    <a:lnTo>
                      <a:pt x="22" y="41"/>
                    </a:lnTo>
                    <a:lnTo>
                      <a:pt x="28" y="37"/>
                    </a:lnTo>
                    <a:lnTo>
                      <a:pt x="38" y="31"/>
                    </a:lnTo>
                    <a:lnTo>
                      <a:pt x="38" y="28"/>
                    </a:lnTo>
                    <a:lnTo>
                      <a:pt x="44" y="31"/>
                    </a:lnTo>
                    <a:lnTo>
                      <a:pt x="49" y="28"/>
                    </a:lnTo>
                    <a:lnTo>
                      <a:pt x="49" y="3"/>
                    </a:lnTo>
                    <a:lnTo>
                      <a:pt x="77" y="0"/>
                    </a:lnTo>
                    <a:lnTo>
                      <a:pt x="77" y="3"/>
                    </a:lnTo>
                    <a:lnTo>
                      <a:pt x="77" y="13"/>
                    </a:lnTo>
                    <a:lnTo>
                      <a:pt x="87" y="16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2" y="28"/>
                    </a:lnTo>
                    <a:lnTo>
                      <a:pt x="82" y="31"/>
                    </a:lnTo>
                    <a:lnTo>
                      <a:pt x="82" y="34"/>
                    </a:lnTo>
                    <a:lnTo>
                      <a:pt x="87" y="44"/>
                    </a:lnTo>
                    <a:lnTo>
                      <a:pt x="93" y="44"/>
                    </a:lnTo>
                    <a:lnTo>
                      <a:pt x="98" y="44"/>
                    </a:lnTo>
                    <a:lnTo>
                      <a:pt x="93" y="44"/>
                    </a:lnTo>
                    <a:lnTo>
                      <a:pt x="87" y="47"/>
                    </a:lnTo>
                    <a:lnTo>
                      <a:pt x="93" y="53"/>
                    </a:lnTo>
                    <a:lnTo>
                      <a:pt x="87" y="56"/>
                    </a:lnTo>
                    <a:lnTo>
                      <a:pt x="87" y="62"/>
                    </a:lnTo>
                    <a:lnTo>
                      <a:pt x="82" y="65"/>
                    </a:lnTo>
                    <a:lnTo>
                      <a:pt x="87" y="72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77" y="93"/>
                    </a:lnTo>
                    <a:lnTo>
                      <a:pt x="77" y="97"/>
                    </a:lnTo>
                    <a:lnTo>
                      <a:pt x="77" y="103"/>
                    </a:lnTo>
                    <a:lnTo>
                      <a:pt x="87" y="97"/>
                    </a:lnTo>
                    <a:lnTo>
                      <a:pt x="93" y="97"/>
                    </a:lnTo>
                    <a:lnTo>
                      <a:pt x="104" y="103"/>
                    </a:lnTo>
                    <a:lnTo>
                      <a:pt x="104" y="115"/>
                    </a:lnTo>
                    <a:lnTo>
                      <a:pt x="109" y="115"/>
                    </a:lnTo>
                    <a:lnTo>
                      <a:pt x="115" y="122"/>
                    </a:lnTo>
                    <a:lnTo>
                      <a:pt x="120" y="140"/>
                    </a:lnTo>
                    <a:lnTo>
                      <a:pt x="115" y="143"/>
                    </a:lnTo>
                    <a:lnTo>
                      <a:pt x="109" y="146"/>
                    </a:lnTo>
                    <a:lnTo>
                      <a:pt x="98" y="153"/>
                    </a:lnTo>
                    <a:lnTo>
                      <a:pt x="93" y="159"/>
                    </a:lnTo>
                    <a:lnTo>
                      <a:pt x="93" y="168"/>
                    </a:lnTo>
                    <a:lnTo>
                      <a:pt x="93" y="171"/>
                    </a:lnTo>
                    <a:lnTo>
                      <a:pt x="93" y="174"/>
                    </a:lnTo>
                    <a:lnTo>
                      <a:pt x="82" y="171"/>
                    </a:lnTo>
                    <a:lnTo>
                      <a:pt x="66" y="181"/>
                    </a:lnTo>
                    <a:lnTo>
                      <a:pt x="55" y="181"/>
                    </a:lnTo>
                    <a:lnTo>
                      <a:pt x="38" y="190"/>
                    </a:lnTo>
                    <a:lnTo>
                      <a:pt x="28" y="190"/>
                    </a:lnTo>
                    <a:lnTo>
                      <a:pt x="28" y="187"/>
                    </a:lnTo>
                    <a:lnTo>
                      <a:pt x="33" y="181"/>
                    </a:lnTo>
                    <a:lnTo>
                      <a:pt x="38" y="159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3" name="Freeform 77"/>
              <p:cNvSpPr>
                <a:spLocks/>
              </p:cNvSpPr>
              <p:nvPr/>
            </p:nvSpPr>
            <p:spPr bwMode="auto">
              <a:xfrm>
                <a:off x="3248" y="1791"/>
                <a:ext cx="54" cy="69"/>
              </a:xfrm>
              <a:custGeom>
                <a:avLst/>
                <a:gdLst>
                  <a:gd name="T0" fmla="*/ 26 w 54"/>
                  <a:gd name="T1" fmla="*/ 68 h 69"/>
                  <a:gd name="T2" fmla="*/ 21 w 54"/>
                  <a:gd name="T3" fmla="*/ 68 h 69"/>
                  <a:gd name="T4" fmla="*/ 16 w 54"/>
                  <a:gd name="T5" fmla="*/ 65 h 69"/>
                  <a:gd name="T6" fmla="*/ 16 w 54"/>
                  <a:gd name="T7" fmla="*/ 59 h 69"/>
                  <a:gd name="T8" fmla="*/ 0 w 54"/>
                  <a:gd name="T9" fmla="*/ 53 h 69"/>
                  <a:gd name="T10" fmla="*/ 5 w 54"/>
                  <a:gd name="T11" fmla="*/ 47 h 69"/>
                  <a:gd name="T12" fmla="*/ 5 w 54"/>
                  <a:gd name="T13" fmla="*/ 44 h 69"/>
                  <a:gd name="T14" fmla="*/ 10 w 54"/>
                  <a:gd name="T15" fmla="*/ 41 h 69"/>
                  <a:gd name="T16" fmla="*/ 16 w 54"/>
                  <a:gd name="T17" fmla="*/ 29 h 69"/>
                  <a:gd name="T18" fmla="*/ 16 w 54"/>
                  <a:gd name="T19" fmla="*/ 26 h 69"/>
                  <a:gd name="T20" fmla="*/ 21 w 54"/>
                  <a:gd name="T21" fmla="*/ 17 h 69"/>
                  <a:gd name="T22" fmla="*/ 26 w 54"/>
                  <a:gd name="T23" fmla="*/ 9 h 69"/>
                  <a:gd name="T24" fmla="*/ 37 w 54"/>
                  <a:gd name="T25" fmla="*/ 0 h 69"/>
                  <a:gd name="T26" fmla="*/ 42 w 54"/>
                  <a:gd name="T27" fmla="*/ 0 h 69"/>
                  <a:gd name="T28" fmla="*/ 47 w 54"/>
                  <a:gd name="T29" fmla="*/ 3 h 69"/>
                  <a:gd name="T30" fmla="*/ 47 w 54"/>
                  <a:gd name="T31" fmla="*/ 6 h 69"/>
                  <a:gd name="T32" fmla="*/ 53 w 54"/>
                  <a:gd name="T33" fmla="*/ 11 h 69"/>
                  <a:gd name="T34" fmla="*/ 53 w 54"/>
                  <a:gd name="T35" fmla="*/ 20 h 69"/>
                  <a:gd name="T36" fmla="*/ 47 w 54"/>
                  <a:gd name="T37" fmla="*/ 26 h 69"/>
                  <a:gd name="T38" fmla="*/ 47 w 54"/>
                  <a:gd name="T39" fmla="*/ 29 h 69"/>
                  <a:gd name="T40" fmla="*/ 47 w 54"/>
                  <a:gd name="T41" fmla="*/ 32 h 69"/>
                  <a:gd name="T42" fmla="*/ 47 w 54"/>
                  <a:gd name="T43" fmla="*/ 35 h 69"/>
                  <a:gd name="T44" fmla="*/ 47 w 54"/>
                  <a:gd name="T45" fmla="*/ 38 h 69"/>
                  <a:gd name="T46" fmla="*/ 47 w 54"/>
                  <a:gd name="T47" fmla="*/ 44 h 69"/>
                  <a:gd name="T48" fmla="*/ 47 w 54"/>
                  <a:gd name="T49" fmla="*/ 47 h 69"/>
                  <a:gd name="T50" fmla="*/ 42 w 54"/>
                  <a:gd name="T51" fmla="*/ 47 h 69"/>
                  <a:gd name="T52" fmla="*/ 37 w 54"/>
                  <a:gd name="T53" fmla="*/ 50 h 69"/>
                  <a:gd name="T54" fmla="*/ 37 w 54"/>
                  <a:gd name="T55" fmla="*/ 53 h 69"/>
                  <a:gd name="T56" fmla="*/ 37 w 54"/>
                  <a:gd name="T57" fmla="*/ 59 h 69"/>
                  <a:gd name="T58" fmla="*/ 26 w 54"/>
                  <a:gd name="T59" fmla="*/ 68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69"/>
                  <a:gd name="T92" fmla="*/ 54 w 54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69">
                    <a:moveTo>
                      <a:pt x="26" y="68"/>
                    </a:moveTo>
                    <a:lnTo>
                      <a:pt x="21" y="68"/>
                    </a:lnTo>
                    <a:lnTo>
                      <a:pt x="16" y="65"/>
                    </a:lnTo>
                    <a:lnTo>
                      <a:pt x="16" y="59"/>
                    </a:lnTo>
                    <a:lnTo>
                      <a:pt x="0" y="53"/>
                    </a:lnTo>
                    <a:lnTo>
                      <a:pt x="5" y="47"/>
                    </a:lnTo>
                    <a:lnTo>
                      <a:pt x="5" y="44"/>
                    </a:lnTo>
                    <a:lnTo>
                      <a:pt x="10" y="41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21" y="17"/>
                    </a:lnTo>
                    <a:lnTo>
                      <a:pt x="26" y="9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7" y="3"/>
                    </a:lnTo>
                    <a:lnTo>
                      <a:pt x="47" y="6"/>
                    </a:lnTo>
                    <a:lnTo>
                      <a:pt x="53" y="11"/>
                    </a:lnTo>
                    <a:lnTo>
                      <a:pt x="53" y="20"/>
                    </a:lnTo>
                    <a:lnTo>
                      <a:pt x="47" y="26"/>
                    </a:lnTo>
                    <a:lnTo>
                      <a:pt x="47" y="29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7" y="38"/>
                    </a:lnTo>
                    <a:lnTo>
                      <a:pt x="47" y="44"/>
                    </a:lnTo>
                    <a:lnTo>
                      <a:pt x="47" y="47"/>
                    </a:lnTo>
                    <a:lnTo>
                      <a:pt x="42" y="47"/>
                    </a:lnTo>
                    <a:lnTo>
                      <a:pt x="37" y="50"/>
                    </a:lnTo>
                    <a:lnTo>
                      <a:pt x="37" y="53"/>
                    </a:lnTo>
                    <a:lnTo>
                      <a:pt x="37" y="59"/>
                    </a:lnTo>
                    <a:lnTo>
                      <a:pt x="26" y="6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4" name="Freeform 78"/>
              <p:cNvSpPr>
                <a:spLocks/>
              </p:cNvSpPr>
              <p:nvPr/>
            </p:nvSpPr>
            <p:spPr bwMode="auto">
              <a:xfrm>
                <a:off x="3240" y="1843"/>
                <a:ext cx="43" cy="49"/>
              </a:xfrm>
              <a:custGeom>
                <a:avLst/>
                <a:gdLst>
                  <a:gd name="T0" fmla="*/ 10 w 43"/>
                  <a:gd name="T1" fmla="*/ 0 h 49"/>
                  <a:gd name="T2" fmla="*/ 21 w 43"/>
                  <a:gd name="T3" fmla="*/ 9 h 49"/>
                  <a:gd name="T4" fmla="*/ 26 w 43"/>
                  <a:gd name="T5" fmla="*/ 12 h 49"/>
                  <a:gd name="T6" fmla="*/ 31 w 43"/>
                  <a:gd name="T7" fmla="*/ 12 h 49"/>
                  <a:gd name="T8" fmla="*/ 36 w 43"/>
                  <a:gd name="T9" fmla="*/ 15 h 49"/>
                  <a:gd name="T10" fmla="*/ 42 w 43"/>
                  <a:gd name="T11" fmla="*/ 27 h 49"/>
                  <a:gd name="T12" fmla="*/ 42 w 43"/>
                  <a:gd name="T13" fmla="*/ 30 h 49"/>
                  <a:gd name="T14" fmla="*/ 42 w 43"/>
                  <a:gd name="T15" fmla="*/ 33 h 49"/>
                  <a:gd name="T16" fmla="*/ 42 w 43"/>
                  <a:gd name="T17" fmla="*/ 36 h 49"/>
                  <a:gd name="T18" fmla="*/ 36 w 43"/>
                  <a:gd name="T19" fmla="*/ 36 h 49"/>
                  <a:gd name="T20" fmla="*/ 31 w 43"/>
                  <a:gd name="T21" fmla="*/ 42 h 49"/>
                  <a:gd name="T22" fmla="*/ 31 w 43"/>
                  <a:gd name="T23" fmla="*/ 48 h 49"/>
                  <a:gd name="T24" fmla="*/ 31 w 43"/>
                  <a:gd name="T25" fmla="*/ 42 h 49"/>
                  <a:gd name="T26" fmla="*/ 26 w 43"/>
                  <a:gd name="T27" fmla="*/ 39 h 49"/>
                  <a:gd name="T28" fmla="*/ 21 w 43"/>
                  <a:gd name="T29" fmla="*/ 39 h 49"/>
                  <a:gd name="T30" fmla="*/ 15 w 43"/>
                  <a:gd name="T31" fmla="*/ 36 h 49"/>
                  <a:gd name="T32" fmla="*/ 15 w 43"/>
                  <a:gd name="T33" fmla="*/ 33 h 49"/>
                  <a:gd name="T34" fmla="*/ 15 w 43"/>
                  <a:gd name="T35" fmla="*/ 30 h 49"/>
                  <a:gd name="T36" fmla="*/ 15 w 43"/>
                  <a:gd name="T37" fmla="*/ 27 h 49"/>
                  <a:gd name="T38" fmla="*/ 0 w 43"/>
                  <a:gd name="T39" fmla="*/ 9 h 49"/>
                  <a:gd name="T40" fmla="*/ 5 w 43"/>
                  <a:gd name="T41" fmla="*/ 6 h 49"/>
                  <a:gd name="T42" fmla="*/ 10 w 43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49"/>
                  <a:gd name="T68" fmla="*/ 43 w 43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49">
                    <a:moveTo>
                      <a:pt x="10" y="0"/>
                    </a:moveTo>
                    <a:lnTo>
                      <a:pt x="21" y="9"/>
                    </a:lnTo>
                    <a:lnTo>
                      <a:pt x="26" y="12"/>
                    </a:lnTo>
                    <a:lnTo>
                      <a:pt x="31" y="12"/>
                    </a:lnTo>
                    <a:lnTo>
                      <a:pt x="36" y="15"/>
                    </a:lnTo>
                    <a:lnTo>
                      <a:pt x="42" y="27"/>
                    </a:lnTo>
                    <a:lnTo>
                      <a:pt x="42" y="30"/>
                    </a:lnTo>
                    <a:lnTo>
                      <a:pt x="42" y="33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1" y="42"/>
                    </a:lnTo>
                    <a:lnTo>
                      <a:pt x="31" y="48"/>
                    </a:lnTo>
                    <a:lnTo>
                      <a:pt x="31" y="42"/>
                    </a:lnTo>
                    <a:lnTo>
                      <a:pt x="26" y="39"/>
                    </a:lnTo>
                    <a:lnTo>
                      <a:pt x="21" y="39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5" y="27"/>
                    </a:lnTo>
                    <a:lnTo>
                      <a:pt x="0" y="9"/>
                    </a:lnTo>
                    <a:lnTo>
                      <a:pt x="5" y="6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5" name="Freeform 79"/>
              <p:cNvSpPr>
                <a:spLocks/>
              </p:cNvSpPr>
              <p:nvPr/>
            </p:nvSpPr>
            <p:spPr bwMode="auto">
              <a:xfrm>
                <a:off x="3270" y="1881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5 w 22"/>
                  <a:gd name="T3" fmla="*/ 0 h 28"/>
                  <a:gd name="T4" fmla="*/ 0 w 22"/>
                  <a:gd name="T5" fmla="*/ 3 h 28"/>
                  <a:gd name="T6" fmla="*/ 0 w 22"/>
                  <a:gd name="T7" fmla="*/ 9 h 28"/>
                  <a:gd name="T8" fmla="*/ 0 w 22"/>
                  <a:gd name="T9" fmla="*/ 12 h 28"/>
                  <a:gd name="T10" fmla="*/ 0 w 22"/>
                  <a:gd name="T11" fmla="*/ 15 h 28"/>
                  <a:gd name="T12" fmla="*/ 10 w 22"/>
                  <a:gd name="T13" fmla="*/ 21 h 28"/>
                  <a:gd name="T14" fmla="*/ 21 w 22"/>
                  <a:gd name="T15" fmla="*/ 27 h 28"/>
                  <a:gd name="T16" fmla="*/ 10 w 22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8"/>
                  <a:gd name="T29" fmla="*/ 22 w 22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8">
                    <a:moveTo>
                      <a:pt x="10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0" y="21"/>
                    </a:lnTo>
                    <a:lnTo>
                      <a:pt x="21" y="27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6" name="Freeform 80"/>
              <p:cNvSpPr>
                <a:spLocks/>
              </p:cNvSpPr>
              <p:nvPr/>
            </p:nvSpPr>
            <p:spPr bwMode="auto">
              <a:xfrm>
                <a:off x="3033" y="1748"/>
                <a:ext cx="86" cy="92"/>
              </a:xfrm>
              <a:custGeom>
                <a:avLst/>
                <a:gdLst>
                  <a:gd name="T0" fmla="*/ 75 w 86"/>
                  <a:gd name="T1" fmla="*/ 35 h 92"/>
                  <a:gd name="T2" fmla="*/ 70 w 86"/>
                  <a:gd name="T3" fmla="*/ 32 h 92"/>
                  <a:gd name="T4" fmla="*/ 65 w 86"/>
                  <a:gd name="T5" fmla="*/ 29 h 92"/>
                  <a:gd name="T6" fmla="*/ 65 w 86"/>
                  <a:gd name="T7" fmla="*/ 23 h 92"/>
                  <a:gd name="T8" fmla="*/ 60 w 86"/>
                  <a:gd name="T9" fmla="*/ 20 h 92"/>
                  <a:gd name="T10" fmla="*/ 60 w 86"/>
                  <a:gd name="T11" fmla="*/ 23 h 92"/>
                  <a:gd name="T12" fmla="*/ 55 w 86"/>
                  <a:gd name="T13" fmla="*/ 23 h 92"/>
                  <a:gd name="T14" fmla="*/ 45 w 86"/>
                  <a:gd name="T15" fmla="*/ 20 h 92"/>
                  <a:gd name="T16" fmla="*/ 45 w 86"/>
                  <a:gd name="T17" fmla="*/ 17 h 92"/>
                  <a:gd name="T18" fmla="*/ 45 w 86"/>
                  <a:gd name="T19" fmla="*/ 9 h 92"/>
                  <a:gd name="T20" fmla="*/ 60 w 86"/>
                  <a:gd name="T21" fmla="*/ 3 h 92"/>
                  <a:gd name="T22" fmla="*/ 45 w 86"/>
                  <a:gd name="T23" fmla="*/ 0 h 92"/>
                  <a:gd name="T24" fmla="*/ 35 w 86"/>
                  <a:gd name="T25" fmla="*/ 6 h 92"/>
                  <a:gd name="T26" fmla="*/ 35 w 86"/>
                  <a:gd name="T27" fmla="*/ 17 h 92"/>
                  <a:gd name="T28" fmla="*/ 40 w 86"/>
                  <a:gd name="T29" fmla="*/ 17 h 92"/>
                  <a:gd name="T30" fmla="*/ 40 w 86"/>
                  <a:gd name="T31" fmla="*/ 20 h 92"/>
                  <a:gd name="T32" fmla="*/ 35 w 86"/>
                  <a:gd name="T33" fmla="*/ 23 h 92"/>
                  <a:gd name="T34" fmla="*/ 25 w 86"/>
                  <a:gd name="T35" fmla="*/ 29 h 92"/>
                  <a:gd name="T36" fmla="*/ 10 w 86"/>
                  <a:gd name="T37" fmla="*/ 23 h 92"/>
                  <a:gd name="T38" fmla="*/ 5 w 86"/>
                  <a:gd name="T39" fmla="*/ 26 h 92"/>
                  <a:gd name="T40" fmla="*/ 5 w 86"/>
                  <a:gd name="T41" fmla="*/ 29 h 92"/>
                  <a:gd name="T42" fmla="*/ 0 w 86"/>
                  <a:gd name="T43" fmla="*/ 32 h 92"/>
                  <a:gd name="T44" fmla="*/ 0 w 86"/>
                  <a:gd name="T45" fmla="*/ 35 h 92"/>
                  <a:gd name="T46" fmla="*/ 5 w 86"/>
                  <a:gd name="T47" fmla="*/ 38 h 92"/>
                  <a:gd name="T48" fmla="*/ 10 w 86"/>
                  <a:gd name="T49" fmla="*/ 41 h 92"/>
                  <a:gd name="T50" fmla="*/ 15 w 86"/>
                  <a:gd name="T51" fmla="*/ 47 h 92"/>
                  <a:gd name="T52" fmla="*/ 20 w 86"/>
                  <a:gd name="T53" fmla="*/ 59 h 92"/>
                  <a:gd name="T54" fmla="*/ 20 w 86"/>
                  <a:gd name="T55" fmla="*/ 62 h 92"/>
                  <a:gd name="T56" fmla="*/ 20 w 86"/>
                  <a:gd name="T57" fmla="*/ 67 h 92"/>
                  <a:gd name="T58" fmla="*/ 20 w 86"/>
                  <a:gd name="T59" fmla="*/ 76 h 92"/>
                  <a:gd name="T60" fmla="*/ 20 w 86"/>
                  <a:gd name="T61" fmla="*/ 79 h 92"/>
                  <a:gd name="T62" fmla="*/ 20 w 86"/>
                  <a:gd name="T63" fmla="*/ 82 h 92"/>
                  <a:gd name="T64" fmla="*/ 20 w 86"/>
                  <a:gd name="T65" fmla="*/ 85 h 92"/>
                  <a:gd name="T66" fmla="*/ 20 w 86"/>
                  <a:gd name="T67" fmla="*/ 91 h 92"/>
                  <a:gd name="T68" fmla="*/ 30 w 86"/>
                  <a:gd name="T69" fmla="*/ 91 h 92"/>
                  <a:gd name="T70" fmla="*/ 35 w 86"/>
                  <a:gd name="T71" fmla="*/ 88 h 92"/>
                  <a:gd name="T72" fmla="*/ 50 w 86"/>
                  <a:gd name="T73" fmla="*/ 85 h 92"/>
                  <a:gd name="T74" fmla="*/ 65 w 86"/>
                  <a:gd name="T75" fmla="*/ 79 h 92"/>
                  <a:gd name="T76" fmla="*/ 75 w 86"/>
                  <a:gd name="T77" fmla="*/ 73 h 92"/>
                  <a:gd name="T78" fmla="*/ 85 w 86"/>
                  <a:gd name="T79" fmla="*/ 62 h 92"/>
                  <a:gd name="T80" fmla="*/ 85 w 86"/>
                  <a:gd name="T81" fmla="*/ 56 h 92"/>
                  <a:gd name="T82" fmla="*/ 85 w 86"/>
                  <a:gd name="T83" fmla="*/ 50 h 92"/>
                  <a:gd name="T84" fmla="*/ 80 w 86"/>
                  <a:gd name="T85" fmla="*/ 44 h 92"/>
                  <a:gd name="T86" fmla="*/ 75 w 86"/>
                  <a:gd name="T87" fmla="*/ 38 h 92"/>
                  <a:gd name="T88" fmla="*/ 75 w 86"/>
                  <a:gd name="T89" fmla="*/ 35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"/>
                  <a:gd name="T136" fmla="*/ 0 h 92"/>
                  <a:gd name="T137" fmla="*/ 86 w 86"/>
                  <a:gd name="T138" fmla="*/ 92 h 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" h="92">
                    <a:moveTo>
                      <a:pt x="75" y="35"/>
                    </a:moveTo>
                    <a:lnTo>
                      <a:pt x="70" y="32"/>
                    </a:lnTo>
                    <a:lnTo>
                      <a:pt x="65" y="29"/>
                    </a:lnTo>
                    <a:lnTo>
                      <a:pt x="65" y="23"/>
                    </a:lnTo>
                    <a:lnTo>
                      <a:pt x="60" y="20"/>
                    </a:lnTo>
                    <a:lnTo>
                      <a:pt x="60" y="23"/>
                    </a:lnTo>
                    <a:lnTo>
                      <a:pt x="55" y="23"/>
                    </a:lnTo>
                    <a:lnTo>
                      <a:pt x="45" y="20"/>
                    </a:lnTo>
                    <a:lnTo>
                      <a:pt x="45" y="17"/>
                    </a:lnTo>
                    <a:lnTo>
                      <a:pt x="45" y="9"/>
                    </a:lnTo>
                    <a:lnTo>
                      <a:pt x="60" y="3"/>
                    </a:lnTo>
                    <a:lnTo>
                      <a:pt x="45" y="0"/>
                    </a:lnTo>
                    <a:lnTo>
                      <a:pt x="35" y="6"/>
                    </a:lnTo>
                    <a:lnTo>
                      <a:pt x="35" y="17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35" y="23"/>
                    </a:lnTo>
                    <a:lnTo>
                      <a:pt x="25" y="29"/>
                    </a:lnTo>
                    <a:lnTo>
                      <a:pt x="10" y="23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5" y="38"/>
                    </a:lnTo>
                    <a:lnTo>
                      <a:pt x="10" y="41"/>
                    </a:lnTo>
                    <a:lnTo>
                      <a:pt x="15" y="47"/>
                    </a:lnTo>
                    <a:lnTo>
                      <a:pt x="20" y="59"/>
                    </a:lnTo>
                    <a:lnTo>
                      <a:pt x="20" y="62"/>
                    </a:lnTo>
                    <a:lnTo>
                      <a:pt x="20" y="67"/>
                    </a:lnTo>
                    <a:lnTo>
                      <a:pt x="20" y="76"/>
                    </a:lnTo>
                    <a:lnTo>
                      <a:pt x="20" y="79"/>
                    </a:lnTo>
                    <a:lnTo>
                      <a:pt x="20" y="82"/>
                    </a:lnTo>
                    <a:lnTo>
                      <a:pt x="20" y="85"/>
                    </a:lnTo>
                    <a:lnTo>
                      <a:pt x="20" y="91"/>
                    </a:lnTo>
                    <a:lnTo>
                      <a:pt x="30" y="91"/>
                    </a:lnTo>
                    <a:lnTo>
                      <a:pt x="35" y="88"/>
                    </a:lnTo>
                    <a:lnTo>
                      <a:pt x="50" y="85"/>
                    </a:lnTo>
                    <a:lnTo>
                      <a:pt x="65" y="79"/>
                    </a:lnTo>
                    <a:lnTo>
                      <a:pt x="75" y="73"/>
                    </a:lnTo>
                    <a:lnTo>
                      <a:pt x="85" y="62"/>
                    </a:lnTo>
                    <a:lnTo>
                      <a:pt x="85" y="56"/>
                    </a:lnTo>
                    <a:lnTo>
                      <a:pt x="85" y="50"/>
                    </a:lnTo>
                    <a:lnTo>
                      <a:pt x="80" y="44"/>
                    </a:lnTo>
                    <a:lnTo>
                      <a:pt x="75" y="38"/>
                    </a:lnTo>
                    <a:lnTo>
                      <a:pt x="75" y="3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7" name="Freeform 81"/>
              <p:cNvSpPr>
                <a:spLocks/>
              </p:cNvSpPr>
              <p:nvPr/>
            </p:nvSpPr>
            <p:spPr bwMode="auto">
              <a:xfrm>
                <a:off x="3107" y="1664"/>
                <a:ext cx="125" cy="214"/>
              </a:xfrm>
              <a:custGeom>
                <a:avLst/>
                <a:gdLst>
                  <a:gd name="T0" fmla="*/ 36 w 125"/>
                  <a:gd name="T1" fmla="*/ 0 h 214"/>
                  <a:gd name="T2" fmla="*/ 15 w 125"/>
                  <a:gd name="T3" fmla="*/ 12 h 214"/>
                  <a:gd name="T4" fmla="*/ 15 w 125"/>
                  <a:gd name="T5" fmla="*/ 18 h 214"/>
                  <a:gd name="T6" fmla="*/ 10 w 125"/>
                  <a:gd name="T7" fmla="*/ 33 h 214"/>
                  <a:gd name="T8" fmla="*/ 5 w 125"/>
                  <a:gd name="T9" fmla="*/ 51 h 214"/>
                  <a:gd name="T10" fmla="*/ 15 w 125"/>
                  <a:gd name="T11" fmla="*/ 54 h 214"/>
                  <a:gd name="T12" fmla="*/ 10 w 125"/>
                  <a:gd name="T13" fmla="*/ 63 h 214"/>
                  <a:gd name="T14" fmla="*/ 15 w 125"/>
                  <a:gd name="T15" fmla="*/ 72 h 214"/>
                  <a:gd name="T16" fmla="*/ 26 w 125"/>
                  <a:gd name="T17" fmla="*/ 84 h 214"/>
                  <a:gd name="T18" fmla="*/ 21 w 125"/>
                  <a:gd name="T19" fmla="*/ 96 h 214"/>
                  <a:gd name="T20" fmla="*/ 21 w 125"/>
                  <a:gd name="T21" fmla="*/ 105 h 214"/>
                  <a:gd name="T22" fmla="*/ 46 w 125"/>
                  <a:gd name="T23" fmla="*/ 96 h 214"/>
                  <a:gd name="T24" fmla="*/ 36 w 125"/>
                  <a:gd name="T25" fmla="*/ 117 h 214"/>
                  <a:gd name="T26" fmla="*/ 46 w 125"/>
                  <a:gd name="T27" fmla="*/ 135 h 214"/>
                  <a:gd name="T28" fmla="*/ 21 w 125"/>
                  <a:gd name="T29" fmla="*/ 147 h 214"/>
                  <a:gd name="T30" fmla="*/ 21 w 125"/>
                  <a:gd name="T31" fmla="*/ 159 h 214"/>
                  <a:gd name="T32" fmla="*/ 21 w 125"/>
                  <a:gd name="T33" fmla="*/ 165 h 214"/>
                  <a:gd name="T34" fmla="*/ 41 w 125"/>
                  <a:gd name="T35" fmla="*/ 174 h 214"/>
                  <a:gd name="T36" fmla="*/ 57 w 125"/>
                  <a:gd name="T37" fmla="*/ 168 h 214"/>
                  <a:gd name="T38" fmla="*/ 52 w 125"/>
                  <a:gd name="T39" fmla="*/ 177 h 214"/>
                  <a:gd name="T40" fmla="*/ 0 w 125"/>
                  <a:gd name="T41" fmla="*/ 210 h 214"/>
                  <a:gd name="T42" fmla="*/ 31 w 125"/>
                  <a:gd name="T43" fmla="*/ 201 h 214"/>
                  <a:gd name="T44" fmla="*/ 67 w 125"/>
                  <a:gd name="T45" fmla="*/ 198 h 214"/>
                  <a:gd name="T46" fmla="*/ 124 w 125"/>
                  <a:gd name="T47" fmla="*/ 183 h 214"/>
                  <a:gd name="T48" fmla="*/ 114 w 125"/>
                  <a:gd name="T49" fmla="*/ 171 h 214"/>
                  <a:gd name="T50" fmla="*/ 114 w 125"/>
                  <a:gd name="T51" fmla="*/ 156 h 214"/>
                  <a:gd name="T52" fmla="*/ 108 w 125"/>
                  <a:gd name="T53" fmla="*/ 150 h 214"/>
                  <a:gd name="T54" fmla="*/ 98 w 125"/>
                  <a:gd name="T55" fmla="*/ 141 h 214"/>
                  <a:gd name="T56" fmla="*/ 93 w 125"/>
                  <a:gd name="T57" fmla="*/ 126 h 214"/>
                  <a:gd name="T58" fmla="*/ 72 w 125"/>
                  <a:gd name="T59" fmla="*/ 105 h 214"/>
                  <a:gd name="T60" fmla="*/ 72 w 125"/>
                  <a:gd name="T61" fmla="*/ 87 h 214"/>
                  <a:gd name="T62" fmla="*/ 67 w 125"/>
                  <a:gd name="T63" fmla="*/ 72 h 214"/>
                  <a:gd name="T64" fmla="*/ 52 w 125"/>
                  <a:gd name="T65" fmla="*/ 63 h 214"/>
                  <a:gd name="T66" fmla="*/ 62 w 125"/>
                  <a:gd name="T67" fmla="*/ 42 h 214"/>
                  <a:gd name="T68" fmla="*/ 57 w 125"/>
                  <a:gd name="T69" fmla="*/ 36 h 214"/>
                  <a:gd name="T70" fmla="*/ 52 w 125"/>
                  <a:gd name="T71" fmla="*/ 33 h 214"/>
                  <a:gd name="T72" fmla="*/ 41 w 125"/>
                  <a:gd name="T73" fmla="*/ 27 h 214"/>
                  <a:gd name="T74" fmla="*/ 36 w 125"/>
                  <a:gd name="T75" fmla="*/ 21 h 214"/>
                  <a:gd name="T76" fmla="*/ 46 w 125"/>
                  <a:gd name="T77" fmla="*/ 6 h 214"/>
                  <a:gd name="T78" fmla="*/ 46 w 125"/>
                  <a:gd name="T79" fmla="*/ 0 h 2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5"/>
                  <a:gd name="T121" fmla="*/ 0 h 214"/>
                  <a:gd name="T122" fmla="*/ 125 w 125"/>
                  <a:gd name="T123" fmla="*/ 214 h 2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5" h="214">
                    <a:moveTo>
                      <a:pt x="46" y="0"/>
                    </a:moveTo>
                    <a:lnTo>
                      <a:pt x="36" y="0"/>
                    </a:lnTo>
                    <a:lnTo>
                      <a:pt x="26" y="0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5" y="18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5" y="42"/>
                    </a:lnTo>
                    <a:lnTo>
                      <a:pt x="5" y="51"/>
                    </a:lnTo>
                    <a:lnTo>
                      <a:pt x="5" y="60"/>
                    </a:lnTo>
                    <a:lnTo>
                      <a:pt x="15" y="54"/>
                    </a:lnTo>
                    <a:lnTo>
                      <a:pt x="15" y="57"/>
                    </a:lnTo>
                    <a:lnTo>
                      <a:pt x="10" y="63"/>
                    </a:lnTo>
                    <a:lnTo>
                      <a:pt x="10" y="69"/>
                    </a:lnTo>
                    <a:lnTo>
                      <a:pt x="15" y="72"/>
                    </a:lnTo>
                    <a:lnTo>
                      <a:pt x="26" y="75"/>
                    </a:lnTo>
                    <a:lnTo>
                      <a:pt x="26" y="84"/>
                    </a:lnTo>
                    <a:lnTo>
                      <a:pt x="26" y="87"/>
                    </a:lnTo>
                    <a:lnTo>
                      <a:pt x="21" y="96"/>
                    </a:lnTo>
                    <a:lnTo>
                      <a:pt x="21" y="102"/>
                    </a:lnTo>
                    <a:lnTo>
                      <a:pt x="21" y="105"/>
                    </a:lnTo>
                    <a:lnTo>
                      <a:pt x="36" y="96"/>
                    </a:lnTo>
                    <a:lnTo>
                      <a:pt x="46" y="96"/>
                    </a:lnTo>
                    <a:lnTo>
                      <a:pt x="41" y="108"/>
                    </a:lnTo>
                    <a:lnTo>
                      <a:pt x="36" y="117"/>
                    </a:lnTo>
                    <a:lnTo>
                      <a:pt x="46" y="120"/>
                    </a:lnTo>
                    <a:lnTo>
                      <a:pt x="46" y="135"/>
                    </a:lnTo>
                    <a:lnTo>
                      <a:pt x="21" y="135"/>
                    </a:lnTo>
                    <a:lnTo>
                      <a:pt x="21" y="147"/>
                    </a:lnTo>
                    <a:lnTo>
                      <a:pt x="31" y="150"/>
                    </a:lnTo>
                    <a:lnTo>
                      <a:pt x="21" y="159"/>
                    </a:lnTo>
                    <a:lnTo>
                      <a:pt x="21" y="162"/>
                    </a:lnTo>
                    <a:lnTo>
                      <a:pt x="21" y="165"/>
                    </a:lnTo>
                    <a:lnTo>
                      <a:pt x="21" y="171"/>
                    </a:lnTo>
                    <a:lnTo>
                      <a:pt x="41" y="174"/>
                    </a:lnTo>
                    <a:lnTo>
                      <a:pt x="52" y="171"/>
                    </a:lnTo>
                    <a:lnTo>
                      <a:pt x="57" y="168"/>
                    </a:lnTo>
                    <a:lnTo>
                      <a:pt x="57" y="171"/>
                    </a:lnTo>
                    <a:lnTo>
                      <a:pt x="52" y="177"/>
                    </a:lnTo>
                    <a:lnTo>
                      <a:pt x="21" y="183"/>
                    </a:lnTo>
                    <a:lnTo>
                      <a:pt x="0" y="210"/>
                    </a:lnTo>
                    <a:lnTo>
                      <a:pt x="10" y="213"/>
                    </a:lnTo>
                    <a:lnTo>
                      <a:pt x="31" y="201"/>
                    </a:lnTo>
                    <a:lnTo>
                      <a:pt x="41" y="198"/>
                    </a:lnTo>
                    <a:lnTo>
                      <a:pt x="67" y="198"/>
                    </a:lnTo>
                    <a:lnTo>
                      <a:pt x="98" y="192"/>
                    </a:lnTo>
                    <a:lnTo>
                      <a:pt x="124" y="183"/>
                    </a:lnTo>
                    <a:lnTo>
                      <a:pt x="108" y="174"/>
                    </a:lnTo>
                    <a:lnTo>
                      <a:pt x="114" y="171"/>
                    </a:lnTo>
                    <a:lnTo>
                      <a:pt x="114" y="165"/>
                    </a:lnTo>
                    <a:lnTo>
                      <a:pt x="114" y="156"/>
                    </a:lnTo>
                    <a:lnTo>
                      <a:pt x="114" y="153"/>
                    </a:lnTo>
                    <a:lnTo>
                      <a:pt x="108" y="150"/>
                    </a:lnTo>
                    <a:lnTo>
                      <a:pt x="103" y="144"/>
                    </a:lnTo>
                    <a:lnTo>
                      <a:pt x="98" y="141"/>
                    </a:lnTo>
                    <a:lnTo>
                      <a:pt x="98" y="135"/>
                    </a:lnTo>
                    <a:lnTo>
                      <a:pt x="93" y="126"/>
                    </a:lnTo>
                    <a:lnTo>
                      <a:pt x="88" y="114"/>
                    </a:lnTo>
                    <a:lnTo>
                      <a:pt x="72" y="105"/>
                    </a:lnTo>
                    <a:lnTo>
                      <a:pt x="72" y="99"/>
                    </a:lnTo>
                    <a:lnTo>
                      <a:pt x="72" y="87"/>
                    </a:lnTo>
                    <a:lnTo>
                      <a:pt x="67" y="75"/>
                    </a:lnTo>
                    <a:lnTo>
                      <a:pt x="67" y="72"/>
                    </a:lnTo>
                    <a:lnTo>
                      <a:pt x="62" y="69"/>
                    </a:lnTo>
                    <a:lnTo>
                      <a:pt x="52" y="63"/>
                    </a:lnTo>
                    <a:lnTo>
                      <a:pt x="62" y="45"/>
                    </a:lnTo>
                    <a:lnTo>
                      <a:pt x="62" y="42"/>
                    </a:lnTo>
                    <a:lnTo>
                      <a:pt x="62" y="39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2" y="33"/>
                    </a:lnTo>
                    <a:lnTo>
                      <a:pt x="46" y="30"/>
                    </a:lnTo>
                    <a:lnTo>
                      <a:pt x="41" y="27"/>
                    </a:lnTo>
                    <a:lnTo>
                      <a:pt x="36" y="24"/>
                    </a:lnTo>
                    <a:lnTo>
                      <a:pt x="36" y="21"/>
                    </a:lnTo>
                    <a:lnTo>
                      <a:pt x="41" y="18"/>
                    </a:lnTo>
                    <a:lnTo>
                      <a:pt x="46" y="6"/>
                    </a:lnTo>
                    <a:lnTo>
                      <a:pt x="46" y="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8" name="Freeform 82"/>
              <p:cNvSpPr>
                <a:spLocks/>
              </p:cNvSpPr>
              <p:nvPr/>
            </p:nvSpPr>
            <p:spPr bwMode="auto">
              <a:xfrm>
                <a:off x="3079" y="1749"/>
                <a:ext cx="46" cy="35"/>
              </a:xfrm>
              <a:custGeom>
                <a:avLst/>
                <a:gdLst>
                  <a:gd name="T0" fmla="*/ 20 w 46"/>
                  <a:gd name="T1" fmla="*/ 0 h 35"/>
                  <a:gd name="T2" fmla="*/ 25 w 46"/>
                  <a:gd name="T3" fmla="*/ 0 h 35"/>
                  <a:gd name="T4" fmla="*/ 30 w 46"/>
                  <a:gd name="T5" fmla="*/ 0 h 35"/>
                  <a:gd name="T6" fmla="*/ 35 w 46"/>
                  <a:gd name="T7" fmla="*/ 0 h 35"/>
                  <a:gd name="T8" fmla="*/ 40 w 46"/>
                  <a:gd name="T9" fmla="*/ 5 h 35"/>
                  <a:gd name="T10" fmla="*/ 40 w 46"/>
                  <a:gd name="T11" fmla="*/ 8 h 35"/>
                  <a:gd name="T12" fmla="*/ 45 w 46"/>
                  <a:gd name="T13" fmla="*/ 11 h 35"/>
                  <a:gd name="T14" fmla="*/ 45 w 46"/>
                  <a:gd name="T15" fmla="*/ 20 h 35"/>
                  <a:gd name="T16" fmla="*/ 40 w 46"/>
                  <a:gd name="T17" fmla="*/ 28 h 35"/>
                  <a:gd name="T18" fmla="*/ 35 w 46"/>
                  <a:gd name="T19" fmla="*/ 31 h 35"/>
                  <a:gd name="T20" fmla="*/ 30 w 46"/>
                  <a:gd name="T21" fmla="*/ 34 h 35"/>
                  <a:gd name="T22" fmla="*/ 25 w 46"/>
                  <a:gd name="T23" fmla="*/ 34 h 35"/>
                  <a:gd name="T24" fmla="*/ 20 w 46"/>
                  <a:gd name="T25" fmla="*/ 28 h 35"/>
                  <a:gd name="T26" fmla="*/ 20 w 46"/>
                  <a:gd name="T27" fmla="*/ 23 h 35"/>
                  <a:gd name="T28" fmla="*/ 15 w 46"/>
                  <a:gd name="T29" fmla="*/ 20 h 35"/>
                  <a:gd name="T30" fmla="*/ 10 w 46"/>
                  <a:gd name="T31" fmla="*/ 23 h 35"/>
                  <a:gd name="T32" fmla="*/ 5 w 46"/>
                  <a:gd name="T33" fmla="*/ 23 h 35"/>
                  <a:gd name="T34" fmla="*/ 0 w 46"/>
                  <a:gd name="T35" fmla="*/ 20 h 35"/>
                  <a:gd name="T36" fmla="*/ 0 w 46"/>
                  <a:gd name="T37" fmla="*/ 17 h 35"/>
                  <a:gd name="T38" fmla="*/ 0 w 46"/>
                  <a:gd name="T39" fmla="*/ 8 h 35"/>
                  <a:gd name="T40" fmla="*/ 20 w 46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5"/>
                  <a:gd name="T65" fmla="*/ 46 w 46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5">
                    <a:moveTo>
                      <a:pt x="20" y="0"/>
                    </a:moveTo>
                    <a:lnTo>
                      <a:pt x="25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0" y="5"/>
                    </a:lnTo>
                    <a:lnTo>
                      <a:pt x="40" y="8"/>
                    </a:lnTo>
                    <a:lnTo>
                      <a:pt x="45" y="11"/>
                    </a:lnTo>
                    <a:lnTo>
                      <a:pt x="45" y="20"/>
                    </a:lnTo>
                    <a:lnTo>
                      <a:pt x="40" y="28"/>
                    </a:lnTo>
                    <a:lnTo>
                      <a:pt x="35" y="31"/>
                    </a:lnTo>
                    <a:lnTo>
                      <a:pt x="30" y="34"/>
                    </a:lnTo>
                    <a:lnTo>
                      <a:pt x="25" y="34"/>
                    </a:lnTo>
                    <a:lnTo>
                      <a:pt x="20" y="28"/>
                    </a:lnTo>
                    <a:lnTo>
                      <a:pt x="20" y="23"/>
                    </a:lnTo>
                    <a:lnTo>
                      <a:pt x="15" y="20"/>
                    </a:lnTo>
                    <a:lnTo>
                      <a:pt x="10" y="23"/>
                    </a:lnTo>
                    <a:lnTo>
                      <a:pt x="5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59" name="Freeform 83"/>
              <p:cNvSpPr>
                <a:spLocks/>
              </p:cNvSpPr>
              <p:nvPr/>
            </p:nvSpPr>
            <p:spPr bwMode="auto">
              <a:xfrm>
                <a:off x="3315" y="1692"/>
                <a:ext cx="44" cy="71"/>
              </a:xfrm>
              <a:custGeom>
                <a:avLst/>
                <a:gdLst>
                  <a:gd name="T0" fmla="*/ 37 w 44"/>
                  <a:gd name="T1" fmla="*/ 64 h 71"/>
                  <a:gd name="T2" fmla="*/ 37 w 44"/>
                  <a:gd name="T3" fmla="*/ 47 h 71"/>
                  <a:gd name="T4" fmla="*/ 37 w 44"/>
                  <a:gd name="T5" fmla="*/ 45 h 71"/>
                  <a:gd name="T6" fmla="*/ 37 w 44"/>
                  <a:gd name="T7" fmla="*/ 42 h 71"/>
                  <a:gd name="T8" fmla="*/ 37 w 44"/>
                  <a:gd name="T9" fmla="*/ 36 h 71"/>
                  <a:gd name="T10" fmla="*/ 43 w 44"/>
                  <a:gd name="T11" fmla="*/ 31 h 71"/>
                  <a:gd name="T12" fmla="*/ 43 w 44"/>
                  <a:gd name="T13" fmla="*/ 28 h 71"/>
                  <a:gd name="T14" fmla="*/ 43 w 44"/>
                  <a:gd name="T15" fmla="*/ 25 h 71"/>
                  <a:gd name="T16" fmla="*/ 37 w 44"/>
                  <a:gd name="T17" fmla="*/ 19 h 71"/>
                  <a:gd name="T18" fmla="*/ 37 w 44"/>
                  <a:gd name="T19" fmla="*/ 16 h 71"/>
                  <a:gd name="T20" fmla="*/ 37 w 44"/>
                  <a:gd name="T21" fmla="*/ 14 h 71"/>
                  <a:gd name="T22" fmla="*/ 37 w 44"/>
                  <a:gd name="T23" fmla="*/ 8 h 71"/>
                  <a:gd name="T24" fmla="*/ 37 w 44"/>
                  <a:gd name="T25" fmla="*/ 2 h 71"/>
                  <a:gd name="T26" fmla="*/ 37 w 44"/>
                  <a:gd name="T27" fmla="*/ 0 h 71"/>
                  <a:gd name="T28" fmla="*/ 26 w 44"/>
                  <a:gd name="T29" fmla="*/ 2 h 71"/>
                  <a:gd name="T30" fmla="*/ 5 w 44"/>
                  <a:gd name="T31" fmla="*/ 22 h 71"/>
                  <a:gd name="T32" fmla="*/ 0 w 44"/>
                  <a:gd name="T33" fmla="*/ 28 h 71"/>
                  <a:gd name="T34" fmla="*/ 0 w 44"/>
                  <a:gd name="T35" fmla="*/ 36 h 71"/>
                  <a:gd name="T36" fmla="*/ 0 w 44"/>
                  <a:gd name="T37" fmla="*/ 45 h 71"/>
                  <a:gd name="T38" fmla="*/ 0 w 44"/>
                  <a:gd name="T39" fmla="*/ 50 h 71"/>
                  <a:gd name="T40" fmla="*/ 10 w 44"/>
                  <a:gd name="T41" fmla="*/ 59 h 71"/>
                  <a:gd name="T42" fmla="*/ 10 w 44"/>
                  <a:gd name="T43" fmla="*/ 70 h 71"/>
                  <a:gd name="T44" fmla="*/ 37 w 44"/>
                  <a:gd name="T45" fmla="*/ 64 h 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4"/>
                  <a:gd name="T70" fmla="*/ 0 h 71"/>
                  <a:gd name="T71" fmla="*/ 44 w 44"/>
                  <a:gd name="T72" fmla="*/ 71 h 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4" h="71">
                    <a:moveTo>
                      <a:pt x="37" y="64"/>
                    </a:moveTo>
                    <a:lnTo>
                      <a:pt x="37" y="47"/>
                    </a:lnTo>
                    <a:lnTo>
                      <a:pt x="37" y="45"/>
                    </a:lnTo>
                    <a:lnTo>
                      <a:pt x="37" y="42"/>
                    </a:lnTo>
                    <a:lnTo>
                      <a:pt x="37" y="36"/>
                    </a:lnTo>
                    <a:lnTo>
                      <a:pt x="43" y="31"/>
                    </a:lnTo>
                    <a:lnTo>
                      <a:pt x="43" y="28"/>
                    </a:lnTo>
                    <a:lnTo>
                      <a:pt x="43" y="25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26" y="2"/>
                    </a:lnTo>
                    <a:lnTo>
                      <a:pt x="5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10" y="59"/>
                    </a:lnTo>
                    <a:lnTo>
                      <a:pt x="10" y="70"/>
                    </a:lnTo>
                    <a:lnTo>
                      <a:pt x="37" y="6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0" name="Freeform 84"/>
              <p:cNvSpPr>
                <a:spLocks/>
              </p:cNvSpPr>
              <p:nvPr/>
            </p:nvSpPr>
            <p:spPr bwMode="auto">
              <a:xfrm>
                <a:off x="3376" y="1334"/>
                <a:ext cx="195" cy="419"/>
              </a:xfrm>
              <a:custGeom>
                <a:avLst/>
                <a:gdLst>
                  <a:gd name="T0" fmla="*/ 0 w 195"/>
                  <a:gd name="T1" fmla="*/ 303 h 419"/>
                  <a:gd name="T2" fmla="*/ 0 w 195"/>
                  <a:gd name="T3" fmla="*/ 317 h 419"/>
                  <a:gd name="T4" fmla="*/ 0 w 195"/>
                  <a:gd name="T5" fmla="*/ 325 h 419"/>
                  <a:gd name="T6" fmla="*/ 0 w 195"/>
                  <a:gd name="T7" fmla="*/ 342 h 419"/>
                  <a:gd name="T8" fmla="*/ 0 w 195"/>
                  <a:gd name="T9" fmla="*/ 373 h 419"/>
                  <a:gd name="T10" fmla="*/ 17 w 195"/>
                  <a:gd name="T11" fmla="*/ 415 h 419"/>
                  <a:gd name="T12" fmla="*/ 40 w 195"/>
                  <a:gd name="T13" fmla="*/ 410 h 419"/>
                  <a:gd name="T14" fmla="*/ 51 w 195"/>
                  <a:gd name="T15" fmla="*/ 398 h 419"/>
                  <a:gd name="T16" fmla="*/ 63 w 195"/>
                  <a:gd name="T17" fmla="*/ 396 h 419"/>
                  <a:gd name="T18" fmla="*/ 68 w 195"/>
                  <a:gd name="T19" fmla="*/ 368 h 419"/>
                  <a:gd name="T20" fmla="*/ 74 w 195"/>
                  <a:gd name="T21" fmla="*/ 354 h 419"/>
                  <a:gd name="T22" fmla="*/ 74 w 195"/>
                  <a:gd name="T23" fmla="*/ 340 h 419"/>
                  <a:gd name="T24" fmla="*/ 108 w 195"/>
                  <a:gd name="T25" fmla="*/ 303 h 419"/>
                  <a:gd name="T26" fmla="*/ 108 w 195"/>
                  <a:gd name="T27" fmla="*/ 295 h 419"/>
                  <a:gd name="T28" fmla="*/ 97 w 195"/>
                  <a:gd name="T29" fmla="*/ 281 h 419"/>
                  <a:gd name="T30" fmla="*/ 85 w 195"/>
                  <a:gd name="T31" fmla="*/ 278 h 419"/>
                  <a:gd name="T32" fmla="*/ 85 w 195"/>
                  <a:gd name="T33" fmla="*/ 247 h 419"/>
                  <a:gd name="T34" fmla="*/ 91 w 195"/>
                  <a:gd name="T35" fmla="*/ 239 h 419"/>
                  <a:gd name="T36" fmla="*/ 97 w 195"/>
                  <a:gd name="T37" fmla="*/ 222 h 419"/>
                  <a:gd name="T38" fmla="*/ 103 w 195"/>
                  <a:gd name="T39" fmla="*/ 205 h 419"/>
                  <a:gd name="T40" fmla="*/ 120 w 195"/>
                  <a:gd name="T41" fmla="*/ 197 h 419"/>
                  <a:gd name="T42" fmla="*/ 137 w 195"/>
                  <a:gd name="T43" fmla="*/ 183 h 419"/>
                  <a:gd name="T44" fmla="*/ 143 w 195"/>
                  <a:gd name="T45" fmla="*/ 166 h 419"/>
                  <a:gd name="T46" fmla="*/ 143 w 195"/>
                  <a:gd name="T47" fmla="*/ 149 h 419"/>
                  <a:gd name="T48" fmla="*/ 165 w 195"/>
                  <a:gd name="T49" fmla="*/ 129 h 419"/>
                  <a:gd name="T50" fmla="*/ 188 w 195"/>
                  <a:gd name="T51" fmla="*/ 124 h 419"/>
                  <a:gd name="T52" fmla="*/ 194 w 195"/>
                  <a:gd name="T53" fmla="*/ 121 h 419"/>
                  <a:gd name="T54" fmla="*/ 183 w 195"/>
                  <a:gd name="T55" fmla="*/ 104 h 419"/>
                  <a:gd name="T56" fmla="*/ 171 w 195"/>
                  <a:gd name="T57" fmla="*/ 82 h 419"/>
                  <a:gd name="T58" fmla="*/ 171 w 195"/>
                  <a:gd name="T59" fmla="*/ 76 h 419"/>
                  <a:gd name="T60" fmla="*/ 177 w 195"/>
                  <a:gd name="T61" fmla="*/ 68 h 419"/>
                  <a:gd name="T62" fmla="*/ 171 w 195"/>
                  <a:gd name="T63" fmla="*/ 51 h 419"/>
                  <a:gd name="T64" fmla="*/ 154 w 195"/>
                  <a:gd name="T65" fmla="*/ 26 h 419"/>
                  <a:gd name="T66" fmla="*/ 143 w 195"/>
                  <a:gd name="T67" fmla="*/ 17 h 419"/>
                  <a:gd name="T68" fmla="*/ 125 w 195"/>
                  <a:gd name="T69" fmla="*/ 3 h 419"/>
                  <a:gd name="T70" fmla="*/ 108 w 195"/>
                  <a:gd name="T71" fmla="*/ 17 h 419"/>
                  <a:gd name="T72" fmla="*/ 103 w 195"/>
                  <a:gd name="T73" fmla="*/ 26 h 419"/>
                  <a:gd name="T74" fmla="*/ 91 w 195"/>
                  <a:gd name="T75" fmla="*/ 45 h 419"/>
                  <a:gd name="T76" fmla="*/ 85 w 195"/>
                  <a:gd name="T77" fmla="*/ 62 h 419"/>
                  <a:gd name="T78" fmla="*/ 80 w 195"/>
                  <a:gd name="T79" fmla="*/ 84 h 419"/>
                  <a:gd name="T80" fmla="*/ 68 w 195"/>
                  <a:gd name="T81" fmla="*/ 98 h 419"/>
                  <a:gd name="T82" fmla="*/ 57 w 195"/>
                  <a:gd name="T83" fmla="*/ 110 h 419"/>
                  <a:gd name="T84" fmla="*/ 51 w 195"/>
                  <a:gd name="T85" fmla="*/ 129 h 419"/>
                  <a:gd name="T86" fmla="*/ 40 w 195"/>
                  <a:gd name="T87" fmla="*/ 174 h 419"/>
                  <a:gd name="T88" fmla="*/ 17 w 195"/>
                  <a:gd name="T89" fmla="*/ 194 h 419"/>
                  <a:gd name="T90" fmla="*/ 17 w 195"/>
                  <a:gd name="T91" fmla="*/ 278 h 419"/>
                  <a:gd name="T92" fmla="*/ 17 w 195"/>
                  <a:gd name="T93" fmla="*/ 289 h 419"/>
                  <a:gd name="T94" fmla="*/ 0 w 195"/>
                  <a:gd name="T95" fmla="*/ 300 h 4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5"/>
                  <a:gd name="T145" fmla="*/ 0 h 419"/>
                  <a:gd name="T146" fmla="*/ 195 w 195"/>
                  <a:gd name="T147" fmla="*/ 419 h 4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5" h="419">
                    <a:moveTo>
                      <a:pt x="0" y="300"/>
                    </a:moveTo>
                    <a:lnTo>
                      <a:pt x="0" y="303"/>
                    </a:lnTo>
                    <a:lnTo>
                      <a:pt x="0" y="309"/>
                    </a:lnTo>
                    <a:lnTo>
                      <a:pt x="0" y="317"/>
                    </a:lnTo>
                    <a:lnTo>
                      <a:pt x="0" y="320"/>
                    </a:lnTo>
                    <a:lnTo>
                      <a:pt x="0" y="325"/>
                    </a:lnTo>
                    <a:lnTo>
                      <a:pt x="0" y="334"/>
                    </a:lnTo>
                    <a:lnTo>
                      <a:pt x="0" y="342"/>
                    </a:lnTo>
                    <a:lnTo>
                      <a:pt x="0" y="345"/>
                    </a:lnTo>
                    <a:lnTo>
                      <a:pt x="0" y="373"/>
                    </a:lnTo>
                    <a:lnTo>
                      <a:pt x="11" y="393"/>
                    </a:lnTo>
                    <a:lnTo>
                      <a:pt x="17" y="415"/>
                    </a:lnTo>
                    <a:lnTo>
                      <a:pt x="28" y="418"/>
                    </a:lnTo>
                    <a:lnTo>
                      <a:pt x="40" y="410"/>
                    </a:lnTo>
                    <a:lnTo>
                      <a:pt x="45" y="404"/>
                    </a:lnTo>
                    <a:lnTo>
                      <a:pt x="51" y="398"/>
                    </a:lnTo>
                    <a:lnTo>
                      <a:pt x="57" y="396"/>
                    </a:lnTo>
                    <a:lnTo>
                      <a:pt x="63" y="396"/>
                    </a:lnTo>
                    <a:lnTo>
                      <a:pt x="68" y="382"/>
                    </a:lnTo>
                    <a:lnTo>
                      <a:pt x="68" y="368"/>
                    </a:lnTo>
                    <a:lnTo>
                      <a:pt x="74" y="356"/>
                    </a:lnTo>
                    <a:lnTo>
                      <a:pt x="74" y="354"/>
                    </a:lnTo>
                    <a:lnTo>
                      <a:pt x="74" y="351"/>
                    </a:lnTo>
                    <a:lnTo>
                      <a:pt x="74" y="340"/>
                    </a:lnTo>
                    <a:lnTo>
                      <a:pt x="97" y="320"/>
                    </a:lnTo>
                    <a:lnTo>
                      <a:pt x="108" y="303"/>
                    </a:lnTo>
                    <a:lnTo>
                      <a:pt x="108" y="297"/>
                    </a:lnTo>
                    <a:lnTo>
                      <a:pt x="108" y="295"/>
                    </a:lnTo>
                    <a:lnTo>
                      <a:pt x="103" y="286"/>
                    </a:lnTo>
                    <a:lnTo>
                      <a:pt x="97" y="281"/>
                    </a:lnTo>
                    <a:lnTo>
                      <a:pt x="91" y="278"/>
                    </a:lnTo>
                    <a:lnTo>
                      <a:pt x="85" y="278"/>
                    </a:lnTo>
                    <a:lnTo>
                      <a:pt x="85" y="244"/>
                    </a:lnTo>
                    <a:lnTo>
                      <a:pt x="85" y="247"/>
                    </a:lnTo>
                    <a:lnTo>
                      <a:pt x="85" y="244"/>
                    </a:lnTo>
                    <a:lnTo>
                      <a:pt x="91" y="239"/>
                    </a:lnTo>
                    <a:lnTo>
                      <a:pt x="91" y="230"/>
                    </a:lnTo>
                    <a:lnTo>
                      <a:pt x="97" y="222"/>
                    </a:lnTo>
                    <a:lnTo>
                      <a:pt x="97" y="211"/>
                    </a:lnTo>
                    <a:lnTo>
                      <a:pt x="103" y="205"/>
                    </a:lnTo>
                    <a:lnTo>
                      <a:pt x="114" y="199"/>
                    </a:lnTo>
                    <a:lnTo>
                      <a:pt x="120" y="197"/>
                    </a:lnTo>
                    <a:lnTo>
                      <a:pt x="125" y="194"/>
                    </a:lnTo>
                    <a:lnTo>
                      <a:pt x="137" y="183"/>
                    </a:lnTo>
                    <a:lnTo>
                      <a:pt x="143" y="174"/>
                    </a:lnTo>
                    <a:lnTo>
                      <a:pt x="143" y="166"/>
                    </a:lnTo>
                    <a:lnTo>
                      <a:pt x="143" y="163"/>
                    </a:lnTo>
                    <a:lnTo>
                      <a:pt x="143" y="149"/>
                    </a:lnTo>
                    <a:lnTo>
                      <a:pt x="154" y="135"/>
                    </a:lnTo>
                    <a:lnTo>
                      <a:pt x="165" y="129"/>
                    </a:lnTo>
                    <a:lnTo>
                      <a:pt x="171" y="124"/>
                    </a:lnTo>
                    <a:lnTo>
                      <a:pt x="188" y="124"/>
                    </a:lnTo>
                    <a:lnTo>
                      <a:pt x="194" y="124"/>
                    </a:lnTo>
                    <a:lnTo>
                      <a:pt x="194" y="121"/>
                    </a:lnTo>
                    <a:lnTo>
                      <a:pt x="188" y="115"/>
                    </a:lnTo>
                    <a:lnTo>
                      <a:pt x="183" y="104"/>
                    </a:lnTo>
                    <a:lnTo>
                      <a:pt x="177" y="90"/>
                    </a:lnTo>
                    <a:lnTo>
                      <a:pt x="171" y="82"/>
                    </a:lnTo>
                    <a:lnTo>
                      <a:pt x="171" y="79"/>
                    </a:lnTo>
                    <a:lnTo>
                      <a:pt x="171" y="76"/>
                    </a:lnTo>
                    <a:lnTo>
                      <a:pt x="171" y="73"/>
                    </a:lnTo>
                    <a:lnTo>
                      <a:pt x="177" y="68"/>
                    </a:lnTo>
                    <a:lnTo>
                      <a:pt x="177" y="62"/>
                    </a:lnTo>
                    <a:lnTo>
                      <a:pt x="171" y="51"/>
                    </a:lnTo>
                    <a:lnTo>
                      <a:pt x="165" y="42"/>
                    </a:lnTo>
                    <a:lnTo>
                      <a:pt x="154" y="26"/>
                    </a:lnTo>
                    <a:lnTo>
                      <a:pt x="148" y="20"/>
                    </a:lnTo>
                    <a:lnTo>
                      <a:pt x="143" y="17"/>
                    </a:lnTo>
                    <a:lnTo>
                      <a:pt x="131" y="0"/>
                    </a:lnTo>
                    <a:lnTo>
                      <a:pt x="125" y="3"/>
                    </a:lnTo>
                    <a:lnTo>
                      <a:pt x="120" y="9"/>
                    </a:lnTo>
                    <a:lnTo>
                      <a:pt x="108" y="17"/>
                    </a:lnTo>
                    <a:lnTo>
                      <a:pt x="103" y="23"/>
                    </a:lnTo>
                    <a:lnTo>
                      <a:pt x="103" y="26"/>
                    </a:lnTo>
                    <a:lnTo>
                      <a:pt x="97" y="31"/>
                    </a:lnTo>
                    <a:lnTo>
                      <a:pt x="91" y="45"/>
                    </a:lnTo>
                    <a:lnTo>
                      <a:pt x="85" y="54"/>
                    </a:lnTo>
                    <a:lnTo>
                      <a:pt x="85" y="62"/>
                    </a:lnTo>
                    <a:lnTo>
                      <a:pt x="80" y="82"/>
                    </a:lnTo>
                    <a:lnTo>
                      <a:pt x="80" y="84"/>
                    </a:lnTo>
                    <a:lnTo>
                      <a:pt x="80" y="87"/>
                    </a:lnTo>
                    <a:lnTo>
                      <a:pt x="68" y="98"/>
                    </a:lnTo>
                    <a:lnTo>
                      <a:pt x="63" y="107"/>
                    </a:lnTo>
                    <a:lnTo>
                      <a:pt x="57" y="110"/>
                    </a:lnTo>
                    <a:lnTo>
                      <a:pt x="51" y="110"/>
                    </a:lnTo>
                    <a:lnTo>
                      <a:pt x="51" y="129"/>
                    </a:lnTo>
                    <a:lnTo>
                      <a:pt x="40" y="149"/>
                    </a:lnTo>
                    <a:lnTo>
                      <a:pt x="40" y="174"/>
                    </a:lnTo>
                    <a:lnTo>
                      <a:pt x="11" y="188"/>
                    </a:lnTo>
                    <a:lnTo>
                      <a:pt x="17" y="194"/>
                    </a:lnTo>
                    <a:lnTo>
                      <a:pt x="17" y="250"/>
                    </a:lnTo>
                    <a:lnTo>
                      <a:pt x="17" y="278"/>
                    </a:lnTo>
                    <a:lnTo>
                      <a:pt x="17" y="281"/>
                    </a:lnTo>
                    <a:lnTo>
                      <a:pt x="17" y="289"/>
                    </a:lnTo>
                    <a:lnTo>
                      <a:pt x="11" y="297"/>
                    </a:lnTo>
                    <a:lnTo>
                      <a:pt x="0" y="30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1" name="Freeform 85"/>
              <p:cNvSpPr>
                <a:spLocks/>
              </p:cNvSpPr>
              <p:nvPr/>
            </p:nvSpPr>
            <p:spPr bwMode="auto">
              <a:xfrm>
                <a:off x="3509" y="1301"/>
                <a:ext cx="147" cy="333"/>
              </a:xfrm>
              <a:custGeom>
                <a:avLst/>
                <a:gdLst>
                  <a:gd name="T0" fmla="*/ 123 w 147"/>
                  <a:gd name="T1" fmla="*/ 68 h 333"/>
                  <a:gd name="T2" fmla="*/ 140 w 147"/>
                  <a:gd name="T3" fmla="*/ 118 h 333"/>
                  <a:gd name="T4" fmla="*/ 134 w 147"/>
                  <a:gd name="T5" fmla="*/ 139 h 333"/>
                  <a:gd name="T6" fmla="*/ 140 w 147"/>
                  <a:gd name="T7" fmla="*/ 157 h 333"/>
                  <a:gd name="T8" fmla="*/ 140 w 147"/>
                  <a:gd name="T9" fmla="*/ 170 h 333"/>
                  <a:gd name="T10" fmla="*/ 134 w 147"/>
                  <a:gd name="T11" fmla="*/ 196 h 333"/>
                  <a:gd name="T12" fmla="*/ 134 w 147"/>
                  <a:gd name="T13" fmla="*/ 222 h 333"/>
                  <a:gd name="T14" fmla="*/ 140 w 147"/>
                  <a:gd name="T15" fmla="*/ 233 h 333"/>
                  <a:gd name="T16" fmla="*/ 146 w 147"/>
                  <a:gd name="T17" fmla="*/ 243 h 333"/>
                  <a:gd name="T18" fmla="*/ 146 w 147"/>
                  <a:gd name="T19" fmla="*/ 272 h 333"/>
                  <a:gd name="T20" fmla="*/ 146 w 147"/>
                  <a:gd name="T21" fmla="*/ 280 h 333"/>
                  <a:gd name="T22" fmla="*/ 105 w 147"/>
                  <a:gd name="T23" fmla="*/ 314 h 333"/>
                  <a:gd name="T24" fmla="*/ 93 w 147"/>
                  <a:gd name="T25" fmla="*/ 314 h 333"/>
                  <a:gd name="T26" fmla="*/ 82 w 147"/>
                  <a:gd name="T27" fmla="*/ 322 h 333"/>
                  <a:gd name="T28" fmla="*/ 52 w 147"/>
                  <a:gd name="T29" fmla="*/ 324 h 333"/>
                  <a:gd name="T30" fmla="*/ 41 w 147"/>
                  <a:gd name="T31" fmla="*/ 332 h 333"/>
                  <a:gd name="T32" fmla="*/ 23 w 147"/>
                  <a:gd name="T33" fmla="*/ 324 h 333"/>
                  <a:gd name="T34" fmla="*/ 11 w 147"/>
                  <a:gd name="T35" fmla="*/ 314 h 333"/>
                  <a:gd name="T36" fmla="*/ 6 w 147"/>
                  <a:gd name="T37" fmla="*/ 303 h 333"/>
                  <a:gd name="T38" fmla="*/ 6 w 147"/>
                  <a:gd name="T39" fmla="*/ 280 h 333"/>
                  <a:gd name="T40" fmla="*/ 6 w 147"/>
                  <a:gd name="T41" fmla="*/ 246 h 333"/>
                  <a:gd name="T42" fmla="*/ 11 w 147"/>
                  <a:gd name="T43" fmla="*/ 227 h 333"/>
                  <a:gd name="T44" fmla="*/ 52 w 147"/>
                  <a:gd name="T45" fmla="*/ 199 h 333"/>
                  <a:gd name="T46" fmla="*/ 64 w 147"/>
                  <a:gd name="T47" fmla="*/ 186 h 333"/>
                  <a:gd name="T48" fmla="*/ 58 w 147"/>
                  <a:gd name="T49" fmla="*/ 157 h 333"/>
                  <a:gd name="T50" fmla="*/ 58 w 147"/>
                  <a:gd name="T51" fmla="*/ 149 h 333"/>
                  <a:gd name="T52" fmla="*/ 47 w 147"/>
                  <a:gd name="T53" fmla="*/ 123 h 333"/>
                  <a:gd name="T54" fmla="*/ 47 w 147"/>
                  <a:gd name="T55" fmla="*/ 107 h 333"/>
                  <a:gd name="T56" fmla="*/ 47 w 147"/>
                  <a:gd name="T57" fmla="*/ 89 h 333"/>
                  <a:gd name="T58" fmla="*/ 29 w 147"/>
                  <a:gd name="T59" fmla="*/ 71 h 333"/>
                  <a:gd name="T60" fmla="*/ 6 w 147"/>
                  <a:gd name="T61" fmla="*/ 50 h 333"/>
                  <a:gd name="T62" fmla="*/ 6 w 147"/>
                  <a:gd name="T63" fmla="*/ 26 h 333"/>
                  <a:gd name="T64" fmla="*/ 23 w 147"/>
                  <a:gd name="T65" fmla="*/ 18 h 333"/>
                  <a:gd name="T66" fmla="*/ 41 w 147"/>
                  <a:gd name="T67" fmla="*/ 21 h 333"/>
                  <a:gd name="T68" fmla="*/ 52 w 147"/>
                  <a:gd name="T69" fmla="*/ 26 h 333"/>
                  <a:gd name="T70" fmla="*/ 76 w 147"/>
                  <a:gd name="T71" fmla="*/ 24 h 333"/>
                  <a:gd name="T72" fmla="*/ 82 w 147"/>
                  <a:gd name="T73" fmla="*/ 13 h 333"/>
                  <a:gd name="T74" fmla="*/ 99 w 147"/>
                  <a:gd name="T75" fmla="*/ 3 h 333"/>
                  <a:gd name="T76" fmla="*/ 111 w 147"/>
                  <a:gd name="T77" fmla="*/ 3 h 333"/>
                  <a:gd name="T78" fmla="*/ 140 w 147"/>
                  <a:gd name="T79" fmla="*/ 24 h 333"/>
                  <a:gd name="T80" fmla="*/ 123 w 147"/>
                  <a:gd name="T81" fmla="*/ 50 h 3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7"/>
                  <a:gd name="T124" fmla="*/ 0 h 333"/>
                  <a:gd name="T125" fmla="*/ 147 w 147"/>
                  <a:gd name="T126" fmla="*/ 333 h 3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7" h="333">
                    <a:moveTo>
                      <a:pt x="123" y="50"/>
                    </a:moveTo>
                    <a:lnTo>
                      <a:pt x="123" y="68"/>
                    </a:lnTo>
                    <a:lnTo>
                      <a:pt x="140" y="89"/>
                    </a:lnTo>
                    <a:lnTo>
                      <a:pt x="140" y="118"/>
                    </a:lnTo>
                    <a:lnTo>
                      <a:pt x="134" y="136"/>
                    </a:lnTo>
                    <a:lnTo>
                      <a:pt x="134" y="139"/>
                    </a:lnTo>
                    <a:lnTo>
                      <a:pt x="140" y="144"/>
                    </a:lnTo>
                    <a:lnTo>
                      <a:pt x="140" y="157"/>
                    </a:lnTo>
                    <a:lnTo>
                      <a:pt x="140" y="160"/>
                    </a:lnTo>
                    <a:lnTo>
                      <a:pt x="140" y="170"/>
                    </a:lnTo>
                    <a:lnTo>
                      <a:pt x="134" y="180"/>
                    </a:lnTo>
                    <a:lnTo>
                      <a:pt x="134" y="196"/>
                    </a:lnTo>
                    <a:lnTo>
                      <a:pt x="134" y="209"/>
                    </a:lnTo>
                    <a:lnTo>
                      <a:pt x="134" y="222"/>
                    </a:lnTo>
                    <a:lnTo>
                      <a:pt x="134" y="230"/>
                    </a:lnTo>
                    <a:lnTo>
                      <a:pt x="140" y="233"/>
                    </a:lnTo>
                    <a:lnTo>
                      <a:pt x="140" y="235"/>
                    </a:lnTo>
                    <a:lnTo>
                      <a:pt x="146" y="243"/>
                    </a:lnTo>
                    <a:lnTo>
                      <a:pt x="146" y="256"/>
                    </a:lnTo>
                    <a:lnTo>
                      <a:pt x="146" y="272"/>
                    </a:lnTo>
                    <a:lnTo>
                      <a:pt x="146" y="277"/>
                    </a:lnTo>
                    <a:lnTo>
                      <a:pt x="146" y="280"/>
                    </a:lnTo>
                    <a:lnTo>
                      <a:pt x="140" y="280"/>
                    </a:lnTo>
                    <a:lnTo>
                      <a:pt x="105" y="314"/>
                    </a:lnTo>
                    <a:lnTo>
                      <a:pt x="99" y="314"/>
                    </a:lnTo>
                    <a:lnTo>
                      <a:pt x="93" y="314"/>
                    </a:lnTo>
                    <a:lnTo>
                      <a:pt x="88" y="316"/>
                    </a:lnTo>
                    <a:lnTo>
                      <a:pt x="82" y="322"/>
                    </a:lnTo>
                    <a:lnTo>
                      <a:pt x="64" y="324"/>
                    </a:lnTo>
                    <a:lnTo>
                      <a:pt x="52" y="324"/>
                    </a:lnTo>
                    <a:lnTo>
                      <a:pt x="47" y="327"/>
                    </a:lnTo>
                    <a:lnTo>
                      <a:pt x="41" y="332"/>
                    </a:lnTo>
                    <a:lnTo>
                      <a:pt x="29" y="327"/>
                    </a:lnTo>
                    <a:lnTo>
                      <a:pt x="23" y="324"/>
                    </a:lnTo>
                    <a:lnTo>
                      <a:pt x="17" y="322"/>
                    </a:lnTo>
                    <a:lnTo>
                      <a:pt x="11" y="314"/>
                    </a:lnTo>
                    <a:lnTo>
                      <a:pt x="6" y="306"/>
                    </a:lnTo>
                    <a:lnTo>
                      <a:pt x="6" y="303"/>
                    </a:lnTo>
                    <a:lnTo>
                      <a:pt x="6" y="298"/>
                    </a:lnTo>
                    <a:lnTo>
                      <a:pt x="6" y="280"/>
                    </a:lnTo>
                    <a:lnTo>
                      <a:pt x="6" y="248"/>
                    </a:lnTo>
                    <a:lnTo>
                      <a:pt x="6" y="246"/>
                    </a:lnTo>
                    <a:lnTo>
                      <a:pt x="6" y="238"/>
                    </a:lnTo>
                    <a:lnTo>
                      <a:pt x="11" y="227"/>
                    </a:lnTo>
                    <a:lnTo>
                      <a:pt x="23" y="220"/>
                    </a:lnTo>
                    <a:lnTo>
                      <a:pt x="52" y="199"/>
                    </a:lnTo>
                    <a:lnTo>
                      <a:pt x="58" y="196"/>
                    </a:lnTo>
                    <a:lnTo>
                      <a:pt x="64" y="186"/>
                    </a:lnTo>
                    <a:lnTo>
                      <a:pt x="70" y="173"/>
                    </a:lnTo>
                    <a:lnTo>
                      <a:pt x="58" y="157"/>
                    </a:lnTo>
                    <a:lnTo>
                      <a:pt x="58" y="154"/>
                    </a:lnTo>
                    <a:lnTo>
                      <a:pt x="58" y="149"/>
                    </a:lnTo>
                    <a:lnTo>
                      <a:pt x="52" y="136"/>
                    </a:lnTo>
                    <a:lnTo>
                      <a:pt x="47" y="123"/>
                    </a:lnTo>
                    <a:lnTo>
                      <a:pt x="41" y="110"/>
                    </a:lnTo>
                    <a:lnTo>
                      <a:pt x="47" y="107"/>
                    </a:lnTo>
                    <a:lnTo>
                      <a:pt x="47" y="99"/>
                    </a:lnTo>
                    <a:lnTo>
                      <a:pt x="47" y="89"/>
                    </a:lnTo>
                    <a:lnTo>
                      <a:pt x="29" y="73"/>
                    </a:lnTo>
                    <a:lnTo>
                      <a:pt x="29" y="71"/>
                    </a:lnTo>
                    <a:lnTo>
                      <a:pt x="23" y="65"/>
                    </a:lnTo>
                    <a:lnTo>
                      <a:pt x="6" y="50"/>
                    </a:lnTo>
                    <a:lnTo>
                      <a:pt x="0" y="32"/>
                    </a:lnTo>
                    <a:lnTo>
                      <a:pt x="6" y="26"/>
                    </a:lnTo>
                    <a:lnTo>
                      <a:pt x="17" y="21"/>
                    </a:lnTo>
                    <a:lnTo>
                      <a:pt x="23" y="18"/>
                    </a:lnTo>
                    <a:lnTo>
                      <a:pt x="35" y="18"/>
                    </a:lnTo>
                    <a:lnTo>
                      <a:pt x="41" y="21"/>
                    </a:lnTo>
                    <a:lnTo>
                      <a:pt x="47" y="26"/>
                    </a:lnTo>
                    <a:lnTo>
                      <a:pt x="52" y="26"/>
                    </a:lnTo>
                    <a:lnTo>
                      <a:pt x="64" y="26"/>
                    </a:lnTo>
                    <a:lnTo>
                      <a:pt x="76" y="24"/>
                    </a:lnTo>
                    <a:lnTo>
                      <a:pt x="82" y="16"/>
                    </a:lnTo>
                    <a:lnTo>
                      <a:pt x="82" y="13"/>
                    </a:lnTo>
                    <a:lnTo>
                      <a:pt x="88" y="5"/>
                    </a:lnTo>
                    <a:lnTo>
                      <a:pt x="99" y="3"/>
                    </a:lnTo>
                    <a:lnTo>
                      <a:pt x="105" y="0"/>
                    </a:lnTo>
                    <a:lnTo>
                      <a:pt x="111" y="3"/>
                    </a:lnTo>
                    <a:lnTo>
                      <a:pt x="140" y="21"/>
                    </a:lnTo>
                    <a:lnTo>
                      <a:pt x="140" y="24"/>
                    </a:lnTo>
                    <a:lnTo>
                      <a:pt x="134" y="29"/>
                    </a:lnTo>
                    <a:lnTo>
                      <a:pt x="123" y="5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2" name="Freeform 86"/>
              <p:cNvSpPr>
                <a:spLocks/>
              </p:cNvSpPr>
              <p:nvPr/>
            </p:nvSpPr>
            <p:spPr bwMode="auto">
              <a:xfrm>
                <a:off x="3350" y="1771"/>
                <a:ext cx="62" cy="90"/>
              </a:xfrm>
              <a:custGeom>
                <a:avLst/>
                <a:gdLst>
                  <a:gd name="T0" fmla="*/ 33 w 62"/>
                  <a:gd name="T1" fmla="*/ 86 h 90"/>
                  <a:gd name="T2" fmla="*/ 22 w 62"/>
                  <a:gd name="T3" fmla="*/ 83 h 90"/>
                  <a:gd name="T4" fmla="*/ 11 w 62"/>
                  <a:gd name="T5" fmla="*/ 83 h 90"/>
                  <a:gd name="T6" fmla="*/ 6 w 62"/>
                  <a:gd name="T7" fmla="*/ 86 h 90"/>
                  <a:gd name="T8" fmla="*/ 0 w 62"/>
                  <a:gd name="T9" fmla="*/ 83 h 90"/>
                  <a:gd name="T10" fmla="*/ 0 w 62"/>
                  <a:gd name="T11" fmla="*/ 80 h 90"/>
                  <a:gd name="T12" fmla="*/ 6 w 62"/>
                  <a:gd name="T13" fmla="*/ 77 h 90"/>
                  <a:gd name="T14" fmla="*/ 6 w 62"/>
                  <a:gd name="T15" fmla="*/ 71 h 90"/>
                  <a:gd name="T16" fmla="*/ 6 w 62"/>
                  <a:gd name="T17" fmla="*/ 65 h 90"/>
                  <a:gd name="T18" fmla="*/ 11 w 62"/>
                  <a:gd name="T19" fmla="*/ 59 h 90"/>
                  <a:gd name="T20" fmla="*/ 17 w 62"/>
                  <a:gd name="T21" fmla="*/ 56 h 90"/>
                  <a:gd name="T22" fmla="*/ 6 w 62"/>
                  <a:gd name="T23" fmla="*/ 53 h 90"/>
                  <a:gd name="T24" fmla="*/ 6 w 62"/>
                  <a:gd name="T25" fmla="*/ 50 h 90"/>
                  <a:gd name="T26" fmla="*/ 11 w 62"/>
                  <a:gd name="T27" fmla="*/ 47 h 90"/>
                  <a:gd name="T28" fmla="*/ 17 w 62"/>
                  <a:gd name="T29" fmla="*/ 41 h 90"/>
                  <a:gd name="T30" fmla="*/ 22 w 62"/>
                  <a:gd name="T31" fmla="*/ 38 h 90"/>
                  <a:gd name="T32" fmla="*/ 11 w 62"/>
                  <a:gd name="T33" fmla="*/ 32 h 90"/>
                  <a:gd name="T34" fmla="*/ 17 w 62"/>
                  <a:gd name="T35" fmla="*/ 29 h 90"/>
                  <a:gd name="T36" fmla="*/ 22 w 62"/>
                  <a:gd name="T37" fmla="*/ 29 h 90"/>
                  <a:gd name="T38" fmla="*/ 17 w 62"/>
                  <a:gd name="T39" fmla="*/ 29 h 90"/>
                  <a:gd name="T40" fmla="*/ 11 w 62"/>
                  <a:gd name="T41" fmla="*/ 29 h 90"/>
                  <a:gd name="T42" fmla="*/ 6 w 62"/>
                  <a:gd name="T43" fmla="*/ 23 h 90"/>
                  <a:gd name="T44" fmla="*/ 6 w 62"/>
                  <a:gd name="T45" fmla="*/ 20 h 90"/>
                  <a:gd name="T46" fmla="*/ 6 w 62"/>
                  <a:gd name="T47" fmla="*/ 14 h 90"/>
                  <a:gd name="T48" fmla="*/ 11 w 62"/>
                  <a:gd name="T49" fmla="*/ 14 h 90"/>
                  <a:gd name="T50" fmla="*/ 17 w 62"/>
                  <a:gd name="T51" fmla="*/ 14 h 90"/>
                  <a:gd name="T52" fmla="*/ 22 w 62"/>
                  <a:gd name="T53" fmla="*/ 9 h 90"/>
                  <a:gd name="T54" fmla="*/ 33 w 62"/>
                  <a:gd name="T55" fmla="*/ 0 h 90"/>
                  <a:gd name="T56" fmla="*/ 44 w 62"/>
                  <a:gd name="T57" fmla="*/ 0 h 90"/>
                  <a:gd name="T58" fmla="*/ 50 w 62"/>
                  <a:gd name="T59" fmla="*/ 9 h 90"/>
                  <a:gd name="T60" fmla="*/ 50 w 62"/>
                  <a:gd name="T61" fmla="*/ 12 h 90"/>
                  <a:gd name="T62" fmla="*/ 50 w 62"/>
                  <a:gd name="T63" fmla="*/ 17 h 90"/>
                  <a:gd name="T64" fmla="*/ 50 w 62"/>
                  <a:gd name="T65" fmla="*/ 23 h 90"/>
                  <a:gd name="T66" fmla="*/ 55 w 62"/>
                  <a:gd name="T67" fmla="*/ 29 h 90"/>
                  <a:gd name="T68" fmla="*/ 55 w 62"/>
                  <a:gd name="T69" fmla="*/ 32 h 90"/>
                  <a:gd name="T70" fmla="*/ 50 w 62"/>
                  <a:gd name="T71" fmla="*/ 32 h 90"/>
                  <a:gd name="T72" fmla="*/ 50 w 62"/>
                  <a:gd name="T73" fmla="*/ 35 h 90"/>
                  <a:gd name="T74" fmla="*/ 50 w 62"/>
                  <a:gd name="T75" fmla="*/ 38 h 90"/>
                  <a:gd name="T76" fmla="*/ 50 w 62"/>
                  <a:gd name="T77" fmla="*/ 41 h 90"/>
                  <a:gd name="T78" fmla="*/ 55 w 62"/>
                  <a:gd name="T79" fmla="*/ 44 h 90"/>
                  <a:gd name="T80" fmla="*/ 55 w 62"/>
                  <a:gd name="T81" fmla="*/ 47 h 90"/>
                  <a:gd name="T82" fmla="*/ 61 w 62"/>
                  <a:gd name="T83" fmla="*/ 50 h 90"/>
                  <a:gd name="T84" fmla="*/ 61 w 62"/>
                  <a:gd name="T85" fmla="*/ 53 h 90"/>
                  <a:gd name="T86" fmla="*/ 55 w 62"/>
                  <a:gd name="T87" fmla="*/ 56 h 90"/>
                  <a:gd name="T88" fmla="*/ 55 w 62"/>
                  <a:gd name="T89" fmla="*/ 59 h 90"/>
                  <a:gd name="T90" fmla="*/ 55 w 62"/>
                  <a:gd name="T91" fmla="*/ 62 h 90"/>
                  <a:gd name="T92" fmla="*/ 55 w 62"/>
                  <a:gd name="T93" fmla="*/ 65 h 90"/>
                  <a:gd name="T94" fmla="*/ 55 w 62"/>
                  <a:gd name="T95" fmla="*/ 68 h 90"/>
                  <a:gd name="T96" fmla="*/ 55 w 62"/>
                  <a:gd name="T97" fmla="*/ 71 h 90"/>
                  <a:gd name="T98" fmla="*/ 55 w 62"/>
                  <a:gd name="T99" fmla="*/ 74 h 90"/>
                  <a:gd name="T100" fmla="*/ 55 w 62"/>
                  <a:gd name="T101" fmla="*/ 77 h 90"/>
                  <a:gd name="T102" fmla="*/ 55 w 62"/>
                  <a:gd name="T103" fmla="*/ 80 h 90"/>
                  <a:gd name="T104" fmla="*/ 55 w 62"/>
                  <a:gd name="T105" fmla="*/ 83 h 90"/>
                  <a:gd name="T106" fmla="*/ 50 w 62"/>
                  <a:gd name="T107" fmla="*/ 80 h 90"/>
                  <a:gd name="T108" fmla="*/ 50 w 62"/>
                  <a:gd name="T109" fmla="*/ 83 h 90"/>
                  <a:gd name="T110" fmla="*/ 50 w 62"/>
                  <a:gd name="T111" fmla="*/ 86 h 90"/>
                  <a:gd name="T112" fmla="*/ 44 w 62"/>
                  <a:gd name="T113" fmla="*/ 86 h 90"/>
                  <a:gd name="T114" fmla="*/ 39 w 62"/>
                  <a:gd name="T115" fmla="*/ 86 h 90"/>
                  <a:gd name="T116" fmla="*/ 33 w 62"/>
                  <a:gd name="T117" fmla="*/ 86 h 90"/>
                  <a:gd name="T118" fmla="*/ 33 w 62"/>
                  <a:gd name="T119" fmla="*/ 89 h 90"/>
                  <a:gd name="T120" fmla="*/ 33 w 62"/>
                  <a:gd name="T121" fmla="*/ 86 h 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"/>
                  <a:gd name="T184" fmla="*/ 0 h 90"/>
                  <a:gd name="T185" fmla="*/ 62 w 62"/>
                  <a:gd name="T186" fmla="*/ 90 h 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" h="90">
                    <a:moveTo>
                      <a:pt x="33" y="86"/>
                    </a:moveTo>
                    <a:lnTo>
                      <a:pt x="22" y="83"/>
                    </a:lnTo>
                    <a:lnTo>
                      <a:pt x="11" y="83"/>
                    </a:lnTo>
                    <a:lnTo>
                      <a:pt x="6" y="86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6" y="77"/>
                    </a:lnTo>
                    <a:lnTo>
                      <a:pt x="6" y="71"/>
                    </a:lnTo>
                    <a:lnTo>
                      <a:pt x="6" y="65"/>
                    </a:lnTo>
                    <a:lnTo>
                      <a:pt x="11" y="59"/>
                    </a:lnTo>
                    <a:lnTo>
                      <a:pt x="17" y="56"/>
                    </a:lnTo>
                    <a:lnTo>
                      <a:pt x="6" y="53"/>
                    </a:lnTo>
                    <a:lnTo>
                      <a:pt x="6" y="50"/>
                    </a:lnTo>
                    <a:lnTo>
                      <a:pt x="11" y="47"/>
                    </a:lnTo>
                    <a:lnTo>
                      <a:pt x="17" y="41"/>
                    </a:lnTo>
                    <a:lnTo>
                      <a:pt x="22" y="38"/>
                    </a:lnTo>
                    <a:lnTo>
                      <a:pt x="11" y="32"/>
                    </a:lnTo>
                    <a:lnTo>
                      <a:pt x="17" y="29"/>
                    </a:lnTo>
                    <a:lnTo>
                      <a:pt x="22" y="29"/>
                    </a:lnTo>
                    <a:lnTo>
                      <a:pt x="17" y="29"/>
                    </a:lnTo>
                    <a:lnTo>
                      <a:pt x="11" y="29"/>
                    </a:lnTo>
                    <a:lnTo>
                      <a:pt x="6" y="23"/>
                    </a:lnTo>
                    <a:lnTo>
                      <a:pt x="6" y="20"/>
                    </a:lnTo>
                    <a:lnTo>
                      <a:pt x="6" y="14"/>
                    </a:lnTo>
                    <a:lnTo>
                      <a:pt x="11" y="14"/>
                    </a:lnTo>
                    <a:lnTo>
                      <a:pt x="17" y="14"/>
                    </a:lnTo>
                    <a:lnTo>
                      <a:pt x="22" y="9"/>
                    </a:lnTo>
                    <a:lnTo>
                      <a:pt x="33" y="0"/>
                    </a:lnTo>
                    <a:lnTo>
                      <a:pt x="44" y="0"/>
                    </a:lnTo>
                    <a:lnTo>
                      <a:pt x="50" y="9"/>
                    </a:lnTo>
                    <a:lnTo>
                      <a:pt x="50" y="12"/>
                    </a:lnTo>
                    <a:lnTo>
                      <a:pt x="50" y="17"/>
                    </a:lnTo>
                    <a:lnTo>
                      <a:pt x="50" y="23"/>
                    </a:lnTo>
                    <a:lnTo>
                      <a:pt x="55" y="29"/>
                    </a:lnTo>
                    <a:lnTo>
                      <a:pt x="55" y="32"/>
                    </a:lnTo>
                    <a:lnTo>
                      <a:pt x="50" y="32"/>
                    </a:lnTo>
                    <a:lnTo>
                      <a:pt x="50" y="35"/>
                    </a:lnTo>
                    <a:lnTo>
                      <a:pt x="50" y="38"/>
                    </a:lnTo>
                    <a:lnTo>
                      <a:pt x="50" y="41"/>
                    </a:lnTo>
                    <a:lnTo>
                      <a:pt x="55" y="44"/>
                    </a:lnTo>
                    <a:lnTo>
                      <a:pt x="55" y="47"/>
                    </a:lnTo>
                    <a:lnTo>
                      <a:pt x="61" y="50"/>
                    </a:lnTo>
                    <a:lnTo>
                      <a:pt x="61" y="53"/>
                    </a:lnTo>
                    <a:lnTo>
                      <a:pt x="55" y="56"/>
                    </a:lnTo>
                    <a:lnTo>
                      <a:pt x="55" y="59"/>
                    </a:lnTo>
                    <a:lnTo>
                      <a:pt x="55" y="62"/>
                    </a:lnTo>
                    <a:lnTo>
                      <a:pt x="55" y="65"/>
                    </a:lnTo>
                    <a:lnTo>
                      <a:pt x="55" y="68"/>
                    </a:lnTo>
                    <a:lnTo>
                      <a:pt x="55" y="71"/>
                    </a:lnTo>
                    <a:lnTo>
                      <a:pt x="55" y="74"/>
                    </a:lnTo>
                    <a:lnTo>
                      <a:pt x="55" y="77"/>
                    </a:lnTo>
                    <a:lnTo>
                      <a:pt x="55" y="80"/>
                    </a:lnTo>
                    <a:lnTo>
                      <a:pt x="55" y="83"/>
                    </a:lnTo>
                    <a:lnTo>
                      <a:pt x="50" y="80"/>
                    </a:lnTo>
                    <a:lnTo>
                      <a:pt x="50" y="83"/>
                    </a:lnTo>
                    <a:lnTo>
                      <a:pt x="50" y="86"/>
                    </a:lnTo>
                    <a:lnTo>
                      <a:pt x="44" y="86"/>
                    </a:lnTo>
                    <a:lnTo>
                      <a:pt x="39" y="86"/>
                    </a:lnTo>
                    <a:lnTo>
                      <a:pt x="33" y="86"/>
                    </a:lnTo>
                    <a:lnTo>
                      <a:pt x="33" y="89"/>
                    </a:lnTo>
                    <a:lnTo>
                      <a:pt x="33" y="86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3" name="Freeform 87"/>
              <p:cNvSpPr>
                <a:spLocks/>
              </p:cNvSpPr>
              <p:nvPr/>
            </p:nvSpPr>
            <p:spPr bwMode="auto">
              <a:xfrm>
                <a:off x="3587" y="2027"/>
                <a:ext cx="253" cy="126"/>
              </a:xfrm>
              <a:custGeom>
                <a:avLst/>
                <a:gdLst>
                  <a:gd name="T0" fmla="*/ 227 w 253"/>
                  <a:gd name="T1" fmla="*/ 42 h 126"/>
                  <a:gd name="T2" fmla="*/ 240 w 253"/>
                  <a:gd name="T3" fmla="*/ 52 h 126"/>
                  <a:gd name="T4" fmla="*/ 252 w 253"/>
                  <a:gd name="T5" fmla="*/ 76 h 126"/>
                  <a:gd name="T6" fmla="*/ 252 w 253"/>
                  <a:gd name="T7" fmla="*/ 90 h 126"/>
                  <a:gd name="T8" fmla="*/ 233 w 253"/>
                  <a:gd name="T9" fmla="*/ 90 h 126"/>
                  <a:gd name="T10" fmla="*/ 221 w 253"/>
                  <a:gd name="T11" fmla="*/ 94 h 126"/>
                  <a:gd name="T12" fmla="*/ 203 w 253"/>
                  <a:gd name="T13" fmla="*/ 97 h 126"/>
                  <a:gd name="T14" fmla="*/ 190 w 253"/>
                  <a:gd name="T15" fmla="*/ 104 h 126"/>
                  <a:gd name="T16" fmla="*/ 184 w 253"/>
                  <a:gd name="T17" fmla="*/ 111 h 126"/>
                  <a:gd name="T18" fmla="*/ 160 w 253"/>
                  <a:gd name="T19" fmla="*/ 114 h 126"/>
                  <a:gd name="T20" fmla="*/ 147 w 253"/>
                  <a:gd name="T21" fmla="*/ 111 h 126"/>
                  <a:gd name="T22" fmla="*/ 141 w 253"/>
                  <a:gd name="T23" fmla="*/ 111 h 126"/>
                  <a:gd name="T24" fmla="*/ 135 w 253"/>
                  <a:gd name="T25" fmla="*/ 121 h 126"/>
                  <a:gd name="T26" fmla="*/ 123 w 253"/>
                  <a:gd name="T27" fmla="*/ 121 h 126"/>
                  <a:gd name="T28" fmla="*/ 129 w 253"/>
                  <a:gd name="T29" fmla="*/ 114 h 126"/>
                  <a:gd name="T30" fmla="*/ 123 w 253"/>
                  <a:gd name="T31" fmla="*/ 114 h 126"/>
                  <a:gd name="T32" fmla="*/ 110 w 253"/>
                  <a:gd name="T33" fmla="*/ 114 h 126"/>
                  <a:gd name="T34" fmla="*/ 98 w 253"/>
                  <a:gd name="T35" fmla="*/ 118 h 126"/>
                  <a:gd name="T36" fmla="*/ 86 w 253"/>
                  <a:gd name="T37" fmla="*/ 118 h 126"/>
                  <a:gd name="T38" fmla="*/ 61 w 253"/>
                  <a:gd name="T39" fmla="*/ 118 h 126"/>
                  <a:gd name="T40" fmla="*/ 43 w 253"/>
                  <a:gd name="T41" fmla="*/ 121 h 126"/>
                  <a:gd name="T42" fmla="*/ 24 w 253"/>
                  <a:gd name="T43" fmla="*/ 111 h 126"/>
                  <a:gd name="T44" fmla="*/ 12 w 253"/>
                  <a:gd name="T45" fmla="*/ 97 h 126"/>
                  <a:gd name="T46" fmla="*/ 12 w 253"/>
                  <a:gd name="T47" fmla="*/ 90 h 126"/>
                  <a:gd name="T48" fmla="*/ 0 w 253"/>
                  <a:gd name="T49" fmla="*/ 76 h 126"/>
                  <a:gd name="T50" fmla="*/ 0 w 253"/>
                  <a:gd name="T51" fmla="*/ 69 h 126"/>
                  <a:gd name="T52" fmla="*/ 0 w 253"/>
                  <a:gd name="T53" fmla="*/ 62 h 126"/>
                  <a:gd name="T54" fmla="*/ 0 w 253"/>
                  <a:gd name="T55" fmla="*/ 56 h 126"/>
                  <a:gd name="T56" fmla="*/ 12 w 253"/>
                  <a:gd name="T57" fmla="*/ 49 h 126"/>
                  <a:gd name="T58" fmla="*/ 30 w 253"/>
                  <a:gd name="T59" fmla="*/ 49 h 126"/>
                  <a:gd name="T60" fmla="*/ 49 w 253"/>
                  <a:gd name="T61" fmla="*/ 42 h 126"/>
                  <a:gd name="T62" fmla="*/ 49 w 253"/>
                  <a:gd name="T63" fmla="*/ 42 h 126"/>
                  <a:gd name="T64" fmla="*/ 43 w 253"/>
                  <a:gd name="T65" fmla="*/ 38 h 126"/>
                  <a:gd name="T66" fmla="*/ 43 w 253"/>
                  <a:gd name="T67" fmla="*/ 31 h 126"/>
                  <a:gd name="T68" fmla="*/ 49 w 253"/>
                  <a:gd name="T69" fmla="*/ 18 h 126"/>
                  <a:gd name="T70" fmla="*/ 61 w 253"/>
                  <a:gd name="T71" fmla="*/ 18 h 126"/>
                  <a:gd name="T72" fmla="*/ 73 w 253"/>
                  <a:gd name="T73" fmla="*/ 18 h 126"/>
                  <a:gd name="T74" fmla="*/ 98 w 253"/>
                  <a:gd name="T75" fmla="*/ 7 h 126"/>
                  <a:gd name="T76" fmla="*/ 110 w 253"/>
                  <a:gd name="T77" fmla="*/ 0 h 126"/>
                  <a:gd name="T78" fmla="*/ 129 w 253"/>
                  <a:gd name="T79" fmla="*/ 7 h 126"/>
                  <a:gd name="T80" fmla="*/ 147 w 253"/>
                  <a:gd name="T81" fmla="*/ 18 h 126"/>
                  <a:gd name="T82" fmla="*/ 160 w 253"/>
                  <a:gd name="T83" fmla="*/ 14 h 126"/>
                  <a:gd name="T84" fmla="*/ 172 w 253"/>
                  <a:gd name="T85" fmla="*/ 14 h 126"/>
                  <a:gd name="T86" fmla="*/ 184 w 253"/>
                  <a:gd name="T87" fmla="*/ 21 h 126"/>
                  <a:gd name="T88" fmla="*/ 209 w 253"/>
                  <a:gd name="T89" fmla="*/ 31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3"/>
                  <a:gd name="T136" fmla="*/ 0 h 126"/>
                  <a:gd name="T137" fmla="*/ 253 w 253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3" h="126">
                    <a:moveTo>
                      <a:pt x="215" y="35"/>
                    </a:moveTo>
                    <a:lnTo>
                      <a:pt x="227" y="42"/>
                    </a:lnTo>
                    <a:lnTo>
                      <a:pt x="233" y="49"/>
                    </a:lnTo>
                    <a:lnTo>
                      <a:pt x="240" y="52"/>
                    </a:lnTo>
                    <a:lnTo>
                      <a:pt x="246" y="62"/>
                    </a:lnTo>
                    <a:lnTo>
                      <a:pt x="252" y="76"/>
                    </a:lnTo>
                    <a:lnTo>
                      <a:pt x="252" y="87"/>
                    </a:lnTo>
                    <a:lnTo>
                      <a:pt x="252" y="90"/>
                    </a:lnTo>
                    <a:lnTo>
                      <a:pt x="252" y="87"/>
                    </a:lnTo>
                    <a:lnTo>
                      <a:pt x="233" y="90"/>
                    </a:lnTo>
                    <a:lnTo>
                      <a:pt x="227" y="90"/>
                    </a:lnTo>
                    <a:lnTo>
                      <a:pt x="221" y="94"/>
                    </a:lnTo>
                    <a:lnTo>
                      <a:pt x="209" y="97"/>
                    </a:lnTo>
                    <a:lnTo>
                      <a:pt x="203" y="97"/>
                    </a:lnTo>
                    <a:lnTo>
                      <a:pt x="196" y="104"/>
                    </a:lnTo>
                    <a:lnTo>
                      <a:pt x="190" y="104"/>
                    </a:lnTo>
                    <a:lnTo>
                      <a:pt x="190" y="107"/>
                    </a:lnTo>
                    <a:lnTo>
                      <a:pt x="184" y="111"/>
                    </a:lnTo>
                    <a:lnTo>
                      <a:pt x="172" y="114"/>
                    </a:lnTo>
                    <a:lnTo>
                      <a:pt x="160" y="114"/>
                    </a:lnTo>
                    <a:lnTo>
                      <a:pt x="153" y="111"/>
                    </a:lnTo>
                    <a:lnTo>
                      <a:pt x="147" y="111"/>
                    </a:lnTo>
                    <a:lnTo>
                      <a:pt x="141" y="107"/>
                    </a:lnTo>
                    <a:lnTo>
                      <a:pt x="141" y="111"/>
                    </a:lnTo>
                    <a:lnTo>
                      <a:pt x="141" y="114"/>
                    </a:lnTo>
                    <a:lnTo>
                      <a:pt x="135" y="121"/>
                    </a:lnTo>
                    <a:lnTo>
                      <a:pt x="129" y="125"/>
                    </a:lnTo>
                    <a:lnTo>
                      <a:pt x="123" y="121"/>
                    </a:lnTo>
                    <a:lnTo>
                      <a:pt x="129" y="118"/>
                    </a:lnTo>
                    <a:lnTo>
                      <a:pt x="129" y="114"/>
                    </a:lnTo>
                    <a:lnTo>
                      <a:pt x="129" y="111"/>
                    </a:lnTo>
                    <a:lnTo>
                      <a:pt x="123" y="114"/>
                    </a:lnTo>
                    <a:lnTo>
                      <a:pt x="117" y="118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8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67" y="114"/>
                    </a:lnTo>
                    <a:lnTo>
                      <a:pt x="61" y="118"/>
                    </a:lnTo>
                    <a:lnTo>
                      <a:pt x="49" y="121"/>
                    </a:lnTo>
                    <a:lnTo>
                      <a:pt x="43" y="121"/>
                    </a:lnTo>
                    <a:lnTo>
                      <a:pt x="37" y="118"/>
                    </a:lnTo>
                    <a:lnTo>
                      <a:pt x="24" y="111"/>
                    </a:lnTo>
                    <a:lnTo>
                      <a:pt x="12" y="100"/>
                    </a:lnTo>
                    <a:lnTo>
                      <a:pt x="12" y="97"/>
                    </a:lnTo>
                    <a:lnTo>
                      <a:pt x="12" y="94"/>
                    </a:lnTo>
                    <a:lnTo>
                      <a:pt x="12" y="90"/>
                    </a:lnTo>
                    <a:lnTo>
                      <a:pt x="6" y="87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6" y="52"/>
                    </a:lnTo>
                    <a:lnTo>
                      <a:pt x="12" y="49"/>
                    </a:lnTo>
                    <a:lnTo>
                      <a:pt x="18" y="49"/>
                    </a:lnTo>
                    <a:lnTo>
                      <a:pt x="30" y="49"/>
                    </a:lnTo>
                    <a:lnTo>
                      <a:pt x="37" y="45"/>
                    </a:lnTo>
                    <a:lnTo>
                      <a:pt x="49" y="42"/>
                    </a:lnTo>
                    <a:lnTo>
                      <a:pt x="55" y="42"/>
                    </a:lnTo>
                    <a:lnTo>
                      <a:pt x="49" y="42"/>
                    </a:lnTo>
                    <a:lnTo>
                      <a:pt x="43" y="42"/>
                    </a:lnTo>
                    <a:lnTo>
                      <a:pt x="43" y="38"/>
                    </a:lnTo>
                    <a:lnTo>
                      <a:pt x="43" y="35"/>
                    </a:lnTo>
                    <a:lnTo>
                      <a:pt x="43" y="31"/>
                    </a:lnTo>
                    <a:lnTo>
                      <a:pt x="43" y="25"/>
                    </a:lnTo>
                    <a:lnTo>
                      <a:pt x="49" y="18"/>
                    </a:lnTo>
                    <a:lnTo>
                      <a:pt x="55" y="18"/>
                    </a:lnTo>
                    <a:lnTo>
                      <a:pt x="61" y="18"/>
                    </a:lnTo>
                    <a:lnTo>
                      <a:pt x="67" y="18"/>
                    </a:lnTo>
                    <a:lnTo>
                      <a:pt x="73" y="18"/>
                    </a:lnTo>
                    <a:lnTo>
                      <a:pt x="80" y="14"/>
                    </a:lnTo>
                    <a:lnTo>
                      <a:pt x="98" y="7"/>
                    </a:lnTo>
                    <a:lnTo>
                      <a:pt x="104" y="4"/>
                    </a:lnTo>
                    <a:lnTo>
                      <a:pt x="110" y="0"/>
                    </a:lnTo>
                    <a:lnTo>
                      <a:pt x="123" y="4"/>
                    </a:lnTo>
                    <a:lnTo>
                      <a:pt x="129" y="7"/>
                    </a:lnTo>
                    <a:lnTo>
                      <a:pt x="141" y="18"/>
                    </a:lnTo>
                    <a:lnTo>
                      <a:pt x="147" y="18"/>
                    </a:lnTo>
                    <a:lnTo>
                      <a:pt x="153" y="14"/>
                    </a:lnTo>
                    <a:lnTo>
                      <a:pt x="160" y="14"/>
                    </a:lnTo>
                    <a:lnTo>
                      <a:pt x="166" y="14"/>
                    </a:lnTo>
                    <a:lnTo>
                      <a:pt x="172" y="14"/>
                    </a:lnTo>
                    <a:lnTo>
                      <a:pt x="178" y="18"/>
                    </a:lnTo>
                    <a:lnTo>
                      <a:pt x="184" y="21"/>
                    </a:lnTo>
                    <a:lnTo>
                      <a:pt x="203" y="28"/>
                    </a:lnTo>
                    <a:lnTo>
                      <a:pt x="209" y="31"/>
                    </a:lnTo>
                    <a:lnTo>
                      <a:pt x="215" y="3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4" name="Freeform 88"/>
              <p:cNvSpPr>
                <a:spLocks/>
              </p:cNvSpPr>
              <p:nvPr/>
            </p:nvSpPr>
            <p:spPr bwMode="auto">
              <a:xfrm>
                <a:off x="3496" y="1953"/>
                <a:ext cx="129" cy="99"/>
              </a:xfrm>
              <a:custGeom>
                <a:avLst/>
                <a:gdLst>
                  <a:gd name="T0" fmla="*/ 41 w 129"/>
                  <a:gd name="T1" fmla="*/ 98 h 99"/>
                  <a:gd name="T2" fmla="*/ 35 w 129"/>
                  <a:gd name="T3" fmla="*/ 82 h 99"/>
                  <a:gd name="T4" fmla="*/ 29 w 129"/>
                  <a:gd name="T5" fmla="*/ 72 h 99"/>
                  <a:gd name="T6" fmla="*/ 41 w 129"/>
                  <a:gd name="T7" fmla="*/ 65 h 99"/>
                  <a:gd name="T8" fmla="*/ 41 w 129"/>
                  <a:gd name="T9" fmla="*/ 62 h 99"/>
                  <a:gd name="T10" fmla="*/ 41 w 129"/>
                  <a:gd name="T11" fmla="*/ 55 h 99"/>
                  <a:gd name="T12" fmla="*/ 35 w 129"/>
                  <a:gd name="T13" fmla="*/ 49 h 99"/>
                  <a:gd name="T14" fmla="*/ 29 w 129"/>
                  <a:gd name="T15" fmla="*/ 42 h 99"/>
                  <a:gd name="T16" fmla="*/ 29 w 129"/>
                  <a:gd name="T17" fmla="*/ 32 h 99"/>
                  <a:gd name="T18" fmla="*/ 24 w 129"/>
                  <a:gd name="T19" fmla="*/ 26 h 99"/>
                  <a:gd name="T20" fmla="*/ 24 w 129"/>
                  <a:gd name="T21" fmla="*/ 23 h 99"/>
                  <a:gd name="T22" fmla="*/ 18 w 129"/>
                  <a:gd name="T23" fmla="*/ 23 h 99"/>
                  <a:gd name="T24" fmla="*/ 6 w 129"/>
                  <a:gd name="T25" fmla="*/ 16 h 99"/>
                  <a:gd name="T26" fmla="*/ 6 w 129"/>
                  <a:gd name="T27" fmla="*/ 13 h 99"/>
                  <a:gd name="T28" fmla="*/ 6 w 129"/>
                  <a:gd name="T29" fmla="*/ 9 h 99"/>
                  <a:gd name="T30" fmla="*/ 6 w 129"/>
                  <a:gd name="T31" fmla="*/ 3 h 99"/>
                  <a:gd name="T32" fmla="*/ 0 w 129"/>
                  <a:gd name="T33" fmla="*/ 0 h 99"/>
                  <a:gd name="T34" fmla="*/ 6 w 129"/>
                  <a:gd name="T35" fmla="*/ 3 h 99"/>
                  <a:gd name="T36" fmla="*/ 18 w 129"/>
                  <a:gd name="T37" fmla="*/ 3 h 99"/>
                  <a:gd name="T38" fmla="*/ 24 w 129"/>
                  <a:gd name="T39" fmla="*/ 3 h 99"/>
                  <a:gd name="T40" fmla="*/ 29 w 129"/>
                  <a:gd name="T41" fmla="*/ 6 h 99"/>
                  <a:gd name="T42" fmla="*/ 35 w 129"/>
                  <a:gd name="T43" fmla="*/ 13 h 99"/>
                  <a:gd name="T44" fmla="*/ 41 w 129"/>
                  <a:gd name="T45" fmla="*/ 19 h 99"/>
                  <a:gd name="T46" fmla="*/ 53 w 129"/>
                  <a:gd name="T47" fmla="*/ 19 h 99"/>
                  <a:gd name="T48" fmla="*/ 58 w 129"/>
                  <a:gd name="T49" fmla="*/ 16 h 99"/>
                  <a:gd name="T50" fmla="*/ 70 w 129"/>
                  <a:gd name="T51" fmla="*/ 16 h 99"/>
                  <a:gd name="T52" fmla="*/ 88 w 129"/>
                  <a:gd name="T53" fmla="*/ 13 h 99"/>
                  <a:gd name="T54" fmla="*/ 99 w 129"/>
                  <a:gd name="T55" fmla="*/ 19 h 99"/>
                  <a:gd name="T56" fmla="*/ 117 w 129"/>
                  <a:gd name="T57" fmla="*/ 26 h 99"/>
                  <a:gd name="T58" fmla="*/ 122 w 129"/>
                  <a:gd name="T59" fmla="*/ 29 h 99"/>
                  <a:gd name="T60" fmla="*/ 128 w 129"/>
                  <a:gd name="T61" fmla="*/ 32 h 99"/>
                  <a:gd name="T62" fmla="*/ 128 w 129"/>
                  <a:gd name="T63" fmla="*/ 36 h 99"/>
                  <a:gd name="T64" fmla="*/ 128 w 129"/>
                  <a:gd name="T65" fmla="*/ 39 h 99"/>
                  <a:gd name="T66" fmla="*/ 128 w 129"/>
                  <a:gd name="T67" fmla="*/ 42 h 99"/>
                  <a:gd name="T68" fmla="*/ 122 w 129"/>
                  <a:gd name="T69" fmla="*/ 52 h 99"/>
                  <a:gd name="T70" fmla="*/ 122 w 129"/>
                  <a:gd name="T71" fmla="*/ 55 h 99"/>
                  <a:gd name="T72" fmla="*/ 117 w 129"/>
                  <a:gd name="T73" fmla="*/ 62 h 99"/>
                  <a:gd name="T74" fmla="*/ 117 w 129"/>
                  <a:gd name="T75" fmla="*/ 65 h 99"/>
                  <a:gd name="T76" fmla="*/ 117 w 129"/>
                  <a:gd name="T77" fmla="*/ 75 h 99"/>
                  <a:gd name="T78" fmla="*/ 111 w 129"/>
                  <a:gd name="T79" fmla="*/ 75 h 99"/>
                  <a:gd name="T80" fmla="*/ 105 w 129"/>
                  <a:gd name="T81" fmla="*/ 78 h 99"/>
                  <a:gd name="T82" fmla="*/ 93 w 129"/>
                  <a:gd name="T83" fmla="*/ 85 h 99"/>
                  <a:gd name="T84" fmla="*/ 88 w 129"/>
                  <a:gd name="T85" fmla="*/ 98 h 99"/>
                  <a:gd name="T86" fmla="*/ 82 w 129"/>
                  <a:gd name="T87" fmla="*/ 98 h 99"/>
                  <a:gd name="T88" fmla="*/ 76 w 129"/>
                  <a:gd name="T89" fmla="*/ 98 h 99"/>
                  <a:gd name="T90" fmla="*/ 70 w 129"/>
                  <a:gd name="T91" fmla="*/ 98 h 99"/>
                  <a:gd name="T92" fmla="*/ 64 w 129"/>
                  <a:gd name="T93" fmla="*/ 91 h 99"/>
                  <a:gd name="T94" fmla="*/ 41 w 129"/>
                  <a:gd name="T95" fmla="*/ 98 h 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9"/>
                  <a:gd name="T145" fmla="*/ 0 h 99"/>
                  <a:gd name="T146" fmla="*/ 129 w 129"/>
                  <a:gd name="T147" fmla="*/ 99 h 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9" h="99">
                    <a:moveTo>
                      <a:pt x="41" y="98"/>
                    </a:moveTo>
                    <a:lnTo>
                      <a:pt x="35" y="82"/>
                    </a:lnTo>
                    <a:lnTo>
                      <a:pt x="29" y="72"/>
                    </a:lnTo>
                    <a:lnTo>
                      <a:pt x="41" y="65"/>
                    </a:lnTo>
                    <a:lnTo>
                      <a:pt x="41" y="62"/>
                    </a:lnTo>
                    <a:lnTo>
                      <a:pt x="41" y="55"/>
                    </a:lnTo>
                    <a:lnTo>
                      <a:pt x="35" y="49"/>
                    </a:lnTo>
                    <a:lnTo>
                      <a:pt x="29" y="42"/>
                    </a:lnTo>
                    <a:lnTo>
                      <a:pt x="29" y="32"/>
                    </a:lnTo>
                    <a:lnTo>
                      <a:pt x="24" y="26"/>
                    </a:lnTo>
                    <a:lnTo>
                      <a:pt x="24" y="23"/>
                    </a:lnTo>
                    <a:lnTo>
                      <a:pt x="18" y="23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29" y="6"/>
                    </a:lnTo>
                    <a:lnTo>
                      <a:pt x="35" y="13"/>
                    </a:lnTo>
                    <a:lnTo>
                      <a:pt x="41" y="19"/>
                    </a:lnTo>
                    <a:lnTo>
                      <a:pt x="53" y="19"/>
                    </a:lnTo>
                    <a:lnTo>
                      <a:pt x="58" y="16"/>
                    </a:lnTo>
                    <a:lnTo>
                      <a:pt x="70" y="16"/>
                    </a:lnTo>
                    <a:lnTo>
                      <a:pt x="88" y="13"/>
                    </a:lnTo>
                    <a:lnTo>
                      <a:pt x="99" y="19"/>
                    </a:lnTo>
                    <a:lnTo>
                      <a:pt x="117" y="26"/>
                    </a:lnTo>
                    <a:lnTo>
                      <a:pt x="122" y="29"/>
                    </a:lnTo>
                    <a:lnTo>
                      <a:pt x="128" y="32"/>
                    </a:lnTo>
                    <a:lnTo>
                      <a:pt x="128" y="36"/>
                    </a:lnTo>
                    <a:lnTo>
                      <a:pt x="128" y="39"/>
                    </a:lnTo>
                    <a:lnTo>
                      <a:pt x="128" y="42"/>
                    </a:lnTo>
                    <a:lnTo>
                      <a:pt x="122" y="52"/>
                    </a:lnTo>
                    <a:lnTo>
                      <a:pt x="122" y="55"/>
                    </a:lnTo>
                    <a:lnTo>
                      <a:pt x="117" y="62"/>
                    </a:lnTo>
                    <a:lnTo>
                      <a:pt x="117" y="65"/>
                    </a:lnTo>
                    <a:lnTo>
                      <a:pt x="117" y="75"/>
                    </a:lnTo>
                    <a:lnTo>
                      <a:pt x="111" y="75"/>
                    </a:lnTo>
                    <a:lnTo>
                      <a:pt x="105" y="78"/>
                    </a:lnTo>
                    <a:lnTo>
                      <a:pt x="93" y="85"/>
                    </a:lnTo>
                    <a:lnTo>
                      <a:pt x="88" y="98"/>
                    </a:lnTo>
                    <a:lnTo>
                      <a:pt x="82" y="98"/>
                    </a:lnTo>
                    <a:lnTo>
                      <a:pt x="76" y="98"/>
                    </a:lnTo>
                    <a:lnTo>
                      <a:pt x="70" y="98"/>
                    </a:lnTo>
                    <a:lnTo>
                      <a:pt x="64" y="91"/>
                    </a:lnTo>
                    <a:lnTo>
                      <a:pt x="41" y="9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5" name="Freeform 89"/>
              <p:cNvSpPr>
                <a:spLocks/>
              </p:cNvSpPr>
              <p:nvPr/>
            </p:nvSpPr>
            <p:spPr bwMode="auto">
              <a:xfrm>
                <a:off x="3487" y="2046"/>
                <a:ext cx="99" cy="93"/>
              </a:xfrm>
              <a:custGeom>
                <a:avLst/>
                <a:gdLst>
                  <a:gd name="T0" fmla="*/ 98 w 99"/>
                  <a:gd name="T1" fmla="*/ 3 h 93"/>
                  <a:gd name="T2" fmla="*/ 81 w 99"/>
                  <a:gd name="T3" fmla="*/ 3 h 93"/>
                  <a:gd name="T4" fmla="*/ 75 w 99"/>
                  <a:gd name="T5" fmla="*/ 0 h 93"/>
                  <a:gd name="T6" fmla="*/ 52 w 99"/>
                  <a:gd name="T7" fmla="*/ 3 h 93"/>
                  <a:gd name="T8" fmla="*/ 35 w 99"/>
                  <a:gd name="T9" fmla="*/ 6 h 93"/>
                  <a:gd name="T10" fmla="*/ 23 w 99"/>
                  <a:gd name="T11" fmla="*/ 10 h 93"/>
                  <a:gd name="T12" fmla="*/ 23 w 99"/>
                  <a:gd name="T13" fmla="*/ 13 h 93"/>
                  <a:gd name="T14" fmla="*/ 23 w 99"/>
                  <a:gd name="T15" fmla="*/ 17 h 93"/>
                  <a:gd name="T16" fmla="*/ 18 w 99"/>
                  <a:gd name="T17" fmla="*/ 20 h 93"/>
                  <a:gd name="T18" fmla="*/ 12 w 99"/>
                  <a:gd name="T19" fmla="*/ 24 h 93"/>
                  <a:gd name="T20" fmla="*/ 6 w 99"/>
                  <a:gd name="T21" fmla="*/ 30 h 93"/>
                  <a:gd name="T22" fmla="*/ 0 w 99"/>
                  <a:gd name="T23" fmla="*/ 37 h 93"/>
                  <a:gd name="T24" fmla="*/ 0 w 99"/>
                  <a:gd name="T25" fmla="*/ 41 h 93"/>
                  <a:gd name="T26" fmla="*/ 0 w 99"/>
                  <a:gd name="T27" fmla="*/ 48 h 93"/>
                  <a:gd name="T28" fmla="*/ 6 w 99"/>
                  <a:gd name="T29" fmla="*/ 54 h 93"/>
                  <a:gd name="T30" fmla="*/ 12 w 99"/>
                  <a:gd name="T31" fmla="*/ 65 h 93"/>
                  <a:gd name="T32" fmla="*/ 23 w 99"/>
                  <a:gd name="T33" fmla="*/ 78 h 93"/>
                  <a:gd name="T34" fmla="*/ 35 w 99"/>
                  <a:gd name="T35" fmla="*/ 92 h 93"/>
                  <a:gd name="T36" fmla="*/ 46 w 99"/>
                  <a:gd name="T37" fmla="*/ 92 h 93"/>
                  <a:gd name="T38" fmla="*/ 46 w 99"/>
                  <a:gd name="T39" fmla="*/ 71 h 93"/>
                  <a:gd name="T40" fmla="*/ 52 w 99"/>
                  <a:gd name="T41" fmla="*/ 68 h 93"/>
                  <a:gd name="T42" fmla="*/ 64 w 99"/>
                  <a:gd name="T43" fmla="*/ 65 h 93"/>
                  <a:gd name="T44" fmla="*/ 69 w 99"/>
                  <a:gd name="T45" fmla="*/ 51 h 93"/>
                  <a:gd name="T46" fmla="*/ 69 w 99"/>
                  <a:gd name="T47" fmla="*/ 44 h 93"/>
                  <a:gd name="T48" fmla="*/ 69 w 99"/>
                  <a:gd name="T49" fmla="*/ 27 h 93"/>
                  <a:gd name="T50" fmla="*/ 69 w 99"/>
                  <a:gd name="T51" fmla="*/ 24 h 93"/>
                  <a:gd name="T52" fmla="*/ 75 w 99"/>
                  <a:gd name="T53" fmla="*/ 20 h 93"/>
                  <a:gd name="T54" fmla="*/ 87 w 99"/>
                  <a:gd name="T55" fmla="*/ 17 h 93"/>
                  <a:gd name="T56" fmla="*/ 92 w 99"/>
                  <a:gd name="T57" fmla="*/ 20 h 93"/>
                  <a:gd name="T58" fmla="*/ 98 w 99"/>
                  <a:gd name="T59" fmla="*/ 3 h 9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9"/>
                  <a:gd name="T91" fmla="*/ 0 h 93"/>
                  <a:gd name="T92" fmla="*/ 99 w 99"/>
                  <a:gd name="T93" fmla="*/ 93 h 9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9" h="93">
                    <a:moveTo>
                      <a:pt x="98" y="3"/>
                    </a:moveTo>
                    <a:lnTo>
                      <a:pt x="81" y="3"/>
                    </a:lnTo>
                    <a:lnTo>
                      <a:pt x="75" y="0"/>
                    </a:lnTo>
                    <a:lnTo>
                      <a:pt x="52" y="3"/>
                    </a:lnTo>
                    <a:lnTo>
                      <a:pt x="35" y="6"/>
                    </a:lnTo>
                    <a:lnTo>
                      <a:pt x="23" y="10"/>
                    </a:lnTo>
                    <a:lnTo>
                      <a:pt x="23" y="13"/>
                    </a:lnTo>
                    <a:lnTo>
                      <a:pt x="23" y="17"/>
                    </a:lnTo>
                    <a:lnTo>
                      <a:pt x="18" y="20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65"/>
                    </a:lnTo>
                    <a:lnTo>
                      <a:pt x="23" y="78"/>
                    </a:lnTo>
                    <a:lnTo>
                      <a:pt x="35" y="92"/>
                    </a:lnTo>
                    <a:lnTo>
                      <a:pt x="46" y="92"/>
                    </a:lnTo>
                    <a:lnTo>
                      <a:pt x="46" y="71"/>
                    </a:lnTo>
                    <a:lnTo>
                      <a:pt x="52" y="68"/>
                    </a:lnTo>
                    <a:lnTo>
                      <a:pt x="64" y="65"/>
                    </a:lnTo>
                    <a:lnTo>
                      <a:pt x="69" y="51"/>
                    </a:lnTo>
                    <a:lnTo>
                      <a:pt x="69" y="44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5" y="20"/>
                    </a:lnTo>
                    <a:lnTo>
                      <a:pt x="87" y="17"/>
                    </a:lnTo>
                    <a:lnTo>
                      <a:pt x="92" y="20"/>
                    </a:lnTo>
                    <a:lnTo>
                      <a:pt x="98" y="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6" name="Freeform 90"/>
              <p:cNvSpPr>
                <a:spLocks/>
              </p:cNvSpPr>
              <p:nvPr/>
            </p:nvSpPr>
            <p:spPr bwMode="auto">
              <a:xfrm>
                <a:off x="3476" y="2019"/>
                <a:ext cx="35" cy="68"/>
              </a:xfrm>
              <a:custGeom>
                <a:avLst/>
                <a:gdLst>
                  <a:gd name="T0" fmla="*/ 0 w 35"/>
                  <a:gd name="T1" fmla="*/ 20 h 68"/>
                  <a:gd name="T2" fmla="*/ 12 w 35"/>
                  <a:gd name="T3" fmla="*/ 27 h 68"/>
                  <a:gd name="T4" fmla="*/ 12 w 35"/>
                  <a:gd name="T5" fmla="*/ 30 h 68"/>
                  <a:gd name="T6" fmla="*/ 12 w 35"/>
                  <a:gd name="T7" fmla="*/ 40 h 68"/>
                  <a:gd name="T8" fmla="*/ 12 w 35"/>
                  <a:gd name="T9" fmla="*/ 47 h 68"/>
                  <a:gd name="T10" fmla="*/ 12 w 35"/>
                  <a:gd name="T11" fmla="*/ 54 h 68"/>
                  <a:gd name="T12" fmla="*/ 12 w 35"/>
                  <a:gd name="T13" fmla="*/ 57 h 68"/>
                  <a:gd name="T14" fmla="*/ 12 w 35"/>
                  <a:gd name="T15" fmla="*/ 60 h 68"/>
                  <a:gd name="T16" fmla="*/ 12 w 35"/>
                  <a:gd name="T17" fmla="*/ 67 h 68"/>
                  <a:gd name="T18" fmla="*/ 17 w 35"/>
                  <a:gd name="T19" fmla="*/ 60 h 68"/>
                  <a:gd name="T20" fmla="*/ 23 w 35"/>
                  <a:gd name="T21" fmla="*/ 54 h 68"/>
                  <a:gd name="T22" fmla="*/ 34 w 35"/>
                  <a:gd name="T23" fmla="*/ 44 h 68"/>
                  <a:gd name="T24" fmla="*/ 34 w 35"/>
                  <a:gd name="T25" fmla="*/ 40 h 68"/>
                  <a:gd name="T26" fmla="*/ 34 w 35"/>
                  <a:gd name="T27" fmla="*/ 37 h 68"/>
                  <a:gd name="T28" fmla="*/ 28 w 35"/>
                  <a:gd name="T29" fmla="*/ 34 h 68"/>
                  <a:gd name="T30" fmla="*/ 28 w 35"/>
                  <a:gd name="T31" fmla="*/ 30 h 68"/>
                  <a:gd name="T32" fmla="*/ 34 w 35"/>
                  <a:gd name="T33" fmla="*/ 24 h 68"/>
                  <a:gd name="T34" fmla="*/ 34 w 35"/>
                  <a:gd name="T35" fmla="*/ 20 h 68"/>
                  <a:gd name="T36" fmla="*/ 28 w 35"/>
                  <a:gd name="T37" fmla="*/ 17 h 68"/>
                  <a:gd name="T38" fmla="*/ 23 w 35"/>
                  <a:gd name="T39" fmla="*/ 4 h 68"/>
                  <a:gd name="T40" fmla="*/ 17 w 35"/>
                  <a:gd name="T41" fmla="*/ 0 h 68"/>
                  <a:gd name="T42" fmla="*/ 12 w 35"/>
                  <a:gd name="T43" fmla="*/ 0 h 68"/>
                  <a:gd name="T44" fmla="*/ 6 w 35"/>
                  <a:gd name="T45" fmla="*/ 0 h 68"/>
                  <a:gd name="T46" fmla="*/ 0 w 35"/>
                  <a:gd name="T47" fmla="*/ 20 h 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"/>
                  <a:gd name="T73" fmla="*/ 0 h 68"/>
                  <a:gd name="T74" fmla="*/ 35 w 35"/>
                  <a:gd name="T75" fmla="*/ 68 h 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" h="68">
                    <a:moveTo>
                      <a:pt x="0" y="20"/>
                    </a:moveTo>
                    <a:lnTo>
                      <a:pt x="12" y="27"/>
                    </a:lnTo>
                    <a:lnTo>
                      <a:pt x="12" y="30"/>
                    </a:lnTo>
                    <a:lnTo>
                      <a:pt x="12" y="40"/>
                    </a:lnTo>
                    <a:lnTo>
                      <a:pt x="12" y="47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2" y="67"/>
                    </a:lnTo>
                    <a:lnTo>
                      <a:pt x="17" y="60"/>
                    </a:lnTo>
                    <a:lnTo>
                      <a:pt x="23" y="54"/>
                    </a:lnTo>
                    <a:lnTo>
                      <a:pt x="34" y="44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34" y="24"/>
                    </a:lnTo>
                    <a:lnTo>
                      <a:pt x="34" y="20"/>
                    </a:lnTo>
                    <a:lnTo>
                      <a:pt x="28" y="17"/>
                    </a:lnTo>
                    <a:lnTo>
                      <a:pt x="23" y="4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7" name="Freeform 91"/>
              <p:cNvSpPr>
                <a:spLocks/>
              </p:cNvSpPr>
              <p:nvPr/>
            </p:nvSpPr>
            <p:spPr bwMode="auto">
              <a:xfrm>
                <a:off x="3380" y="1930"/>
                <a:ext cx="159" cy="129"/>
              </a:xfrm>
              <a:custGeom>
                <a:avLst/>
                <a:gdLst>
                  <a:gd name="T0" fmla="*/ 28 w 159"/>
                  <a:gd name="T1" fmla="*/ 59 h 129"/>
                  <a:gd name="T2" fmla="*/ 17 w 159"/>
                  <a:gd name="T3" fmla="*/ 49 h 129"/>
                  <a:gd name="T4" fmla="*/ 17 w 159"/>
                  <a:gd name="T5" fmla="*/ 42 h 129"/>
                  <a:gd name="T6" fmla="*/ 17 w 159"/>
                  <a:gd name="T7" fmla="*/ 39 h 129"/>
                  <a:gd name="T8" fmla="*/ 11 w 159"/>
                  <a:gd name="T9" fmla="*/ 39 h 129"/>
                  <a:gd name="T10" fmla="*/ 5 w 159"/>
                  <a:gd name="T11" fmla="*/ 36 h 129"/>
                  <a:gd name="T12" fmla="*/ 0 w 159"/>
                  <a:gd name="T13" fmla="*/ 33 h 129"/>
                  <a:gd name="T14" fmla="*/ 0 w 159"/>
                  <a:gd name="T15" fmla="*/ 29 h 129"/>
                  <a:gd name="T16" fmla="*/ 5 w 159"/>
                  <a:gd name="T17" fmla="*/ 26 h 129"/>
                  <a:gd name="T18" fmla="*/ 17 w 159"/>
                  <a:gd name="T19" fmla="*/ 23 h 129"/>
                  <a:gd name="T20" fmla="*/ 28 w 159"/>
                  <a:gd name="T21" fmla="*/ 19 h 129"/>
                  <a:gd name="T22" fmla="*/ 34 w 159"/>
                  <a:gd name="T23" fmla="*/ 16 h 129"/>
                  <a:gd name="T24" fmla="*/ 62 w 159"/>
                  <a:gd name="T25" fmla="*/ 16 h 129"/>
                  <a:gd name="T26" fmla="*/ 62 w 159"/>
                  <a:gd name="T27" fmla="*/ 9 h 129"/>
                  <a:gd name="T28" fmla="*/ 62 w 159"/>
                  <a:gd name="T29" fmla="*/ 6 h 129"/>
                  <a:gd name="T30" fmla="*/ 68 w 159"/>
                  <a:gd name="T31" fmla="*/ 3 h 129"/>
                  <a:gd name="T32" fmla="*/ 68 w 159"/>
                  <a:gd name="T33" fmla="*/ 0 h 129"/>
                  <a:gd name="T34" fmla="*/ 68 w 159"/>
                  <a:gd name="T35" fmla="*/ 16 h 129"/>
                  <a:gd name="T36" fmla="*/ 73 w 159"/>
                  <a:gd name="T37" fmla="*/ 29 h 129"/>
                  <a:gd name="T38" fmla="*/ 96 w 159"/>
                  <a:gd name="T39" fmla="*/ 29 h 129"/>
                  <a:gd name="T40" fmla="*/ 102 w 159"/>
                  <a:gd name="T41" fmla="*/ 26 h 129"/>
                  <a:gd name="T42" fmla="*/ 119 w 159"/>
                  <a:gd name="T43" fmla="*/ 23 h 129"/>
                  <a:gd name="T44" fmla="*/ 124 w 159"/>
                  <a:gd name="T45" fmla="*/ 26 h 129"/>
                  <a:gd name="T46" fmla="*/ 124 w 159"/>
                  <a:gd name="T47" fmla="*/ 33 h 129"/>
                  <a:gd name="T48" fmla="*/ 124 w 159"/>
                  <a:gd name="T49" fmla="*/ 36 h 129"/>
                  <a:gd name="T50" fmla="*/ 124 w 159"/>
                  <a:gd name="T51" fmla="*/ 39 h 129"/>
                  <a:gd name="T52" fmla="*/ 136 w 159"/>
                  <a:gd name="T53" fmla="*/ 46 h 129"/>
                  <a:gd name="T54" fmla="*/ 141 w 159"/>
                  <a:gd name="T55" fmla="*/ 46 h 129"/>
                  <a:gd name="T56" fmla="*/ 141 w 159"/>
                  <a:gd name="T57" fmla="*/ 49 h 129"/>
                  <a:gd name="T58" fmla="*/ 141 w 159"/>
                  <a:gd name="T59" fmla="*/ 56 h 129"/>
                  <a:gd name="T60" fmla="*/ 141 w 159"/>
                  <a:gd name="T61" fmla="*/ 65 h 129"/>
                  <a:gd name="T62" fmla="*/ 147 w 159"/>
                  <a:gd name="T63" fmla="*/ 72 h 129"/>
                  <a:gd name="T64" fmla="*/ 153 w 159"/>
                  <a:gd name="T65" fmla="*/ 79 h 129"/>
                  <a:gd name="T66" fmla="*/ 158 w 159"/>
                  <a:gd name="T67" fmla="*/ 82 h 129"/>
                  <a:gd name="T68" fmla="*/ 158 w 159"/>
                  <a:gd name="T69" fmla="*/ 85 h 129"/>
                  <a:gd name="T70" fmla="*/ 153 w 159"/>
                  <a:gd name="T71" fmla="*/ 88 h 129"/>
                  <a:gd name="T72" fmla="*/ 147 w 159"/>
                  <a:gd name="T73" fmla="*/ 95 h 129"/>
                  <a:gd name="T74" fmla="*/ 153 w 159"/>
                  <a:gd name="T75" fmla="*/ 105 h 129"/>
                  <a:gd name="T76" fmla="*/ 158 w 159"/>
                  <a:gd name="T77" fmla="*/ 121 h 129"/>
                  <a:gd name="T78" fmla="*/ 141 w 159"/>
                  <a:gd name="T79" fmla="*/ 121 h 129"/>
                  <a:gd name="T80" fmla="*/ 130 w 159"/>
                  <a:gd name="T81" fmla="*/ 128 h 129"/>
                  <a:gd name="T82" fmla="*/ 124 w 159"/>
                  <a:gd name="T83" fmla="*/ 121 h 129"/>
                  <a:gd name="T84" fmla="*/ 124 w 159"/>
                  <a:gd name="T85" fmla="*/ 118 h 129"/>
                  <a:gd name="T86" fmla="*/ 130 w 159"/>
                  <a:gd name="T87" fmla="*/ 115 h 129"/>
                  <a:gd name="T88" fmla="*/ 130 w 159"/>
                  <a:gd name="T89" fmla="*/ 112 h 129"/>
                  <a:gd name="T90" fmla="*/ 124 w 159"/>
                  <a:gd name="T91" fmla="*/ 98 h 129"/>
                  <a:gd name="T92" fmla="*/ 119 w 159"/>
                  <a:gd name="T93" fmla="*/ 95 h 129"/>
                  <a:gd name="T94" fmla="*/ 119 w 159"/>
                  <a:gd name="T95" fmla="*/ 92 h 129"/>
                  <a:gd name="T96" fmla="*/ 113 w 159"/>
                  <a:gd name="T97" fmla="*/ 88 h 129"/>
                  <a:gd name="T98" fmla="*/ 107 w 159"/>
                  <a:gd name="T99" fmla="*/ 85 h 129"/>
                  <a:gd name="T100" fmla="*/ 102 w 159"/>
                  <a:gd name="T101" fmla="*/ 88 h 129"/>
                  <a:gd name="T102" fmla="*/ 96 w 159"/>
                  <a:gd name="T103" fmla="*/ 108 h 129"/>
                  <a:gd name="T104" fmla="*/ 68 w 159"/>
                  <a:gd name="T105" fmla="*/ 85 h 129"/>
                  <a:gd name="T106" fmla="*/ 68 w 159"/>
                  <a:gd name="T107" fmla="*/ 82 h 129"/>
                  <a:gd name="T108" fmla="*/ 62 w 159"/>
                  <a:gd name="T109" fmla="*/ 79 h 129"/>
                  <a:gd name="T110" fmla="*/ 56 w 159"/>
                  <a:gd name="T111" fmla="*/ 72 h 129"/>
                  <a:gd name="T112" fmla="*/ 51 w 159"/>
                  <a:gd name="T113" fmla="*/ 65 h 129"/>
                  <a:gd name="T114" fmla="*/ 39 w 159"/>
                  <a:gd name="T115" fmla="*/ 65 h 129"/>
                  <a:gd name="T116" fmla="*/ 28 w 159"/>
                  <a:gd name="T117" fmla="*/ 59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9"/>
                  <a:gd name="T178" fmla="*/ 0 h 129"/>
                  <a:gd name="T179" fmla="*/ 159 w 159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9" h="129">
                    <a:moveTo>
                      <a:pt x="28" y="59"/>
                    </a:moveTo>
                    <a:lnTo>
                      <a:pt x="17" y="49"/>
                    </a:lnTo>
                    <a:lnTo>
                      <a:pt x="17" y="42"/>
                    </a:lnTo>
                    <a:lnTo>
                      <a:pt x="17" y="39"/>
                    </a:lnTo>
                    <a:lnTo>
                      <a:pt x="11" y="39"/>
                    </a:lnTo>
                    <a:lnTo>
                      <a:pt x="5" y="36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5" y="26"/>
                    </a:lnTo>
                    <a:lnTo>
                      <a:pt x="17" y="23"/>
                    </a:lnTo>
                    <a:lnTo>
                      <a:pt x="28" y="19"/>
                    </a:lnTo>
                    <a:lnTo>
                      <a:pt x="34" y="16"/>
                    </a:lnTo>
                    <a:lnTo>
                      <a:pt x="62" y="16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8" y="3"/>
                    </a:lnTo>
                    <a:lnTo>
                      <a:pt x="68" y="0"/>
                    </a:lnTo>
                    <a:lnTo>
                      <a:pt x="68" y="16"/>
                    </a:lnTo>
                    <a:lnTo>
                      <a:pt x="73" y="29"/>
                    </a:lnTo>
                    <a:lnTo>
                      <a:pt x="96" y="29"/>
                    </a:lnTo>
                    <a:lnTo>
                      <a:pt x="102" y="26"/>
                    </a:lnTo>
                    <a:lnTo>
                      <a:pt x="119" y="23"/>
                    </a:lnTo>
                    <a:lnTo>
                      <a:pt x="124" y="26"/>
                    </a:lnTo>
                    <a:lnTo>
                      <a:pt x="124" y="33"/>
                    </a:lnTo>
                    <a:lnTo>
                      <a:pt x="124" y="36"/>
                    </a:lnTo>
                    <a:lnTo>
                      <a:pt x="124" y="39"/>
                    </a:lnTo>
                    <a:lnTo>
                      <a:pt x="136" y="46"/>
                    </a:lnTo>
                    <a:lnTo>
                      <a:pt x="141" y="46"/>
                    </a:lnTo>
                    <a:lnTo>
                      <a:pt x="141" y="49"/>
                    </a:lnTo>
                    <a:lnTo>
                      <a:pt x="141" y="56"/>
                    </a:lnTo>
                    <a:lnTo>
                      <a:pt x="141" y="65"/>
                    </a:lnTo>
                    <a:lnTo>
                      <a:pt x="147" y="72"/>
                    </a:lnTo>
                    <a:lnTo>
                      <a:pt x="153" y="79"/>
                    </a:lnTo>
                    <a:lnTo>
                      <a:pt x="158" y="82"/>
                    </a:lnTo>
                    <a:lnTo>
                      <a:pt x="158" y="85"/>
                    </a:lnTo>
                    <a:lnTo>
                      <a:pt x="153" y="88"/>
                    </a:lnTo>
                    <a:lnTo>
                      <a:pt x="147" y="95"/>
                    </a:lnTo>
                    <a:lnTo>
                      <a:pt x="153" y="105"/>
                    </a:lnTo>
                    <a:lnTo>
                      <a:pt x="158" y="121"/>
                    </a:lnTo>
                    <a:lnTo>
                      <a:pt x="141" y="121"/>
                    </a:lnTo>
                    <a:lnTo>
                      <a:pt x="130" y="128"/>
                    </a:lnTo>
                    <a:lnTo>
                      <a:pt x="124" y="121"/>
                    </a:lnTo>
                    <a:lnTo>
                      <a:pt x="124" y="118"/>
                    </a:lnTo>
                    <a:lnTo>
                      <a:pt x="130" y="115"/>
                    </a:lnTo>
                    <a:lnTo>
                      <a:pt x="130" y="112"/>
                    </a:lnTo>
                    <a:lnTo>
                      <a:pt x="124" y="98"/>
                    </a:lnTo>
                    <a:lnTo>
                      <a:pt x="119" y="95"/>
                    </a:lnTo>
                    <a:lnTo>
                      <a:pt x="119" y="92"/>
                    </a:lnTo>
                    <a:lnTo>
                      <a:pt x="113" y="88"/>
                    </a:lnTo>
                    <a:lnTo>
                      <a:pt x="107" y="85"/>
                    </a:lnTo>
                    <a:lnTo>
                      <a:pt x="102" y="88"/>
                    </a:lnTo>
                    <a:lnTo>
                      <a:pt x="96" y="108"/>
                    </a:lnTo>
                    <a:lnTo>
                      <a:pt x="68" y="85"/>
                    </a:lnTo>
                    <a:lnTo>
                      <a:pt x="68" y="82"/>
                    </a:lnTo>
                    <a:lnTo>
                      <a:pt x="62" y="79"/>
                    </a:lnTo>
                    <a:lnTo>
                      <a:pt x="56" y="72"/>
                    </a:lnTo>
                    <a:lnTo>
                      <a:pt x="51" y="65"/>
                    </a:lnTo>
                    <a:lnTo>
                      <a:pt x="39" y="65"/>
                    </a:lnTo>
                    <a:lnTo>
                      <a:pt x="28" y="59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8" name="Freeform 92"/>
              <p:cNvSpPr>
                <a:spLocks/>
              </p:cNvSpPr>
              <p:nvPr/>
            </p:nvSpPr>
            <p:spPr bwMode="auto">
              <a:xfrm>
                <a:off x="3445" y="1897"/>
                <a:ext cx="92" cy="64"/>
              </a:xfrm>
              <a:custGeom>
                <a:avLst/>
                <a:gdLst>
                  <a:gd name="T0" fmla="*/ 51 w 92"/>
                  <a:gd name="T1" fmla="*/ 22 h 64"/>
                  <a:gd name="T2" fmla="*/ 46 w 92"/>
                  <a:gd name="T3" fmla="*/ 19 h 64"/>
                  <a:gd name="T4" fmla="*/ 40 w 92"/>
                  <a:gd name="T5" fmla="*/ 22 h 64"/>
                  <a:gd name="T6" fmla="*/ 34 w 92"/>
                  <a:gd name="T7" fmla="*/ 25 h 64"/>
                  <a:gd name="T8" fmla="*/ 29 w 92"/>
                  <a:gd name="T9" fmla="*/ 25 h 64"/>
                  <a:gd name="T10" fmla="*/ 17 w 92"/>
                  <a:gd name="T11" fmla="*/ 25 h 64"/>
                  <a:gd name="T12" fmla="*/ 12 w 92"/>
                  <a:gd name="T13" fmla="*/ 22 h 64"/>
                  <a:gd name="T14" fmla="*/ 6 w 92"/>
                  <a:gd name="T15" fmla="*/ 16 h 64"/>
                  <a:gd name="T16" fmla="*/ 0 w 92"/>
                  <a:gd name="T17" fmla="*/ 22 h 64"/>
                  <a:gd name="T18" fmla="*/ 0 w 92"/>
                  <a:gd name="T19" fmla="*/ 25 h 64"/>
                  <a:gd name="T20" fmla="*/ 0 w 92"/>
                  <a:gd name="T21" fmla="*/ 35 h 64"/>
                  <a:gd name="T22" fmla="*/ 0 w 92"/>
                  <a:gd name="T23" fmla="*/ 38 h 64"/>
                  <a:gd name="T24" fmla="*/ 6 w 92"/>
                  <a:gd name="T25" fmla="*/ 47 h 64"/>
                  <a:gd name="T26" fmla="*/ 6 w 92"/>
                  <a:gd name="T27" fmla="*/ 57 h 64"/>
                  <a:gd name="T28" fmla="*/ 12 w 92"/>
                  <a:gd name="T29" fmla="*/ 63 h 64"/>
                  <a:gd name="T30" fmla="*/ 29 w 92"/>
                  <a:gd name="T31" fmla="*/ 63 h 64"/>
                  <a:gd name="T32" fmla="*/ 34 w 92"/>
                  <a:gd name="T33" fmla="*/ 60 h 64"/>
                  <a:gd name="T34" fmla="*/ 46 w 92"/>
                  <a:gd name="T35" fmla="*/ 54 h 64"/>
                  <a:gd name="T36" fmla="*/ 51 w 92"/>
                  <a:gd name="T37" fmla="*/ 54 h 64"/>
                  <a:gd name="T38" fmla="*/ 57 w 92"/>
                  <a:gd name="T39" fmla="*/ 54 h 64"/>
                  <a:gd name="T40" fmla="*/ 63 w 92"/>
                  <a:gd name="T41" fmla="*/ 57 h 64"/>
                  <a:gd name="T42" fmla="*/ 68 w 92"/>
                  <a:gd name="T43" fmla="*/ 57 h 64"/>
                  <a:gd name="T44" fmla="*/ 68 w 92"/>
                  <a:gd name="T45" fmla="*/ 54 h 64"/>
                  <a:gd name="T46" fmla="*/ 74 w 92"/>
                  <a:gd name="T47" fmla="*/ 47 h 64"/>
                  <a:gd name="T48" fmla="*/ 80 w 92"/>
                  <a:gd name="T49" fmla="*/ 41 h 64"/>
                  <a:gd name="T50" fmla="*/ 80 w 92"/>
                  <a:gd name="T51" fmla="*/ 32 h 64"/>
                  <a:gd name="T52" fmla="*/ 80 w 92"/>
                  <a:gd name="T53" fmla="*/ 29 h 64"/>
                  <a:gd name="T54" fmla="*/ 85 w 92"/>
                  <a:gd name="T55" fmla="*/ 22 h 64"/>
                  <a:gd name="T56" fmla="*/ 85 w 92"/>
                  <a:gd name="T57" fmla="*/ 13 h 64"/>
                  <a:gd name="T58" fmla="*/ 91 w 92"/>
                  <a:gd name="T59" fmla="*/ 10 h 64"/>
                  <a:gd name="T60" fmla="*/ 80 w 92"/>
                  <a:gd name="T61" fmla="*/ 0 h 64"/>
                  <a:gd name="T62" fmla="*/ 80 w 92"/>
                  <a:gd name="T63" fmla="*/ 3 h 64"/>
                  <a:gd name="T64" fmla="*/ 68 w 92"/>
                  <a:gd name="T65" fmla="*/ 3 h 64"/>
                  <a:gd name="T66" fmla="*/ 63 w 92"/>
                  <a:gd name="T67" fmla="*/ 3 h 64"/>
                  <a:gd name="T68" fmla="*/ 57 w 92"/>
                  <a:gd name="T69" fmla="*/ 10 h 64"/>
                  <a:gd name="T70" fmla="*/ 57 w 92"/>
                  <a:gd name="T71" fmla="*/ 13 h 64"/>
                  <a:gd name="T72" fmla="*/ 57 w 92"/>
                  <a:gd name="T73" fmla="*/ 16 h 64"/>
                  <a:gd name="T74" fmla="*/ 51 w 92"/>
                  <a:gd name="T75" fmla="*/ 19 h 64"/>
                  <a:gd name="T76" fmla="*/ 51 w 92"/>
                  <a:gd name="T77" fmla="*/ 22 h 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2"/>
                  <a:gd name="T118" fmla="*/ 0 h 64"/>
                  <a:gd name="T119" fmla="*/ 92 w 92"/>
                  <a:gd name="T120" fmla="*/ 64 h 6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2" h="64">
                    <a:moveTo>
                      <a:pt x="51" y="22"/>
                    </a:moveTo>
                    <a:lnTo>
                      <a:pt x="46" y="19"/>
                    </a:lnTo>
                    <a:lnTo>
                      <a:pt x="40" y="22"/>
                    </a:lnTo>
                    <a:lnTo>
                      <a:pt x="34" y="25"/>
                    </a:lnTo>
                    <a:lnTo>
                      <a:pt x="29" y="25"/>
                    </a:lnTo>
                    <a:lnTo>
                      <a:pt x="17" y="25"/>
                    </a:lnTo>
                    <a:lnTo>
                      <a:pt x="12" y="22"/>
                    </a:lnTo>
                    <a:lnTo>
                      <a:pt x="6" y="16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6" y="47"/>
                    </a:lnTo>
                    <a:lnTo>
                      <a:pt x="6" y="57"/>
                    </a:lnTo>
                    <a:lnTo>
                      <a:pt x="12" y="63"/>
                    </a:lnTo>
                    <a:lnTo>
                      <a:pt x="29" y="63"/>
                    </a:lnTo>
                    <a:lnTo>
                      <a:pt x="34" y="60"/>
                    </a:lnTo>
                    <a:lnTo>
                      <a:pt x="46" y="54"/>
                    </a:lnTo>
                    <a:lnTo>
                      <a:pt x="51" y="54"/>
                    </a:lnTo>
                    <a:lnTo>
                      <a:pt x="57" y="54"/>
                    </a:lnTo>
                    <a:lnTo>
                      <a:pt x="63" y="57"/>
                    </a:lnTo>
                    <a:lnTo>
                      <a:pt x="68" y="57"/>
                    </a:lnTo>
                    <a:lnTo>
                      <a:pt x="68" y="54"/>
                    </a:lnTo>
                    <a:lnTo>
                      <a:pt x="74" y="47"/>
                    </a:lnTo>
                    <a:lnTo>
                      <a:pt x="80" y="41"/>
                    </a:lnTo>
                    <a:lnTo>
                      <a:pt x="80" y="32"/>
                    </a:lnTo>
                    <a:lnTo>
                      <a:pt x="80" y="29"/>
                    </a:lnTo>
                    <a:lnTo>
                      <a:pt x="85" y="22"/>
                    </a:lnTo>
                    <a:lnTo>
                      <a:pt x="85" y="13"/>
                    </a:lnTo>
                    <a:lnTo>
                      <a:pt x="91" y="10"/>
                    </a:lnTo>
                    <a:lnTo>
                      <a:pt x="80" y="0"/>
                    </a:lnTo>
                    <a:lnTo>
                      <a:pt x="80" y="3"/>
                    </a:lnTo>
                    <a:lnTo>
                      <a:pt x="68" y="3"/>
                    </a:lnTo>
                    <a:lnTo>
                      <a:pt x="63" y="3"/>
                    </a:lnTo>
                    <a:lnTo>
                      <a:pt x="57" y="10"/>
                    </a:lnTo>
                    <a:lnTo>
                      <a:pt x="57" y="13"/>
                    </a:lnTo>
                    <a:lnTo>
                      <a:pt x="57" y="16"/>
                    </a:lnTo>
                    <a:lnTo>
                      <a:pt x="51" y="19"/>
                    </a:lnTo>
                    <a:lnTo>
                      <a:pt x="51" y="2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69" name="Freeform 93"/>
              <p:cNvSpPr>
                <a:spLocks/>
              </p:cNvSpPr>
              <p:nvPr/>
            </p:nvSpPr>
            <p:spPr bwMode="auto">
              <a:xfrm>
                <a:off x="3380" y="1852"/>
                <a:ext cx="159" cy="72"/>
              </a:xfrm>
              <a:custGeom>
                <a:avLst/>
                <a:gdLst>
                  <a:gd name="T0" fmla="*/ 147 w 159"/>
                  <a:gd name="T1" fmla="*/ 22 h 72"/>
                  <a:gd name="T2" fmla="*/ 136 w 159"/>
                  <a:gd name="T3" fmla="*/ 12 h 72"/>
                  <a:gd name="T4" fmla="*/ 124 w 159"/>
                  <a:gd name="T5" fmla="*/ 15 h 72"/>
                  <a:gd name="T6" fmla="*/ 119 w 159"/>
                  <a:gd name="T7" fmla="*/ 22 h 72"/>
                  <a:gd name="T8" fmla="*/ 107 w 159"/>
                  <a:gd name="T9" fmla="*/ 25 h 72"/>
                  <a:gd name="T10" fmla="*/ 102 w 159"/>
                  <a:gd name="T11" fmla="*/ 28 h 72"/>
                  <a:gd name="T12" fmla="*/ 90 w 159"/>
                  <a:gd name="T13" fmla="*/ 25 h 72"/>
                  <a:gd name="T14" fmla="*/ 73 w 159"/>
                  <a:gd name="T15" fmla="*/ 19 h 72"/>
                  <a:gd name="T16" fmla="*/ 68 w 159"/>
                  <a:gd name="T17" fmla="*/ 6 h 72"/>
                  <a:gd name="T18" fmla="*/ 51 w 159"/>
                  <a:gd name="T19" fmla="*/ 3 h 72"/>
                  <a:gd name="T20" fmla="*/ 34 w 159"/>
                  <a:gd name="T21" fmla="*/ 0 h 72"/>
                  <a:gd name="T22" fmla="*/ 28 w 159"/>
                  <a:gd name="T23" fmla="*/ 6 h 72"/>
                  <a:gd name="T24" fmla="*/ 17 w 159"/>
                  <a:gd name="T25" fmla="*/ 0 h 72"/>
                  <a:gd name="T26" fmla="*/ 17 w 159"/>
                  <a:gd name="T27" fmla="*/ 6 h 72"/>
                  <a:gd name="T28" fmla="*/ 5 w 159"/>
                  <a:gd name="T29" fmla="*/ 6 h 72"/>
                  <a:gd name="T30" fmla="*/ 0 w 159"/>
                  <a:gd name="T31" fmla="*/ 19 h 72"/>
                  <a:gd name="T32" fmla="*/ 11 w 159"/>
                  <a:gd name="T33" fmla="*/ 28 h 72"/>
                  <a:gd name="T34" fmla="*/ 17 w 159"/>
                  <a:gd name="T35" fmla="*/ 49 h 72"/>
                  <a:gd name="T36" fmla="*/ 28 w 159"/>
                  <a:gd name="T37" fmla="*/ 49 h 72"/>
                  <a:gd name="T38" fmla="*/ 39 w 159"/>
                  <a:gd name="T39" fmla="*/ 46 h 72"/>
                  <a:gd name="T40" fmla="*/ 45 w 159"/>
                  <a:gd name="T41" fmla="*/ 49 h 72"/>
                  <a:gd name="T42" fmla="*/ 51 w 159"/>
                  <a:gd name="T43" fmla="*/ 56 h 72"/>
                  <a:gd name="T44" fmla="*/ 68 w 159"/>
                  <a:gd name="T45" fmla="*/ 59 h 72"/>
                  <a:gd name="T46" fmla="*/ 79 w 159"/>
                  <a:gd name="T47" fmla="*/ 68 h 72"/>
                  <a:gd name="T48" fmla="*/ 90 w 159"/>
                  <a:gd name="T49" fmla="*/ 71 h 72"/>
                  <a:gd name="T50" fmla="*/ 102 w 159"/>
                  <a:gd name="T51" fmla="*/ 68 h 72"/>
                  <a:gd name="T52" fmla="*/ 107 w 159"/>
                  <a:gd name="T53" fmla="*/ 65 h 72"/>
                  <a:gd name="T54" fmla="*/ 119 w 159"/>
                  <a:gd name="T55" fmla="*/ 65 h 72"/>
                  <a:gd name="T56" fmla="*/ 119 w 159"/>
                  <a:gd name="T57" fmla="*/ 59 h 72"/>
                  <a:gd name="T58" fmla="*/ 124 w 159"/>
                  <a:gd name="T59" fmla="*/ 52 h 72"/>
                  <a:gd name="T60" fmla="*/ 136 w 159"/>
                  <a:gd name="T61" fmla="*/ 49 h 72"/>
                  <a:gd name="T62" fmla="*/ 147 w 159"/>
                  <a:gd name="T63" fmla="*/ 46 h 72"/>
                  <a:gd name="T64" fmla="*/ 158 w 159"/>
                  <a:gd name="T65" fmla="*/ 40 h 72"/>
                  <a:gd name="T66" fmla="*/ 158 w 159"/>
                  <a:gd name="T67" fmla="*/ 40 h 72"/>
                  <a:gd name="T68" fmla="*/ 158 w 159"/>
                  <a:gd name="T69" fmla="*/ 28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9"/>
                  <a:gd name="T106" fmla="*/ 0 h 72"/>
                  <a:gd name="T107" fmla="*/ 159 w 159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9" h="72">
                    <a:moveTo>
                      <a:pt x="158" y="25"/>
                    </a:moveTo>
                    <a:lnTo>
                      <a:pt x="147" y="22"/>
                    </a:lnTo>
                    <a:lnTo>
                      <a:pt x="141" y="19"/>
                    </a:lnTo>
                    <a:lnTo>
                      <a:pt x="136" y="12"/>
                    </a:lnTo>
                    <a:lnTo>
                      <a:pt x="130" y="15"/>
                    </a:lnTo>
                    <a:lnTo>
                      <a:pt x="124" y="15"/>
                    </a:lnTo>
                    <a:lnTo>
                      <a:pt x="119" y="19"/>
                    </a:lnTo>
                    <a:lnTo>
                      <a:pt x="119" y="22"/>
                    </a:lnTo>
                    <a:lnTo>
                      <a:pt x="119" y="25"/>
                    </a:lnTo>
                    <a:lnTo>
                      <a:pt x="107" y="25"/>
                    </a:lnTo>
                    <a:lnTo>
                      <a:pt x="102" y="25"/>
                    </a:lnTo>
                    <a:lnTo>
                      <a:pt x="102" y="28"/>
                    </a:lnTo>
                    <a:lnTo>
                      <a:pt x="96" y="25"/>
                    </a:lnTo>
                    <a:lnTo>
                      <a:pt x="90" y="25"/>
                    </a:lnTo>
                    <a:lnTo>
                      <a:pt x="85" y="19"/>
                    </a:lnTo>
                    <a:lnTo>
                      <a:pt x="73" y="19"/>
                    </a:lnTo>
                    <a:lnTo>
                      <a:pt x="68" y="19"/>
                    </a:lnTo>
                    <a:lnTo>
                      <a:pt x="68" y="6"/>
                    </a:lnTo>
                    <a:lnTo>
                      <a:pt x="51" y="6"/>
                    </a:lnTo>
                    <a:lnTo>
                      <a:pt x="51" y="3"/>
                    </a:lnTo>
                    <a:lnTo>
                      <a:pt x="39" y="3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11" y="28"/>
                    </a:lnTo>
                    <a:lnTo>
                      <a:pt x="17" y="46"/>
                    </a:lnTo>
                    <a:lnTo>
                      <a:pt x="17" y="49"/>
                    </a:lnTo>
                    <a:lnTo>
                      <a:pt x="22" y="49"/>
                    </a:lnTo>
                    <a:lnTo>
                      <a:pt x="28" y="49"/>
                    </a:lnTo>
                    <a:lnTo>
                      <a:pt x="34" y="49"/>
                    </a:lnTo>
                    <a:lnTo>
                      <a:pt x="39" y="46"/>
                    </a:lnTo>
                    <a:lnTo>
                      <a:pt x="45" y="46"/>
                    </a:lnTo>
                    <a:lnTo>
                      <a:pt x="45" y="49"/>
                    </a:lnTo>
                    <a:lnTo>
                      <a:pt x="45" y="52"/>
                    </a:lnTo>
                    <a:lnTo>
                      <a:pt x="51" y="56"/>
                    </a:lnTo>
                    <a:lnTo>
                      <a:pt x="68" y="56"/>
                    </a:lnTo>
                    <a:lnTo>
                      <a:pt x="68" y="59"/>
                    </a:lnTo>
                    <a:lnTo>
                      <a:pt x="73" y="62"/>
                    </a:lnTo>
                    <a:lnTo>
                      <a:pt x="79" y="68"/>
                    </a:lnTo>
                    <a:lnTo>
                      <a:pt x="85" y="68"/>
                    </a:lnTo>
                    <a:lnTo>
                      <a:pt x="90" y="71"/>
                    </a:lnTo>
                    <a:lnTo>
                      <a:pt x="96" y="71"/>
                    </a:lnTo>
                    <a:lnTo>
                      <a:pt x="102" y="68"/>
                    </a:lnTo>
                    <a:lnTo>
                      <a:pt x="102" y="65"/>
                    </a:lnTo>
                    <a:lnTo>
                      <a:pt x="107" y="65"/>
                    </a:lnTo>
                    <a:lnTo>
                      <a:pt x="113" y="65"/>
                    </a:lnTo>
                    <a:lnTo>
                      <a:pt x="119" y="65"/>
                    </a:lnTo>
                    <a:lnTo>
                      <a:pt x="119" y="62"/>
                    </a:lnTo>
                    <a:lnTo>
                      <a:pt x="119" y="59"/>
                    </a:lnTo>
                    <a:lnTo>
                      <a:pt x="119" y="56"/>
                    </a:lnTo>
                    <a:lnTo>
                      <a:pt x="124" y="52"/>
                    </a:lnTo>
                    <a:lnTo>
                      <a:pt x="130" y="49"/>
                    </a:lnTo>
                    <a:lnTo>
                      <a:pt x="136" y="49"/>
                    </a:lnTo>
                    <a:lnTo>
                      <a:pt x="141" y="49"/>
                    </a:lnTo>
                    <a:lnTo>
                      <a:pt x="147" y="46"/>
                    </a:lnTo>
                    <a:lnTo>
                      <a:pt x="153" y="40"/>
                    </a:lnTo>
                    <a:lnTo>
                      <a:pt x="158" y="40"/>
                    </a:lnTo>
                    <a:lnTo>
                      <a:pt x="158" y="43"/>
                    </a:lnTo>
                    <a:lnTo>
                      <a:pt x="158" y="40"/>
                    </a:lnTo>
                    <a:lnTo>
                      <a:pt x="158" y="34"/>
                    </a:lnTo>
                    <a:lnTo>
                      <a:pt x="158" y="28"/>
                    </a:lnTo>
                    <a:lnTo>
                      <a:pt x="158" y="2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0" name="Freeform 94"/>
              <p:cNvSpPr>
                <a:spLocks/>
              </p:cNvSpPr>
              <p:nvPr/>
            </p:nvSpPr>
            <p:spPr bwMode="auto">
              <a:xfrm>
                <a:off x="3400" y="1751"/>
                <a:ext cx="172" cy="130"/>
              </a:xfrm>
              <a:custGeom>
                <a:avLst/>
                <a:gdLst>
                  <a:gd name="T0" fmla="*/ 91 w 172"/>
                  <a:gd name="T1" fmla="*/ 0 h 130"/>
                  <a:gd name="T2" fmla="*/ 91 w 172"/>
                  <a:gd name="T3" fmla="*/ 6 h 130"/>
                  <a:gd name="T4" fmla="*/ 68 w 172"/>
                  <a:gd name="T5" fmla="*/ 18 h 130"/>
                  <a:gd name="T6" fmla="*/ 51 w 172"/>
                  <a:gd name="T7" fmla="*/ 15 h 130"/>
                  <a:gd name="T8" fmla="*/ 34 w 172"/>
                  <a:gd name="T9" fmla="*/ 24 h 130"/>
                  <a:gd name="T10" fmla="*/ 0 w 172"/>
                  <a:gd name="T11" fmla="*/ 30 h 130"/>
                  <a:gd name="T12" fmla="*/ 0 w 172"/>
                  <a:gd name="T13" fmla="*/ 39 h 130"/>
                  <a:gd name="T14" fmla="*/ 5 w 172"/>
                  <a:gd name="T15" fmla="*/ 48 h 130"/>
                  <a:gd name="T16" fmla="*/ 0 w 172"/>
                  <a:gd name="T17" fmla="*/ 51 h 130"/>
                  <a:gd name="T18" fmla="*/ 0 w 172"/>
                  <a:gd name="T19" fmla="*/ 57 h 130"/>
                  <a:gd name="T20" fmla="*/ 5 w 172"/>
                  <a:gd name="T21" fmla="*/ 66 h 130"/>
                  <a:gd name="T22" fmla="*/ 11 w 172"/>
                  <a:gd name="T23" fmla="*/ 72 h 130"/>
                  <a:gd name="T24" fmla="*/ 5 w 172"/>
                  <a:gd name="T25" fmla="*/ 78 h 130"/>
                  <a:gd name="T26" fmla="*/ 5 w 172"/>
                  <a:gd name="T27" fmla="*/ 87 h 130"/>
                  <a:gd name="T28" fmla="*/ 5 w 172"/>
                  <a:gd name="T29" fmla="*/ 93 h 130"/>
                  <a:gd name="T30" fmla="*/ 5 w 172"/>
                  <a:gd name="T31" fmla="*/ 99 h 130"/>
                  <a:gd name="T32" fmla="*/ 11 w 172"/>
                  <a:gd name="T33" fmla="*/ 108 h 130"/>
                  <a:gd name="T34" fmla="*/ 11 w 172"/>
                  <a:gd name="T35" fmla="*/ 102 h 130"/>
                  <a:gd name="T36" fmla="*/ 22 w 172"/>
                  <a:gd name="T37" fmla="*/ 105 h 130"/>
                  <a:gd name="T38" fmla="*/ 28 w 172"/>
                  <a:gd name="T39" fmla="*/ 108 h 130"/>
                  <a:gd name="T40" fmla="*/ 45 w 172"/>
                  <a:gd name="T41" fmla="*/ 117 h 130"/>
                  <a:gd name="T42" fmla="*/ 68 w 172"/>
                  <a:gd name="T43" fmla="*/ 120 h 130"/>
                  <a:gd name="T44" fmla="*/ 74 w 172"/>
                  <a:gd name="T45" fmla="*/ 126 h 130"/>
                  <a:gd name="T46" fmla="*/ 80 w 172"/>
                  <a:gd name="T47" fmla="*/ 126 h 130"/>
                  <a:gd name="T48" fmla="*/ 97 w 172"/>
                  <a:gd name="T49" fmla="*/ 126 h 130"/>
                  <a:gd name="T50" fmla="*/ 103 w 172"/>
                  <a:gd name="T51" fmla="*/ 120 h 130"/>
                  <a:gd name="T52" fmla="*/ 108 w 172"/>
                  <a:gd name="T53" fmla="*/ 114 h 130"/>
                  <a:gd name="T54" fmla="*/ 125 w 172"/>
                  <a:gd name="T55" fmla="*/ 117 h 130"/>
                  <a:gd name="T56" fmla="*/ 131 w 172"/>
                  <a:gd name="T57" fmla="*/ 123 h 130"/>
                  <a:gd name="T58" fmla="*/ 143 w 172"/>
                  <a:gd name="T59" fmla="*/ 129 h 130"/>
                  <a:gd name="T60" fmla="*/ 166 w 172"/>
                  <a:gd name="T61" fmla="*/ 111 h 130"/>
                  <a:gd name="T62" fmla="*/ 171 w 172"/>
                  <a:gd name="T63" fmla="*/ 102 h 130"/>
                  <a:gd name="T64" fmla="*/ 166 w 172"/>
                  <a:gd name="T65" fmla="*/ 87 h 130"/>
                  <a:gd name="T66" fmla="*/ 154 w 172"/>
                  <a:gd name="T67" fmla="*/ 66 h 130"/>
                  <a:gd name="T68" fmla="*/ 148 w 172"/>
                  <a:gd name="T69" fmla="*/ 57 h 130"/>
                  <a:gd name="T70" fmla="*/ 154 w 172"/>
                  <a:gd name="T71" fmla="*/ 42 h 130"/>
                  <a:gd name="T72" fmla="*/ 148 w 172"/>
                  <a:gd name="T73" fmla="*/ 30 h 130"/>
                  <a:gd name="T74" fmla="*/ 137 w 172"/>
                  <a:gd name="T75" fmla="*/ 18 h 130"/>
                  <a:gd name="T76" fmla="*/ 131 w 172"/>
                  <a:gd name="T77" fmla="*/ 9 h 130"/>
                  <a:gd name="T78" fmla="*/ 125 w 172"/>
                  <a:gd name="T79" fmla="*/ 3 h 130"/>
                  <a:gd name="T80" fmla="*/ 114 w 172"/>
                  <a:gd name="T81" fmla="*/ 6 h 130"/>
                  <a:gd name="T82" fmla="*/ 103 w 172"/>
                  <a:gd name="T83" fmla="*/ 3 h 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"/>
                  <a:gd name="T127" fmla="*/ 0 h 130"/>
                  <a:gd name="T128" fmla="*/ 172 w 172"/>
                  <a:gd name="T129" fmla="*/ 130 h 1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" h="130">
                    <a:moveTo>
                      <a:pt x="103" y="3"/>
                    </a:moveTo>
                    <a:lnTo>
                      <a:pt x="91" y="0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5" y="9"/>
                    </a:lnTo>
                    <a:lnTo>
                      <a:pt x="68" y="18"/>
                    </a:lnTo>
                    <a:lnTo>
                      <a:pt x="57" y="18"/>
                    </a:lnTo>
                    <a:lnTo>
                      <a:pt x="51" y="15"/>
                    </a:lnTo>
                    <a:lnTo>
                      <a:pt x="40" y="18"/>
                    </a:lnTo>
                    <a:lnTo>
                      <a:pt x="34" y="24"/>
                    </a:lnTo>
                    <a:lnTo>
                      <a:pt x="28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5" y="48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5" y="66"/>
                    </a:lnTo>
                    <a:lnTo>
                      <a:pt x="11" y="69"/>
                    </a:lnTo>
                    <a:lnTo>
                      <a:pt x="11" y="72"/>
                    </a:lnTo>
                    <a:lnTo>
                      <a:pt x="5" y="75"/>
                    </a:lnTo>
                    <a:lnTo>
                      <a:pt x="5" y="78"/>
                    </a:lnTo>
                    <a:lnTo>
                      <a:pt x="5" y="84"/>
                    </a:lnTo>
                    <a:lnTo>
                      <a:pt x="5" y="87"/>
                    </a:lnTo>
                    <a:lnTo>
                      <a:pt x="5" y="90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105"/>
                    </a:lnTo>
                    <a:lnTo>
                      <a:pt x="11" y="108"/>
                    </a:lnTo>
                    <a:lnTo>
                      <a:pt x="11" y="105"/>
                    </a:lnTo>
                    <a:lnTo>
                      <a:pt x="11" y="102"/>
                    </a:lnTo>
                    <a:lnTo>
                      <a:pt x="17" y="102"/>
                    </a:lnTo>
                    <a:lnTo>
                      <a:pt x="22" y="105"/>
                    </a:lnTo>
                    <a:lnTo>
                      <a:pt x="28" y="105"/>
                    </a:lnTo>
                    <a:lnTo>
                      <a:pt x="28" y="108"/>
                    </a:lnTo>
                    <a:lnTo>
                      <a:pt x="45" y="108"/>
                    </a:lnTo>
                    <a:lnTo>
                      <a:pt x="45" y="117"/>
                    </a:lnTo>
                    <a:lnTo>
                      <a:pt x="57" y="117"/>
                    </a:lnTo>
                    <a:lnTo>
                      <a:pt x="68" y="120"/>
                    </a:lnTo>
                    <a:lnTo>
                      <a:pt x="68" y="126"/>
                    </a:lnTo>
                    <a:lnTo>
                      <a:pt x="74" y="126"/>
                    </a:lnTo>
                    <a:lnTo>
                      <a:pt x="80" y="129"/>
                    </a:lnTo>
                    <a:lnTo>
                      <a:pt x="80" y="126"/>
                    </a:lnTo>
                    <a:lnTo>
                      <a:pt x="85" y="126"/>
                    </a:lnTo>
                    <a:lnTo>
                      <a:pt x="97" y="126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3" y="117"/>
                    </a:lnTo>
                    <a:lnTo>
                      <a:pt x="108" y="114"/>
                    </a:lnTo>
                    <a:lnTo>
                      <a:pt x="120" y="114"/>
                    </a:lnTo>
                    <a:lnTo>
                      <a:pt x="125" y="117"/>
                    </a:lnTo>
                    <a:lnTo>
                      <a:pt x="125" y="120"/>
                    </a:lnTo>
                    <a:lnTo>
                      <a:pt x="131" y="123"/>
                    </a:lnTo>
                    <a:lnTo>
                      <a:pt x="137" y="126"/>
                    </a:lnTo>
                    <a:lnTo>
                      <a:pt x="143" y="129"/>
                    </a:lnTo>
                    <a:lnTo>
                      <a:pt x="148" y="126"/>
                    </a:lnTo>
                    <a:lnTo>
                      <a:pt x="166" y="111"/>
                    </a:lnTo>
                    <a:lnTo>
                      <a:pt x="171" y="108"/>
                    </a:lnTo>
                    <a:lnTo>
                      <a:pt x="171" y="102"/>
                    </a:lnTo>
                    <a:lnTo>
                      <a:pt x="166" y="90"/>
                    </a:lnTo>
                    <a:lnTo>
                      <a:pt x="166" y="87"/>
                    </a:lnTo>
                    <a:lnTo>
                      <a:pt x="160" y="78"/>
                    </a:lnTo>
                    <a:lnTo>
                      <a:pt x="154" y="66"/>
                    </a:lnTo>
                    <a:lnTo>
                      <a:pt x="143" y="63"/>
                    </a:lnTo>
                    <a:lnTo>
                      <a:pt x="148" y="57"/>
                    </a:lnTo>
                    <a:lnTo>
                      <a:pt x="154" y="51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48" y="30"/>
                    </a:lnTo>
                    <a:lnTo>
                      <a:pt x="143" y="24"/>
                    </a:lnTo>
                    <a:lnTo>
                      <a:pt x="137" y="18"/>
                    </a:lnTo>
                    <a:lnTo>
                      <a:pt x="137" y="15"/>
                    </a:lnTo>
                    <a:lnTo>
                      <a:pt x="131" y="9"/>
                    </a:lnTo>
                    <a:lnTo>
                      <a:pt x="125" y="6"/>
                    </a:lnTo>
                    <a:lnTo>
                      <a:pt x="125" y="3"/>
                    </a:lnTo>
                    <a:lnTo>
                      <a:pt x="120" y="6"/>
                    </a:lnTo>
                    <a:lnTo>
                      <a:pt x="114" y="6"/>
                    </a:lnTo>
                    <a:lnTo>
                      <a:pt x="108" y="6"/>
                    </a:lnTo>
                    <a:lnTo>
                      <a:pt x="103" y="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1" name="Freeform 95"/>
              <p:cNvSpPr>
                <a:spLocks/>
              </p:cNvSpPr>
              <p:nvPr/>
            </p:nvSpPr>
            <p:spPr bwMode="auto">
              <a:xfrm>
                <a:off x="3514" y="1896"/>
                <a:ext cx="117" cy="93"/>
              </a:xfrm>
              <a:custGeom>
                <a:avLst/>
                <a:gdLst>
                  <a:gd name="T0" fmla="*/ 17 w 117"/>
                  <a:gd name="T1" fmla="*/ 6 h 93"/>
                  <a:gd name="T2" fmla="*/ 23 w 117"/>
                  <a:gd name="T3" fmla="*/ 6 h 93"/>
                  <a:gd name="T4" fmla="*/ 29 w 117"/>
                  <a:gd name="T5" fmla="*/ 3 h 93"/>
                  <a:gd name="T6" fmla="*/ 40 w 117"/>
                  <a:gd name="T7" fmla="*/ 0 h 93"/>
                  <a:gd name="T8" fmla="*/ 52 w 117"/>
                  <a:gd name="T9" fmla="*/ 3 h 93"/>
                  <a:gd name="T10" fmla="*/ 58 w 117"/>
                  <a:gd name="T11" fmla="*/ 3 h 93"/>
                  <a:gd name="T12" fmla="*/ 64 w 117"/>
                  <a:gd name="T13" fmla="*/ 6 h 93"/>
                  <a:gd name="T14" fmla="*/ 75 w 117"/>
                  <a:gd name="T15" fmla="*/ 6 h 93"/>
                  <a:gd name="T16" fmla="*/ 75 w 117"/>
                  <a:gd name="T17" fmla="*/ 0 h 93"/>
                  <a:gd name="T18" fmla="*/ 81 w 117"/>
                  <a:gd name="T19" fmla="*/ 0 h 93"/>
                  <a:gd name="T20" fmla="*/ 87 w 117"/>
                  <a:gd name="T21" fmla="*/ 3 h 93"/>
                  <a:gd name="T22" fmla="*/ 99 w 117"/>
                  <a:gd name="T23" fmla="*/ 9 h 93"/>
                  <a:gd name="T24" fmla="*/ 104 w 117"/>
                  <a:gd name="T25" fmla="*/ 19 h 93"/>
                  <a:gd name="T26" fmla="*/ 104 w 117"/>
                  <a:gd name="T27" fmla="*/ 22 h 93"/>
                  <a:gd name="T28" fmla="*/ 104 w 117"/>
                  <a:gd name="T29" fmla="*/ 25 h 93"/>
                  <a:gd name="T30" fmla="*/ 104 w 117"/>
                  <a:gd name="T31" fmla="*/ 41 h 93"/>
                  <a:gd name="T32" fmla="*/ 104 w 117"/>
                  <a:gd name="T33" fmla="*/ 54 h 93"/>
                  <a:gd name="T34" fmla="*/ 104 w 117"/>
                  <a:gd name="T35" fmla="*/ 60 h 93"/>
                  <a:gd name="T36" fmla="*/ 104 w 117"/>
                  <a:gd name="T37" fmla="*/ 67 h 93"/>
                  <a:gd name="T38" fmla="*/ 110 w 117"/>
                  <a:gd name="T39" fmla="*/ 67 h 93"/>
                  <a:gd name="T40" fmla="*/ 116 w 117"/>
                  <a:gd name="T41" fmla="*/ 70 h 93"/>
                  <a:gd name="T42" fmla="*/ 116 w 117"/>
                  <a:gd name="T43" fmla="*/ 73 h 93"/>
                  <a:gd name="T44" fmla="*/ 110 w 117"/>
                  <a:gd name="T45" fmla="*/ 76 h 93"/>
                  <a:gd name="T46" fmla="*/ 110 w 117"/>
                  <a:gd name="T47" fmla="*/ 79 h 93"/>
                  <a:gd name="T48" fmla="*/ 110 w 117"/>
                  <a:gd name="T49" fmla="*/ 82 h 93"/>
                  <a:gd name="T50" fmla="*/ 110 w 117"/>
                  <a:gd name="T51" fmla="*/ 89 h 93"/>
                  <a:gd name="T52" fmla="*/ 110 w 117"/>
                  <a:gd name="T53" fmla="*/ 92 h 93"/>
                  <a:gd name="T54" fmla="*/ 104 w 117"/>
                  <a:gd name="T55" fmla="*/ 89 h 93"/>
                  <a:gd name="T56" fmla="*/ 99 w 117"/>
                  <a:gd name="T57" fmla="*/ 86 h 93"/>
                  <a:gd name="T58" fmla="*/ 99 w 117"/>
                  <a:gd name="T59" fmla="*/ 82 h 93"/>
                  <a:gd name="T60" fmla="*/ 81 w 117"/>
                  <a:gd name="T61" fmla="*/ 76 h 93"/>
                  <a:gd name="T62" fmla="*/ 75 w 117"/>
                  <a:gd name="T63" fmla="*/ 73 h 93"/>
                  <a:gd name="T64" fmla="*/ 64 w 117"/>
                  <a:gd name="T65" fmla="*/ 70 h 93"/>
                  <a:gd name="T66" fmla="*/ 58 w 117"/>
                  <a:gd name="T67" fmla="*/ 70 h 93"/>
                  <a:gd name="T68" fmla="*/ 35 w 117"/>
                  <a:gd name="T69" fmla="*/ 76 h 93"/>
                  <a:gd name="T70" fmla="*/ 29 w 117"/>
                  <a:gd name="T71" fmla="*/ 76 h 93"/>
                  <a:gd name="T72" fmla="*/ 23 w 117"/>
                  <a:gd name="T73" fmla="*/ 73 h 93"/>
                  <a:gd name="T74" fmla="*/ 6 w 117"/>
                  <a:gd name="T75" fmla="*/ 63 h 93"/>
                  <a:gd name="T76" fmla="*/ 0 w 117"/>
                  <a:gd name="T77" fmla="*/ 60 h 93"/>
                  <a:gd name="T78" fmla="*/ 0 w 117"/>
                  <a:gd name="T79" fmla="*/ 57 h 93"/>
                  <a:gd name="T80" fmla="*/ 6 w 117"/>
                  <a:gd name="T81" fmla="*/ 54 h 93"/>
                  <a:gd name="T82" fmla="*/ 11 w 117"/>
                  <a:gd name="T83" fmla="*/ 38 h 93"/>
                  <a:gd name="T84" fmla="*/ 11 w 117"/>
                  <a:gd name="T85" fmla="*/ 35 h 93"/>
                  <a:gd name="T86" fmla="*/ 17 w 117"/>
                  <a:gd name="T87" fmla="*/ 25 h 93"/>
                  <a:gd name="T88" fmla="*/ 17 w 117"/>
                  <a:gd name="T89" fmla="*/ 16 h 93"/>
                  <a:gd name="T90" fmla="*/ 23 w 117"/>
                  <a:gd name="T91" fmla="*/ 12 h 93"/>
                  <a:gd name="T92" fmla="*/ 17 w 117"/>
                  <a:gd name="T93" fmla="*/ 6 h 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7"/>
                  <a:gd name="T142" fmla="*/ 0 h 93"/>
                  <a:gd name="T143" fmla="*/ 117 w 117"/>
                  <a:gd name="T144" fmla="*/ 93 h 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7" h="93">
                    <a:moveTo>
                      <a:pt x="17" y="6"/>
                    </a:moveTo>
                    <a:lnTo>
                      <a:pt x="23" y="6"/>
                    </a:lnTo>
                    <a:lnTo>
                      <a:pt x="29" y="3"/>
                    </a:lnTo>
                    <a:lnTo>
                      <a:pt x="40" y="0"/>
                    </a:lnTo>
                    <a:lnTo>
                      <a:pt x="52" y="3"/>
                    </a:lnTo>
                    <a:lnTo>
                      <a:pt x="58" y="3"/>
                    </a:lnTo>
                    <a:lnTo>
                      <a:pt x="64" y="6"/>
                    </a:lnTo>
                    <a:lnTo>
                      <a:pt x="75" y="6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7" y="3"/>
                    </a:lnTo>
                    <a:lnTo>
                      <a:pt x="99" y="9"/>
                    </a:lnTo>
                    <a:lnTo>
                      <a:pt x="104" y="19"/>
                    </a:lnTo>
                    <a:lnTo>
                      <a:pt x="104" y="22"/>
                    </a:lnTo>
                    <a:lnTo>
                      <a:pt x="104" y="25"/>
                    </a:lnTo>
                    <a:lnTo>
                      <a:pt x="104" y="41"/>
                    </a:lnTo>
                    <a:lnTo>
                      <a:pt x="104" y="54"/>
                    </a:lnTo>
                    <a:lnTo>
                      <a:pt x="104" y="60"/>
                    </a:lnTo>
                    <a:lnTo>
                      <a:pt x="104" y="67"/>
                    </a:lnTo>
                    <a:lnTo>
                      <a:pt x="110" y="67"/>
                    </a:lnTo>
                    <a:lnTo>
                      <a:pt x="116" y="70"/>
                    </a:lnTo>
                    <a:lnTo>
                      <a:pt x="116" y="73"/>
                    </a:lnTo>
                    <a:lnTo>
                      <a:pt x="110" y="76"/>
                    </a:lnTo>
                    <a:lnTo>
                      <a:pt x="110" y="79"/>
                    </a:lnTo>
                    <a:lnTo>
                      <a:pt x="110" y="82"/>
                    </a:lnTo>
                    <a:lnTo>
                      <a:pt x="110" y="89"/>
                    </a:lnTo>
                    <a:lnTo>
                      <a:pt x="110" y="92"/>
                    </a:lnTo>
                    <a:lnTo>
                      <a:pt x="104" y="89"/>
                    </a:lnTo>
                    <a:lnTo>
                      <a:pt x="99" y="86"/>
                    </a:lnTo>
                    <a:lnTo>
                      <a:pt x="99" y="82"/>
                    </a:lnTo>
                    <a:lnTo>
                      <a:pt x="81" y="76"/>
                    </a:lnTo>
                    <a:lnTo>
                      <a:pt x="75" y="73"/>
                    </a:lnTo>
                    <a:lnTo>
                      <a:pt x="64" y="70"/>
                    </a:lnTo>
                    <a:lnTo>
                      <a:pt x="58" y="70"/>
                    </a:lnTo>
                    <a:lnTo>
                      <a:pt x="35" y="76"/>
                    </a:lnTo>
                    <a:lnTo>
                      <a:pt x="29" y="76"/>
                    </a:lnTo>
                    <a:lnTo>
                      <a:pt x="23" y="73"/>
                    </a:lnTo>
                    <a:lnTo>
                      <a:pt x="6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6" y="54"/>
                    </a:lnTo>
                    <a:lnTo>
                      <a:pt x="11" y="38"/>
                    </a:lnTo>
                    <a:lnTo>
                      <a:pt x="11" y="35"/>
                    </a:lnTo>
                    <a:lnTo>
                      <a:pt x="17" y="25"/>
                    </a:lnTo>
                    <a:lnTo>
                      <a:pt x="17" y="16"/>
                    </a:lnTo>
                    <a:lnTo>
                      <a:pt x="23" y="12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2" name="Freeform 96"/>
              <p:cNvSpPr>
                <a:spLocks/>
              </p:cNvSpPr>
              <p:nvPr/>
            </p:nvSpPr>
            <p:spPr bwMode="auto">
              <a:xfrm>
                <a:off x="3584" y="2029"/>
                <a:ext cx="47" cy="48"/>
              </a:xfrm>
              <a:custGeom>
                <a:avLst/>
                <a:gdLst>
                  <a:gd name="T0" fmla="*/ 29 w 47"/>
                  <a:gd name="T1" fmla="*/ 0 h 48"/>
                  <a:gd name="T2" fmla="*/ 29 w 47"/>
                  <a:gd name="T3" fmla="*/ 3 h 48"/>
                  <a:gd name="T4" fmla="*/ 34 w 47"/>
                  <a:gd name="T5" fmla="*/ 10 h 48"/>
                  <a:gd name="T6" fmla="*/ 46 w 47"/>
                  <a:gd name="T7" fmla="*/ 20 h 48"/>
                  <a:gd name="T8" fmla="*/ 46 w 47"/>
                  <a:gd name="T9" fmla="*/ 23 h 48"/>
                  <a:gd name="T10" fmla="*/ 46 w 47"/>
                  <a:gd name="T11" fmla="*/ 27 h 48"/>
                  <a:gd name="T12" fmla="*/ 40 w 47"/>
                  <a:gd name="T13" fmla="*/ 30 h 48"/>
                  <a:gd name="T14" fmla="*/ 34 w 47"/>
                  <a:gd name="T15" fmla="*/ 30 h 48"/>
                  <a:gd name="T16" fmla="*/ 29 w 47"/>
                  <a:gd name="T17" fmla="*/ 30 h 48"/>
                  <a:gd name="T18" fmla="*/ 23 w 47"/>
                  <a:gd name="T19" fmla="*/ 33 h 48"/>
                  <a:gd name="T20" fmla="*/ 17 w 47"/>
                  <a:gd name="T21" fmla="*/ 37 h 48"/>
                  <a:gd name="T22" fmla="*/ 11 w 47"/>
                  <a:gd name="T23" fmla="*/ 40 h 48"/>
                  <a:gd name="T24" fmla="*/ 5 w 47"/>
                  <a:gd name="T25" fmla="*/ 43 h 48"/>
                  <a:gd name="T26" fmla="*/ 5 w 47"/>
                  <a:gd name="T27" fmla="*/ 47 h 48"/>
                  <a:gd name="T28" fmla="*/ 0 w 47"/>
                  <a:gd name="T29" fmla="*/ 47 h 48"/>
                  <a:gd name="T30" fmla="*/ 0 w 47"/>
                  <a:gd name="T31" fmla="*/ 43 h 48"/>
                  <a:gd name="T32" fmla="*/ 0 w 47"/>
                  <a:gd name="T33" fmla="*/ 37 h 48"/>
                  <a:gd name="T34" fmla="*/ 0 w 47"/>
                  <a:gd name="T35" fmla="*/ 20 h 48"/>
                  <a:gd name="T36" fmla="*/ 0 w 47"/>
                  <a:gd name="T37" fmla="*/ 13 h 48"/>
                  <a:gd name="T38" fmla="*/ 11 w 47"/>
                  <a:gd name="T39" fmla="*/ 3 h 48"/>
                  <a:gd name="T40" fmla="*/ 17 w 47"/>
                  <a:gd name="T41" fmla="*/ 3 h 48"/>
                  <a:gd name="T42" fmla="*/ 29 w 47"/>
                  <a:gd name="T43" fmla="*/ 0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48"/>
                  <a:gd name="T68" fmla="*/ 47 w 47"/>
                  <a:gd name="T69" fmla="*/ 48 h 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48">
                    <a:moveTo>
                      <a:pt x="29" y="0"/>
                    </a:moveTo>
                    <a:lnTo>
                      <a:pt x="29" y="3"/>
                    </a:lnTo>
                    <a:lnTo>
                      <a:pt x="34" y="10"/>
                    </a:lnTo>
                    <a:lnTo>
                      <a:pt x="46" y="20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40" y="30"/>
                    </a:lnTo>
                    <a:lnTo>
                      <a:pt x="34" y="30"/>
                    </a:lnTo>
                    <a:lnTo>
                      <a:pt x="29" y="30"/>
                    </a:lnTo>
                    <a:lnTo>
                      <a:pt x="23" y="33"/>
                    </a:lnTo>
                    <a:lnTo>
                      <a:pt x="17" y="37"/>
                    </a:lnTo>
                    <a:lnTo>
                      <a:pt x="11" y="40"/>
                    </a:lnTo>
                    <a:lnTo>
                      <a:pt x="5" y="43"/>
                    </a:lnTo>
                    <a:lnTo>
                      <a:pt x="5" y="47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3" name="Freeform 97"/>
              <p:cNvSpPr>
                <a:spLocks/>
              </p:cNvSpPr>
              <p:nvPr/>
            </p:nvSpPr>
            <p:spPr bwMode="auto">
              <a:xfrm>
                <a:off x="3704" y="2215"/>
                <a:ext cx="317" cy="254"/>
              </a:xfrm>
              <a:custGeom>
                <a:avLst/>
                <a:gdLst>
                  <a:gd name="T0" fmla="*/ 39 w 317"/>
                  <a:gd name="T1" fmla="*/ 12 h 254"/>
                  <a:gd name="T2" fmla="*/ 45 w 317"/>
                  <a:gd name="T3" fmla="*/ 32 h 254"/>
                  <a:gd name="T4" fmla="*/ 32 w 317"/>
                  <a:gd name="T5" fmla="*/ 44 h 254"/>
                  <a:gd name="T6" fmla="*/ 0 w 317"/>
                  <a:gd name="T7" fmla="*/ 48 h 254"/>
                  <a:gd name="T8" fmla="*/ 6 w 317"/>
                  <a:gd name="T9" fmla="*/ 63 h 254"/>
                  <a:gd name="T10" fmla="*/ 13 w 317"/>
                  <a:gd name="T11" fmla="*/ 75 h 254"/>
                  <a:gd name="T12" fmla="*/ 26 w 317"/>
                  <a:gd name="T13" fmla="*/ 91 h 254"/>
                  <a:gd name="T14" fmla="*/ 39 w 317"/>
                  <a:gd name="T15" fmla="*/ 111 h 254"/>
                  <a:gd name="T16" fmla="*/ 45 w 317"/>
                  <a:gd name="T17" fmla="*/ 123 h 254"/>
                  <a:gd name="T18" fmla="*/ 51 w 317"/>
                  <a:gd name="T19" fmla="*/ 138 h 254"/>
                  <a:gd name="T20" fmla="*/ 64 w 317"/>
                  <a:gd name="T21" fmla="*/ 166 h 254"/>
                  <a:gd name="T22" fmla="*/ 84 w 317"/>
                  <a:gd name="T23" fmla="*/ 194 h 254"/>
                  <a:gd name="T24" fmla="*/ 103 w 317"/>
                  <a:gd name="T25" fmla="*/ 225 h 254"/>
                  <a:gd name="T26" fmla="*/ 109 w 317"/>
                  <a:gd name="T27" fmla="*/ 229 h 254"/>
                  <a:gd name="T28" fmla="*/ 122 w 317"/>
                  <a:gd name="T29" fmla="*/ 225 h 254"/>
                  <a:gd name="T30" fmla="*/ 135 w 317"/>
                  <a:gd name="T31" fmla="*/ 221 h 254"/>
                  <a:gd name="T32" fmla="*/ 161 w 317"/>
                  <a:gd name="T33" fmla="*/ 249 h 254"/>
                  <a:gd name="T34" fmla="*/ 174 w 317"/>
                  <a:gd name="T35" fmla="*/ 233 h 254"/>
                  <a:gd name="T36" fmla="*/ 187 w 317"/>
                  <a:gd name="T37" fmla="*/ 217 h 254"/>
                  <a:gd name="T38" fmla="*/ 212 w 317"/>
                  <a:gd name="T39" fmla="*/ 210 h 254"/>
                  <a:gd name="T40" fmla="*/ 251 w 317"/>
                  <a:gd name="T41" fmla="*/ 202 h 254"/>
                  <a:gd name="T42" fmla="*/ 270 w 317"/>
                  <a:gd name="T43" fmla="*/ 198 h 254"/>
                  <a:gd name="T44" fmla="*/ 309 w 317"/>
                  <a:gd name="T45" fmla="*/ 170 h 254"/>
                  <a:gd name="T46" fmla="*/ 316 w 317"/>
                  <a:gd name="T47" fmla="*/ 142 h 254"/>
                  <a:gd name="T48" fmla="*/ 316 w 317"/>
                  <a:gd name="T49" fmla="*/ 135 h 254"/>
                  <a:gd name="T50" fmla="*/ 270 w 317"/>
                  <a:gd name="T51" fmla="*/ 135 h 254"/>
                  <a:gd name="T52" fmla="*/ 264 w 317"/>
                  <a:gd name="T53" fmla="*/ 123 h 254"/>
                  <a:gd name="T54" fmla="*/ 245 w 317"/>
                  <a:gd name="T55" fmla="*/ 119 h 254"/>
                  <a:gd name="T56" fmla="*/ 232 w 317"/>
                  <a:gd name="T57" fmla="*/ 111 h 254"/>
                  <a:gd name="T58" fmla="*/ 225 w 317"/>
                  <a:gd name="T59" fmla="*/ 91 h 254"/>
                  <a:gd name="T60" fmla="*/ 200 w 317"/>
                  <a:gd name="T61" fmla="*/ 60 h 254"/>
                  <a:gd name="T62" fmla="*/ 174 w 317"/>
                  <a:gd name="T63" fmla="*/ 60 h 254"/>
                  <a:gd name="T64" fmla="*/ 167 w 317"/>
                  <a:gd name="T65" fmla="*/ 52 h 254"/>
                  <a:gd name="T66" fmla="*/ 148 w 317"/>
                  <a:gd name="T67" fmla="*/ 36 h 254"/>
                  <a:gd name="T68" fmla="*/ 116 w 317"/>
                  <a:gd name="T69" fmla="*/ 24 h 254"/>
                  <a:gd name="T70" fmla="*/ 77 w 317"/>
                  <a:gd name="T71" fmla="*/ 8 h 254"/>
                  <a:gd name="T72" fmla="*/ 71 w 317"/>
                  <a:gd name="T73" fmla="*/ 4 h 2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7"/>
                  <a:gd name="T112" fmla="*/ 0 h 254"/>
                  <a:gd name="T113" fmla="*/ 317 w 317"/>
                  <a:gd name="T114" fmla="*/ 254 h 2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7" h="254">
                    <a:moveTo>
                      <a:pt x="58" y="4"/>
                    </a:moveTo>
                    <a:lnTo>
                      <a:pt x="39" y="12"/>
                    </a:lnTo>
                    <a:lnTo>
                      <a:pt x="45" y="28"/>
                    </a:lnTo>
                    <a:lnTo>
                      <a:pt x="45" y="32"/>
                    </a:lnTo>
                    <a:lnTo>
                      <a:pt x="39" y="40"/>
                    </a:lnTo>
                    <a:lnTo>
                      <a:pt x="32" y="44"/>
                    </a:lnTo>
                    <a:lnTo>
                      <a:pt x="26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6" y="63"/>
                    </a:lnTo>
                    <a:lnTo>
                      <a:pt x="6" y="67"/>
                    </a:lnTo>
                    <a:lnTo>
                      <a:pt x="13" y="75"/>
                    </a:lnTo>
                    <a:lnTo>
                      <a:pt x="19" y="83"/>
                    </a:lnTo>
                    <a:lnTo>
                      <a:pt x="26" y="91"/>
                    </a:lnTo>
                    <a:lnTo>
                      <a:pt x="32" y="99"/>
                    </a:lnTo>
                    <a:lnTo>
                      <a:pt x="39" y="111"/>
                    </a:lnTo>
                    <a:lnTo>
                      <a:pt x="45" y="119"/>
                    </a:lnTo>
                    <a:lnTo>
                      <a:pt x="45" y="123"/>
                    </a:lnTo>
                    <a:lnTo>
                      <a:pt x="45" y="127"/>
                    </a:lnTo>
                    <a:lnTo>
                      <a:pt x="51" y="138"/>
                    </a:lnTo>
                    <a:lnTo>
                      <a:pt x="58" y="154"/>
                    </a:lnTo>
                    <a:lnTo>
                      <a:pt x="64" y="166"/>
                    </a:lnTo>
                    <a:lnTo>
                      <a:pt x="77" y="182"/>
                    </a:lnTo>
                    <a:lnTo>
                      <a:pt x="84" y="194"/>
                    </a:lnTo>
                    <a:lnTo>
                      <a:pt x="90" y="214"/>
                    </a:lnTo>
                    <a:lnTo>
                      <a:pt x="103" y="225"/>
                    </a:lnTo>
                    <a:lnTo>
                      <a:pt x="103" y="233"/>
                    </a:lnTo>
                    <a:lnTo>
                      <a:pt x="109" y="229"/>
                    </a:lnTo>
                    <a:lnTo>
                      <a:pt x="116" y="229"/>
                    </a:lnTo>
                    <a:lnTo>
                      <a:pt x="122" y="225"/>
                    </a:lnTo>
                    <a:lnTo>
                      <a:pt x="122" y="221"/>
                    </a:lnTo>
                    <a:lnTo>
                      <a:pt x="135" y="221"/>
                    </a:lnTo>
                    <a:lnTo>
                      <a:pt x="161" y="253"/>
                    </a:lnTo>
                    <a:lnTo>
                      <a:pt x="161" y="249"/>
                    </a:lnTo>
                    <a:lnTo>
                      <a:pt x="167" y="245"/>
                    </a:lnTo>
                    <a:lnTo>
                      <a:pt x="174" y="233"/>
                    </a:lnTo>
                    <a:lnTo>
                      <a:pt x="180" y="225"/>
                    </a:lnTo>
                    <a:lnTo>
                      <a:pt x="187" y="217"/>
                    </a:lnTo>
                    <a:lnTo>
                      <a:pt x="193" y="214"/>
                    </a:lnTo>
                    <a:lnTo>
                      <a:pt x="212" y="210"/>
                    </a:lnTo>
                    <a:lnTo>
                      <a:pt x="238" y="202"/>
                    </a:lnTo>
                    <a:lnTo>
                      <a:pt x="251" y="202"/>
                    </a:lnTo>
                    <a:lnTo>
                      <a:pt x="258" y="202"/>
                    </a:lnTo>
                    <a:lnTo>
                      <a:pt x="270" y="198"/>
                    </a:lnTo>
                    <a:lnTo>
                      <a:pt x="290" y="186"/>
                    </a:lnTo>
                    <a:lnTo>
                      <a:pt x="309" y="170"/>
                    </a:lnTo>
                    <a:lnTo>
                      <a:pt x="316" y="158"/>
                    </a:lnTo>
                    <a:lnTo>
                      <a:pt x="316" y="142"/>
                    </a:lnTo>
                    <a:lnTo>
                      <a:pt x="316" y="138"/>
                    </a:lnTo>
                    <a:lnTo>
                      <a:pt x="316" y="135"/>
                    </a:lnTo>
                    <a:lnTo>
                      <a:pt x="296" y="135"/>
                    </a:lnTo>
                    <a:lnTo>
                      <a:pt x="270" y="135"/>
                    </a:lnTo>
                    <a:lnTo>
                      <a:pt x="264" y="131"/>
                    </a:lnTo>
                    <a:lnTo>
                      <a:pt x="264" y="123"/>
                    </a:lnTo>
                    <a:lnTo>
                      <a:pt x="251" y="119"/>
                    </a:lnTo>
                    <a:lnTo>
                      <a:pt x="245" y="119"/>
                    </a:lnTo>
                    <a:lnTo>
                      <a:pt x="238" y="119"/>
                    </a:lnTo>
                    <a:lnTo>
                      <a:pt x="232" y="111"/>
                    </a:lnTo>
                    <a:lnTo>
                      <a:pt x="232" y="99"/>
                    </a:lnTo>
                    <a:lnTo>
                      <a:pt x="225" y="91"/>
                    </a:lnTo>
                    <a:lnTo>
                      <a:pt x="225" y="87"/>
                    </a:lnTo>
                    <a:lnTo>
                      <a:pt x="200" y="60"/>
                    </a:lnTo>
                    <a:lnTo>
                      <a:pt x="180" y="60"/>
                    </a:lnTo>
                    <a:lnTo>
                      <a:pt x="174" y="60"/>
                    </a:lnTo>
                    <a:lnTo>
                      <a:pt x="167" y="56"/>
                    </a:lnTo>
                    <a:lnTo>
                      <a:pt x="167" y="52"/>
                    </a:lnTo>
                    <a:lnTo>
                      <a:pt x="155" y="44"/>
                    </a:lnTo>
                    <a:lnTo>
                      <a:pt x="148" y="36"/>
                    </a:lnTo>
                    <a:lnTo>
                      <a:pt x="135" y="32"/>
                    </a:lnTo>
                    <a:lnTo>
                      <a:pt x="116" y="24"/>
                    </a:lnTo>
                    <a:lnTo>
                      <a:pt x="109" y="24"/>
                    </a:lnTo>
                    <a:lnTo>
                      <a:pt x="77" y="8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58" y="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4" name="Freeform 98"/>
              <p:cNvSpPr>
                <a:spLocks/>
              </p:cNvSpPr>
              <p:nvPr/>
            </p:nvSpPr>
            <p:spPr bwMode="auto">
              <a:xfrm>
                <a:off x="3808" y="2435"/>
                <a:ext cx="57" cy="73"/>
              </a:xfrm>
              <a:custGeom>
                <a:avLst/>
                <a:gdLst>
                  <a:gd name="T0" fmla="*/ 25 w 57"/>
                  <a:gd name="T1" fmla="*/ 72 h 73"/>
                  <a:gd name="T2" fmla="*/ 19 w 57"/>
                  <a:gd name="T3" fmla="*/ 68 h 73"/>
                  <a:gd name="T4" fmla="*/ 19 w 57"/>
                  <a:gd name="T5" fmla="*/ 64 h 73"/>
                  <a:gd name="T6" fmla="*/ 13 w 57"/>
                  <a:gd name="T7" fmla="*/ 52 h 73"/>
                  <a:gd name="T8" fmla="*/ 7 w 57"/>
                  <a:gd name="T9" fmla="*/ 40 h 73"/>
                  <a:gd name="T10" fmla="*/ 7 w 57"/>
                  <a:gd name="T11" fmla="*/ 32 h 73"/>
                  <a:gd name="T12" fmla="*/ 0 w 57"/>
                  <a:gd name="T13" fmla="*/ 16 h 73"/>
                  <a:gd name="T14" fmla="*/ 7 w 57"/>
                  <a:gd name="T15" fmla="*/ 12 h 73"/>
                  <a:gd name="T16" fmla="*/ 13 w 57"/>
                  <a:gd name="T17" fmla="*/ 8 h 73"/>
                  <a:gd name="T18" fmla="*/ 19 w 57"/>
                  <a:gd name="T19" fmla="*/ 4 h 73"/>
                  <a:gd name="T20" fmla="*/ 19 w 57"/>
                  <a:gd name="T21" fmla="*/ 0 h 73"/>
                  <a:gd name="T22" fmla="*/ 13 w 57"/>
                  <a:gd name="T23" fmla="*/ 0 h 73"/>
                  <a:gd name="T24" fmla="*/ 19 w 57"/>
                  <a:gd name="T25" fmla="*/ 0 h 73"/>
                  <a:gd name="T26" fmla="*/ 25 w 57"/>
                  <a:gd name="T27" fmla="*/ 0 h 73"/>
                  <a:gd name="T28" fmla="*/ 56 w 57"/>
                  <a:gd name="T29" fmla="*/ 32 h 73"/>
                  <a:gd name="T30" fmla="*/ 50 w 57"/>
                  <a:gd name="T31" fmla="*/ 36 h 73"/>
                  <a:gd name="T32" fmla="*/ 50 w 57"/>
                  <a:gd name="T33" fmla="*/ 40 h 73"/>
                  <a:gd name="T34" fmla="*/ 50 w 57"/>
                  <a:gd name="T35" fmla="*/ 44 h 73"/>
                  <a:gd name="T36" fmla="*/ 50 w 57"/>
                  <a:gd name="T37" fmla="*/ 48 h 73"/>
                  <a:gd name="T38" fmla="*/ 50 w 57"/>
                  <a:gd name="T39" fmla="*/ 52 h 73"/>
                  <a:gd name="T40" fmla="*/ 44 w 57"/>
                  <a:gd name="T41" fmla="*/ 52 h 73"/>
                  <a:gd name="T42" fmla="*/ 44 w 57"/>
                  <a:gd name="T43" fmla="*/ 56 h 73"/>
                  <a:gd name="T44" fmla="*/ 37 w 57"/>
                  <a:gd name="T45" fmla="*/ 60 h 73"/>
                  <a:gd name="T46" fmla="*/ 37 w 57"/>
                  <a:gd name="T47" fmla="*/ 64 h 73"/>
                  <a:gd name="T48" fmla="*/ 37 w 57"/>
                  <a:gd name="T49" fmla="*/ 68 h 73"/>
                  <a:gd name="T50" fmla="*/ 31 w 57"/>
                  <a:gd name="T51" fmla="*/ 68 h 73"/>
                  <a:gd name="T52" fmla="*/ 25 w 57"/>
                  <a:gd name="T53" fmla="*/ 72 h 73"/>
                  <a:gd name="T54" fmla="*/ 25 w 57"/>
                  <a:gd name="T55" fmla="*/ 72 h 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"/>
                  <a:gd name="T85" fmla="*/ 0 h 73"/>
                  <a:gd name="T86" fmla="*/ 57 w 57"/>
                  <a:gd name="T87" fmla="*/ 73 h 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" h="73">
                    <a:moveTo>
                      <a:pt x="25" y="72"/>
                    </a:moveTo>
                    <a:lnTo>
                      <a:pt x="19" y="68"/>
                    </a:lnTo>
                    <a:lnTo>
                      <a:pt x="19" y="64"/>
                    </a:lnTo>
                    <a:lnTo>
                      <a:pt x="13" y="52"/>
                    </a:lnTo>
                    <a:lnTo>
                      <a:pt x="7" y="40"/>
                    </a:lnTo>
                    <a:lnTo>
                      <a:pt x="7" y="32"/>
                    </a:lnTo>
                    <a:lnTo>
                      <a:pt x="0" y="16"/>
                    </a:lnTo>
                    <a:lnTo>
                      <a:pt x="7" y="12"/>
                    </a:lnTo>
                    <a:lnTo>
                      <a:pt x="13" y="8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56" y="32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50" y="44"/>
                    </a:lnTo>
                    <a:lnTo>
                      <a:pt x="50" y="48"/>
                    </a:lnTo>
                    <a:lnTo>
                      <a:pt x="50" y="52"/>
                    </a:lnTo>
                    <a:lnTo>
                      <a:pt x="44" y="52"/>
                    </a:lnTo>
                    <a:lnTo>
                      <a:pt x="44" y="56"/>
                    </a:lnTo>
                    <a:lnTo>
                      <a:pt x="37" y="60"/>
                    </a:lnTo>
                    <a:lnTo>
                      <a:pt x="37" y="64"/>
                    </a:lnTo>
                    <a:lnTo>
                      <a:pt x="37" y="68"/>
                    </a:lnTo>
                    <a:lnTo>
                      <a:pt x="31" y="68"/>
                    </a:lnTo>
                    <a:lnTo>
                      <a:pt x="25" y="7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5" name="Freeform 99"/>
              <p:cNvSpPr>
                <a:spLocks/>
              </p:cNvSpPr>
              <p:nvPr/>
            </p:nvSpPr>
            <p:spPr bwMode="auto">
              <a:xfrm>
                <a:off x="3834" y="2414"/>
                <a:ext cx="141" cy="97"/>
              </a:xfrm>
              <a:custGeom>
                <a:avLst/>
                <a:gdLst>
                  <a:gd name="T0" fmla="*/ 140 w 141"/>
                  <a:gd name="T1" fmla="*/ 32 h 97"/>
                  <a:gd name="T2" fmla="*/ 121 w 141"/>
                  <a:gd name="T3" fmla="*/ 36 h 97"/>
                  <a:gd name="T4" fmla="*/ 108 w 141"/>
                  <a:gd name="T5" fmla="*/ 44 h 97"/>
                  <a:gd name="T6" fmla="*/ 95 w 141"/>
                  <a:gd name="T7" fmla="*/ 60 h 97"/>
                  <a:gd name="T8" fmla="*/ 76 w 141"/>
                  <a:gd name="T9" fmla="*/ 68 h 97"/>
                  <a:gd name="T10" fmla="*/ 70 w 141"/>
                  <a:gd name="T11" fmla="*/ 72 h 97"/>
                  <a:gd name="T12" fmla="*/ 64 w 141"/>
                  <a:gd name="T13" fmla="*/ 72 h 97"/>
                  <a:gd name="T14" fmla="*/ 45 w 141"/>
                  <a:gd name="T15" fmla="*/ 84 h 97"/>
                  <a:gd name="T16" fmla="*/ 13 w 141"/>
                  <a:gd name="T17" fmla="*/ 96 h 97"/>
                  <a:gd name="T18" fmla="*/ 6 w 141"/>
                  <a:gd name="T19" fmla="*/ 92 h 97"/>
                  <a:gd name="T20" fmla="*/ 0 w 141"/>
                  <a:gd name="T21" fmla="*/ 92 h 97"/>
                  <a:gd name="T22" fmla="*/ 6 w 141"/>
                  <a:gd name="T23" fmla="*/ 88 h 97"/>
                  <a:gd name="T24" fmla="*/ 13 w 141"/>
                  <a:gd name="T25" fmla="*/ 88 h 97"/>
                  <a:gd name="T26" fmla="*/ 13 w 141"/>
                  <a:gd name="T27" fmla="*/ 84 h 97"/>
                  <a:gd name="T28" fmla="*/ 13 w 141"/>
                  <a:gd name="T29" fmla="*/ 80 h 97"/>
                  <a:gd name="T30" fmla="*/ 19 w 141"/>
                  <a:gd name="T31" fmla="*/ 76 h 97"/>
                  <a:gd name="T32" fmla="*/ 19 w 141"/>
                  <a:gd name="T33" fmla="*/ 72 h 97"/>
                  <a:gd name="T34" fmla="*/ 26 w 141"/>
                  <a:gd name="T35" fmla="*/ 72 h 97"/>
                  <a:gd name="T36" fmla="*/ 26 w 141"/>
                  <a:gd name="T37" fmla="*/ 68 h 97"/>
                  <a:gd name="T38" fmla="*/ 26 w 141"/>
                  <a:gd name="T39" fmla="*/ 60 h 97"/>
                  <a:gd name="T40" fmla="*/ 26 w 141"/>
                  <a:gd name="T41" fmla="*/ 56 h 97"/>
                  <a:gd name="T42" fmla="*/ 32 w 141"/>
                  <a:gd name="T43" fmla="*/ 52 h 97"/>
                  <a:gd name="T44" fmla="*/ 38 w 141"/>
                  <a:gd name="T45" fmla="*/ 48 h 97"/>
                  <a:gd name="T46" fmla="*/ 45 w 141"/>
                  <a:gd name="T47" fmla="*/ 36 h 97"/>
                  <a:gd name="T48" fmla="*/ 51 w 141"/>
                  <a:gd name="T49" fmla="*/ 28 h 97"/>
                  <a:gd name="T50" fmla="*/ 57 w 141"/>
                  <a:gd name="T51" fmla="*/ 20 h 97"/>
                  <a:gd name="T52" fmla="*/ 64 w 141"/>
                  <a:gd name="T53" fmla="*/ 16 h 97"/>
                  <a:gd name="T54" fmla="*/ 83 w 141"/>
                  <a:gd name="T55" fmla="*/ 12 h 97"/>
                  <a:gd name="T56" fmla="*/ 108 w 141"/>
                  <a:gd name="T57" fmla="*/ 4 h 97"/>
                  <a:gd name="T58" fmla="*/ 121 w 141"/>
                  <a:gd name="T59" fmla="*/ 0 h 97"/>
                  <a:gd name="T60" fmla="*/ 127 w 141"/>
                  <a:gd name="T61" fmla="*/ 0 h 97"/>
                  <a:gd name="T62" fmla="*/ 140 w 141"/>
                  <a:gd name="T63" fmla="*/ 32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1"/>
                  <a:gd name="T97" fmla="*/ 0 h 97"/>
                  <a:gd name="T98" fmla="*/ 141 w 141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1" h="97">
                    <a:moveTo>
                      <a:pt x="140" y="32"/>
                    </a:moveTo>
                    <a:lnTo>
                      <a:pt x="121" y="36"/>
                    </a:lnTo>
                    <a:lnTo>
                      <a:pt x="108" y="44"/>
                    </a:lnTo>
                    <a:lnTo>
                      <a:pt x="95" y="60"/>
                    </a:lnTo>
                    <a:lnTo>
                      <a:pt x="76" y="68"/>
                    </a:lnTo>
                    <a:lnTo>
                      <a:pt x="70" y="72"/>
                    </a:lnTo>
                    <a:lnTo>
                      <a:pt x="64" y="72"/>
                    </a:lnTo>
                    <a:lnTo>
                      <a:pt x="45" y="84"/>
                    </a:lnTo>
                    <a:lnTo>
                      <a:pt x="13" y="96"/>
                    </a:lnTo>
                    <a:lnTo>
                      <a:pt x="6" y="92"/>
                    </a:lnTo>
                    <a:lnTo>
                      <a:pt x="0" y="92"/>
                    </a:lnTo>
                    <a:lnTo>
                      <a:pt x="6" y="88"/>
                    </a:lnTo>
                    <a:lnTo>
                      <a:pt x="13" y="88"/>
                    </a:lnTo>
                    <a:lnTo>
                      <a:pt x="13" y="84"/>
                    </a:lnTo>
                    <a:lnTo>
                      <a:pt x="13" y="80"/>
                    </a:lnTo>
                    <a:lnTo>
                      <a:pt x="19" y="76"/>
                    </a:lnTo>
                    <a:lnTo>
                      <a:pt x="19" y="72"/>
                    </a:lnTo>
                    <a:lnTo>
                      <a:pt x="26" y="72"/>
                    </a:lnTo>
                    <a:lnTo>
                      <a:pt x="26" y="68"/>
                    </a:lnTo>
                    <a:lnTo>
                      <a:pt x="26" y="60"/>
                    </a:lnTo>
                    <a:lnTo>
                      <a:pt x="26" y="56"/>
                    </a:lnTo>
                    <a:lnTo>
                      <a:pt x="32" y="52"/>
                    </a:lnTo>
                    <a:lnTo>
                      <a:pt x="38" y="48"/>
                    </a:lnTo>
                    <a:lnTo>
                      <a:pt x="45" y="36"/>
                    </a:lnTo>
                    <a:lnTo>
                      <a:pt x="51" y="28"/>
                    </a:lnTo>
                    <a:lnTo>
                      <a:pt x="57" y="20"/>
                    </a:lnTo>
                    <a:lnTo>
                      <a:pt x="64" y="16"/>
                    </a:lnTo>
                    <a:lnTo>
                      <a:pt x="83" y="12"/>
                    </a:lnTo>
                    <a:lnTo>
                      <a:pt x="108" y="4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40" y="3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6" name="Freeform 100"/>
              <p:cNvSpPr>
                <a:spLocks/>
              </p:cNvSpPr>
              <p:nvPr/>
            </p:nvSpPr>
            <p:spPr bwMode="auto">
              <a:xfrm>
                <a:off x="3958" y="2338"/>
                <a:ext cx="105" cy="111"/>
              </a:xfrm>
              <a:custGeom>
                <a:avLst/>
                <a:gdLst>
                  <a:gd name="T0" fmla="*/ 84 w 105"/>
                  <a:gd name="T1" fmla="*/ 0 h 111"/>
                  <a:gd name="T2" fmla="*/ 84 w 105"/>
                  <a:gd name="T3" fmla="*/ 4 h 111"/>
                  <a:gd name="T4" fmla="*/ 84 w 105"/>
                  <a:gd name="T5" fmla="*/ 8 h 111"/>
                  <a:gd name="T6" fmla="*/ 91 w 105"/>
                  <a:gd name="T7" fmla="*/ 16 h 111"/>
                  <a:gd name="T8" fmla="*/ 97 w 105"/>
                  <a:gd name="T9" fmla="*/ 24 h 111"/>
                  <a:gd name="T10" fmla="*/ 104 w 105"/>
                  <a:gd name="T11" fmla="*/ 24 h 111"/>
                  <a:gd name="T12" fmla="*/ 104 w 105"/>
                  <a:gd name="T13" fmla="*/ 36 h 111"/>
                  <a:gd name="T14" fmla="*/ 97 w 105"/>
                  <a:gd name="T15" fmla="*/ 43 h 111"/>
                  <a:gd name="T16" fmla="*/ 91 w 105"/>
                  <a:gd name="T17" fmla="*/ 51 h 111"/>
                  <a:gd name="T18" fmla="*/ 84 w 105"/>
                  <a:gd name="T19" fmla="*/ 51 h 111"/>
                  <a:gd name="T20" fmla="*/ 84 w 105"/>
                  <a:gd name="T21" fmla="*/ 59 h 111"/>
                  <a:gd name="T22" fmla="*/ 78 w 105"/>
                  <a:gd name="T23" fmla="*/ 63 h 111"/>
                  <a:gd name="T24" fmla="*/ 71 w 105"/>
                  <a:gd name="T25" fmla="*/ 67 h 111"/>
                  <a:gd name="T26" fmla="*/ 65 w 105"/>
                  <a:gd name="T27" fmla="*/ 71 h 111"/>
                  <a:gd name="T28" fmla="*/ 58 w 105"/>
                  <a:gd name="T29" fmla="*/ 79 h 111"/>
                  <a:gd name="T30" fmla="*/ 58 w 105"/>
                  <a:gd name="T31" fmla="*/ 83 h 111"/>
                  <a:gd name="T32" fmla="*/ 58 w 105"/>
                  <a:gd name="T33" fmla="*/ 86 h 111"/>
                  <a:gd name="T34" fmla="*/ 58 w 105"/>
                  <a:gd name="T35" fmla="*/ 90 h 111"/>
                  <a:gd name="T36" fmla="*/ 45 w 105"/>
                  <a:gd name="T37" fmla="*/ 98 h 111"/>
                  <a:gd name="T38" fmla="*/ 32 w 105"/>
                  <a:gd name="T39" fmla="*/ 106 h 111"/>
                  <a:gd name="T40" fmla="*/ 13 w 105"/>
                  <a:gd name="T41" fmla="*/ 110 h 111"/>
                  <a:gd name="T42" fmla="*/ 6 w 105"/>
                  <a:gd name="T43" fmla="*/ 79 h 111"/>
                  <a:gd name="T44" fmla="*/ 0 w 105"/>
                  <a:gd name="T45" fmla="*/ 79 h 111"/>
                  <a:gd name="T46" fmla="*/ 6 w 105"/>
                  <a:gd name="T47" fmla="*/ 75 h 111"/>
                  <a:gd name="T48" fmla="*/ 32 w 105"/>
                  <a:gd name="T49" fmla="*/ 67 h 111"/>
                  <a:gd name="T50" fmla="*/ 52 w 105"/>
                  <a:gd name="T51" fmla="*/ 47 h 111"/>
                  <a:gd name="T52" fmla="*/ 58 w 105"/>
                  <a:gd name="T53" fmla="*/ 28 h 111"/>
                  <a:gd name="T54" fmla="*/ 58 w 105"/>
                  <a:gd name="T55" fmla="*/ 24 h 111"/>
                  <a:gd name="T56" fmla="*/ 58 w 105"/>
                  <a:gd name="T57" fmla="*/ 20 h 111"/>
                  <a:gd name="T58" fmla="*/ 58 w 105"/>
                  <a:gd name="T59" fmla="*/ 16 h 111"/>
                  <a:gd name="T60" fmla="*/ 58 w 105"/>
                  <a:gd name="T61" fmla="*/ 12 h 111"/>
                  <a:gd name="T62" fmla="*/ 65 w 105"/>
                  <a:gd name="T63" fmla="*/ 12 h 111"/>
                  <a:gd name="T64" fmla="*/ 71 w 105"/>
                  <a:gd name="T65" fmla="*/ 8 h 111"/>
                  <a:gd name="T66" fmla="*/ 71 w 105"/>
                  <a:gd name="T67" fmla="*/ 4 h 111"/>
                  <a:gd name="T68" fmla="*/ 84 w 105"/>
                  <a:gd name="T69" fmla="*/ 0 h 1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5"/>
                  <a:gd name="T106" fmla="*/ 0 h 111"/>
                  <a:gd name="T107" fmla="*/ 105 w 105"/>
                  <a:gd name="T108" fmla="*/ 111 h 1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5" h="111">
                    <a:moveTo>
                      <a:pt x="84" y="0"/>
                    </a:moveTo>
                    <a:lnTo>
                      <a:pt x="84" y="4"/>
                    </a:lnTo>
                    <a:lnTo>
                      <a:pt x="84" y="8"/>
                    </a:lnTo>
                    <a:lnTo>
                      <a:pt x="91" y="16"/>
                    </a:lnTo>
                    <a:lnTo>
                      <a:pt x="97" y="24"/>
                    </a:lnTo>
                    <a:lnTo>
                      <a:pt x="104" y="24"/>
                    </a:lnTo>
                    <a:lnTo>
                      <a:pt x="104" y="36"/>
                    </a:lnTo>
                    <a:lnTo>
                      <a:pt x="97" y="43"/>
                    </a:lnTo>
                    <a:lnTo>
                      <a:pt x="91" y="51"/>
                    </a:lnTo>
                    <a:lnTo>
                      <a:pt x="84" y="51"/>
                    </a:lnTo>
                    <a:lnTo>
                      <a:pt x="84" y="59"/>
                    </a:lnTo>
                    <a:lnTo>
                      <a:pt x="78" y="63"/>
                    </a:lnTo>
                    <a:lnTo>
                      <a:pt x="71" y="67"/>
                    </a:lnTo>
                    <a:lnTo>
                      <a:pt x="65" y="71"/>
                    </a:lnTo>
                    <a:lnTo>
                      <a:pt x="58" y="79"/>
                    </a:lnTo>
                    <a:lnTo>
                      <a:pt x="58" y="83"/>
                    </a:lnTo>
                    <a:lnTo>
                      <a:pt x="58" y="86"/>
                    </a:lnTo>
                    <a:lnTo>
                      <a:pt x="58" y="90"/>
                    </a:lnTo>
                    <a:lnTo>
                      <a:pt x="45" y="98"/>
                    </a:lnTo>
                    <a:lnTo>
                      <a:pt x="32" y="106"/>
                    </a:lnTo>
                    <a:lnTo>
                      <a:pt x="13" y="110"/>
                    </a:lnTo>
                    <a:lnTo>
                      <a:pt x="6" y="79"/>
                    </a:lnTo>
                    <a:lnTo>
                      <a:pt x="0" y="79"/>
                    </a:lnTo>
                    <a:lnTo>
                      <a:pt x="6" y="75"/>
                    </a:lnTo>
                    <a:lnTo>
                      <a:pt x="32" y="67"/>
                    </a:lnTo>
                    <a:lnTo>
                      <a:pt x="52" y="47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58" y="12"/>
                    </a:lnTo>
                    <a:lnTo>
                      <a:pt x="65" y="12"/>
                    </a:lnTo>
                    <a:lnTo>
                      <a:pt x="71" y="8"/>
                    </a:lnTo>
                    <a:lnTo>
                      <a:pt x="71" y="4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7" name="Freeform 101"/>
              <p:cNvSpPr>
                <a:spLocks/>
              </p:cNvSpPr>
              <p:nvPr/>
            </p:nvSpPr>
            <p:spPr bwMode="auto">
              <a:xfrm>
                <a:off x="3753" y="2112"/>
                <a:ext cx="138" cy="145"/>
              </a:xfrm>
              <a:custGeom>
                <a:avLst/>
                <a:gdLst>
                  <a:gd name="T0" fmla="*/ 100 w 138"/>
                  <a:gd name="T1" fmla="*/ 144 h 145"/>
                  <a:gd name="T2" fmla="*/ 93 w 138"/>
                  <a:gd name="T3" fmla="*/ 140 h 145"/>
                  <a:gd name="T4" fmla="*/ 81 w 138"/>
                  <a:gd name="T5" fmla="*/ 137 h 145"/>
                  <a:gd name="T6" fmla="*/ 69 w 138"/>
                  <a:gd name="T7" fmla="*/ 126 h 145"/>
                  <a:gd name="T8" fmla="*/ 62 w 138"/>
                  <a:gd name="T9" fmla="*/ 126 h 145"/>
                  <a:gd name="T10" fmla="*/ 31 w 138"/>
                  <a:gd name="T11" fmla="*/ 112 h 145"/>
                  <a:gd name="T12" fmla="*/ 25 w 138"/>
                  <a:gd name="T13" fmla="*/ 104 h 145"/>
                  <a:gd name="T14" fmla="*/ 19 w 138"/>
                  <a:gd name="T15" fmla="*/ 101 h 145"/>
                  <a:gd name="T16" fmla="*/ 6 w 138"/>
                  <a:gd name="T17" fmla="*/ 83 h 145"/>
                  <a:gd name="T18" fmla="*/ 0 w 138"/>
                  <a:gd name="T19" fmla="*/ 72 h 145"/>
                  <a:gd name="T20" fmla="*/ 31 w 138"/>
                  <a:gd name="T21" fmla="*/ 50 h 145"/>
                  <a:gd name="T22" fmla="*/ 31 w 138"/>
                  <a:gd name="T23" fmla="*/ 47 h 145"/>
                  <a:gd name="T24" fmla="*/ 31 w 138"/>
                  <a:gd name="T25" fmla="*/ 43 h 145"/>
                  <a:gd name="T26" fmla="*/ 31 w 138"/>
                  <a:gd name="T27" fmla="*/ 39 h 145"/>
                  <a:gd name="T28" fmla="*/ 37 w 138"/>
                  <a:gd name="T29" fmla="*/ 32 h 145"/>
                  <a:gd name="T30" fmla="*/ 37 w 138"/>
                  <a:gd name="T31" fmla="*/ 25 h 145"/>
                  <a:gd name="T32" fmla="*/ 44 w 138"/>
                  <a:gd name="T33" fmla="*/ 18 h 145"/>
                  <a:gd name="T34" fmla="*/ 44 w 138"/>
                  <a:gd name="T35" fmla="*/ 7 h 145"/>
                  <a:gd name="T36" fmla="*/ 50 w 138"/>
                  <a:gd name="T37" fmla="*/ 3 h 145"/>
                  <a:gd name="T38" fmla="*/ 62 w 138"/>
                  <a:gd name="T39" fmla="*/ 3 h 145"/>
                  <a:gd name="T40" fmla="*/ 69 w 138"/>
                  <a:gd name="T41" fmla="*/ 3 h 145"/>
                  <a:gd name="T42" fmla="*/ 81 w 138"/>
                  <a:gd name="T43" fmla="*/ 0 h 145"/>
                  <a:gd name="T44" fmla="*/ 81 w 138"/>
                  <a:gd name="T45" fmla="*/ 3 h 145"/>
                  <a:gd name="T46" fmla="*/ 87 w 138"/>
                  <a:gd name="T47" fmla="*/ 3 h 145"/>
                  <a:gd name="T48" fmla="*/ 93 w 138"/>
                  <a:gd name="T49" fmla="*/ 3 h 145"/>
                  <a:gd name="T50" fmla="*/ 100 w 138"/>
                  <a:gd name="T51" fmla="*/ 7 h 145"/>
                  <a:gd name="T52" fmla="*/ 100 w 138"/>
                  <a:gd name="T53" fmla="*/ 14 h 145"/>
                  <a:gd name="T54" fmla="*/ 100 w 138"/>
                  <a:gd name="T55" fmla="*/ 18 h 145"/>
                  <a:gd name="T56" fmla="*/ 93 w 138"/>
                  <a:gd name="T57" fmla="*/ 18 h 145"/>
                  <a:gd name="T58" fmla="*/ 100 w 138"/>
                  <a:gd name="T59" fmla="*/ 21 h 145"/>
                  <a:gd name="T60" fmla="*/ 100 w 138"/>
                  <a:gd name="T61" fmla="*/ 25 h 145"/>
                  <a:gd name="T62" fmla="*/ 100 w 138"/>
                  <a:gd name="T63" fmla="*/ 28 h 145"/>
                  <a:gd name="T64" fmla="*/ 106 w 138"/>
                  <a:gd name="T65" fmla="*/ 32 h 145"/>
                  <a:gd name="T66" fmla="*/ 112 w 138"/>
                  <a:gd name="T67" fmla="*/ 36 h 145"/>
                  <a:gd name="T68" fmla="*/ 112 w 138"/>
                  <a:gd name="T69" fmla="*/ 43 h 145"/>
                  <a:gd name="T70" fmla="*/ 112 w 138"/>
                  <a:gd name="T71" fmla="*/ 47 h 145"/>
                  <a:gd name="T72" fmla="*/ 106 w 138"/>
                  <a:gd name="T73" fmla="*/ 54 h 145"/>
                  <a:gd name="T74" fmla="*/ 106 w 138"/>
                  <a:gd name="T75" fmla="*/ 65 h 145"/>
                  <a:gd name="T76" fmla="*/ 106 w 138"/>
                  <a:gd name="T77" fmla="*/ 68 h 145"/>
                  <a:gd name="T78" fmla="*/ 106 w 138"/>
                  <a:gd name="T79" fmla="*/ 72 h 145"/>
                  <a:gd name="T80" fmla="*/ 112 w 138"/>
                  <a:gd name="T81" fmla="*/ 79 h 145"/>
                  <a:gd name="T82" fmla="*/ 118 w 138"/>
                  <a:gd name="T83" fmla="*/ 90 h 145"/>
                  <a:gd name="T84" fmla="*/ 125 w 138"/>
                  <a:gd name="T85" fmla="*/ 93 h 145"/>
                  <a:gd name="T86" fmla="*/ 125 w 138"/>
                  <a:gd name="T87" fmla="*/ 97 h 145"/>
                  <a:gd name="T88" fmla="*/ 125 w 138"/>
                  <a:gd name="T89" fmla="*/ 104 h 145"/>
                  <a:gd name="T90" fmla="*/ 131 w 138"/>
                  <a:gd name="T91" fmla="*/ 108 h 145"/>
                  <a:gd name="T92" fmla="*/ 131 w 138"/>
                  <a:gd name="T93" fmla="*/ 112 h 145"/>
                  <a:gd name="T94" fmla="*/ 131 w 138"/>
                  <a:gd name="T95" fmla="*/ 115 h 145"/>
                  <a:gd name="T96" fmla="*/ 137 w 138"/>
                  <a:gd name="T97" fmla="*/ 119 h 145"/>
                  <a:gd name="T98" fmla="*/ 137 w 138"/>
                  <a:gd name="T99" fmla="*/ 126 h 145"/>
                  <a:gd name="T100" fmla="*/ 131 w 138"/>
                  <a:gd name="T101" fmla="*/ 133 h 145"/>
                  <a:gd name="T102" fmla="*/ 131 w 138"/>
                  <a:gd name="T103" fmla="*/ 140 h 145"/>
                  <a:gd name="T104" fmla="*/ 100 w 138"/>
                  <a:gd name="T105" fmla="*/ 144 h 1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8"/>
                  <a:gd name="T160" fmla="*/ 0 h 145"/>
                  <a:gd name="T161" fmla="*/ 138 w 138"/>
                  <a:gd name="T162" fmla="*/ 145 h 1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8" h="145">
                    <a:moveTo>
                      <a:pt x="100" y="144"/>
                    </a:moveTo>
                    <a:lnTo>
                      <a:pt x="93" y="140"/>
                    </a:lnTo>
                    <a:lnTo>
                      <a:pt x="81" y="137"/>
                    </a:lnTo>
                    <a:lnTo>
                      <a:pt x="69" y="126"/>
                    </a:lnTo>
                    <a:lnTo>
                      <a:pt x="62" y="126"/>
                    </a:lnTo>
                    <a:lnTo>
                      <a:pt x="31" y="112"/>
                    </a:lnTo>
                    <a:lnTo>
                      <a:pt x="25" y="104"/>
                    </a:lnTo>
                    <a:lnTo>
                      <a:pt x="19" y="101"/>
                    </a:lnTo>
                    <a:lnTo>
                      <a:pt x="6" y="83"/>
                    </a:lnTo>
                    <a:lnTo>
                      <a:pt x="0" y="72"/>
                    </a:lnTo>
                    <a:lnTo>
                      <a:pt x="31" y="50"/>
                    </a:lnTo>
                    <a:lnTo>
                      <a:pt x="31" y="47"/>
                    </a:lnTo>
                    <a:lnTo>
                      <a:pt x="31" y="43"/>
                    </a:lnTo>
                    <a:lnTo>
                      <a:pt x="31" y="39"/>
                    </a:lnTo>
                    <a:lnTo>
                      <a:pt x="37" y="32"/>
                    </a:lnTo>
                    <a:lnTo>
                      <a:pt x="37" y="25"/>
                    </a:lnTo>
                    <a:lnTo>
                      <a:pt x="44" y="18"/>
                    </a:lnTo>
                    <a:lnTo>
                      <a:pt x="44" y="7"/>
                    </a:lnTo>
                    <a:lnTo>
                      <a:pt x="50" y="3"/>
                    </a:lnTo>
                    <a:lnTo>
                      <a:pt x="62" y="3"/>
                    </a:lnTo>
                    <a:lnTo>
                      <a:pt x="69" y="3"/>
                    </a:lnTo>
                    <a:lnTo>
                      <a:pt x="81" y="0"/>
                    </a:lnTo>
                    <a:lnTo>
                      <a:pt x="81" y="3"/>
                    </a:lnTo>
                    <a:lnTo>
                      <a:pt x="87" y="3"/>
                    </a:lnTo>
                    <a:lnTo>
                      <a:pt x="93" y="3"/>
                    </a:lnTo>
                    <a:lnTo>
                      <a:pt x="100" y="7"/>
                    </a:lnTo>
                    <a:lnTo>
                      <a:pt x="100" y="14"/>
                    </a:lnTo>
                    <a:lnTo>
                      <a:pt x="100" y="18"/>
                    </a:lnTo>
                    <a:lnTo>
                      <a:pt x="93" y="18"/>
                    </a:lnTo>
                    <a:lnTo>
                      <a:pt x="100" y="21"/>
                    </a:lnTo>
                    <a:lnTo>
                      <a:pt x="100" y="25"/>
                    </a:lnTo>
                    <a:lnTo>
                      <a:pt x="100" y="28"/>
                    </a:lnTo>
                    <a:lnTo>
                      <a:pt x="106" y="32"/>
                    </a:lnTo>
                    <a:lnTo>
                      <a:pt x="112" y="36"/>
                    </a:lnTo>
                    <a:lnTo>
                      <a:pt x="112" y="43"/>
                    </a:lnTo>
                    <a:lnTo>
                      <a:pt x="112" y="47"/>
                    </a:lnTo>
                    <a:lnTo>
                      <a:pt x="106" y="54"/>
                    </a:lnTo>
                    <a:lnTo>
                      <a:pt x="106" y="65"/>
                    </a:lnTo>
                    <a:lnTo>
                      <a:pt x="106" y="68"/>
                    </a:lnTo>
                    <a:lnTo>
                      <a:pt x="106" y="72"/>
                    </a:lnTo>
                    <a:lnTo>
                      <a:pt x="112" y="79"/>
                    </a:lnTo>
                    <a:lnTo>
                      <a:pt x="118" y="90"/>
                    </a:lnTo>
                    <a:lnTo>
                      <a:pt x="125" y="93"/>
                    </a:lnTo>
                    <a:lnTo>
                      <a:pt x="125" y="97"/>
                    </a:lnTo>
                    <a:lnTo>
                      <a:pt x="125" y="104"/>
                    </a:lnTo>
                    <a:lnTo>
                      <a:pt x="131" y="108"/>
                    </a:lnTo>
                    <a:lnTo>
                      <a:pt x="131" y="112"/>
                    </a:lnTo>
                    <a:lnTo>
                      <a:pt x="131" y="115"/>
                    </a:lnTo>
                    <a:lnTo>
                      <a:pt x="137" y="119"/>
                    </a:lnTo>
                    <a:lnTo>
                      <a:pt x="137" y="126"/>
                    </a:lnTo>
                    <a:lnTo>
                      <a:pt x="131" y="133"/>
                    </a:lnTo>
                    <a:lnTo>
                      <a:pt x="131" y="140"/>
                    </a:lnTo>
                    <a:lnTo>
                      <a:pt x="100" y="14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8" name="Freeform 102"/>
              <p:cNvSpPr>
                <a:spLocks/>
              </p:cNvSpPr>
              <p:nvPr/>
            </p:nvSpPr>
            <p:spPr bwMode="auto">
              <a:xfrm>
                <a:off x="3702" y="2187"/>
                <a:ext cx="74" cy="77"/>
              </a:xfrm>
              <a:custGeom>
                <a:avLst/>
                <a:gdLst>
                  <a:gd name="T0" fmla="*/ 6 w 74"/>
                  <a:gd name="T1" fmla="*/ 43 h 77"/>
                  <a:gd name="T2" fmla="*/ 6 w 74"/>
                  <a:gd name="T3" fmla="*/ 7 h 77"/>
                  <a:gd name="T4" fmla="*/ 12 w 74"/>
                  <a:gd name="T5" fmla="*/ 7 h 77"/>
                  <a:gd name="T6" fmla="*/ 12 w 74"/>
                  <a:gd name="T7" fmla="*/ 11 h 77"/>
                  <a:gd name="T8" fmla="*/ 12 w 74"/>
                  <a:gd name="T9" fmla="*/ 14 h 77"/>
                  <a:gd name="T10" fmla="*/ 19 w 74"/>
                  <a:gd name="T11" fmla="*/ 18 h 77"/>
                  <a:gd name="T12" fmla="*/ 31 w 74"/>
                  <a:gd name="T13" fmla="*/ 14 h 77"/>
                  <a:gd name="T14" fmla="*/ 55 w 74"/>
                  <a:gd name="T15" fmla="*/ 0 h 77"/>
                  <a:gd name="T16" fmla="*/ 55 w 74"/>
                  <a:gd name="T17" fmla="*/ 7 h 77"/>
                  <a:gd name="T18" fmla="*/ 61 w 74"/>
                  <a:gd name="T19" fmla="*/ 11 h 77"/>
                  <a:gd name="T20" fmla="*/ 67 w 74"/>
                  <a:gd name="T21" fmla="*/ 18 h 77"/>
                  <a:gd name="T22" fmla="*/ 73 w 74"/>
                  <a:gd name="T23" fmla="*/ 25 h 77"/>
                  <a:gd name="T24" fmla="*/ 73 w 74"/>
                  <a:gd name="T25" fmla="*/ 29 h 77"/>
                  <a:gd name="T26" fmla="*/ 73 w 74"/>
                  <a:gd name="T27" fmla="*/ 33 h 77"/>
                  <a:gd name="T28" fmla="*/ 67 w 74"/>
                  <a:gd name="T29" fmla="*/ 33 h 77"/>
                  <a:gd name="T30" fmla="*/ 55 w 74"/>
                  <a:gd name="T31" fmla="*/ 36 h 77"/>
                  <a:gd name="T32" fmla="*/ 43 w 74"/>
                  <a:gd name="T33" fmla="*/ 40 h 77"/>
                  <a:gd name="T34" fmla="*/ 43 w 74"/>
                  <a:gd name="T35" fmla="*/ 43 h 77"/>
                  <a:gd name="T36" fmla="*/ 49 w 74"/>
                  <a:gd name="T37" fmla="*/ 47 h 77"/>
                  <a:gd name="T38" fmla="*/ 49 w 74"/>
                  <a:gd name="T39" fmla="*/ 54 h 77"/>
                  <a:gd name="T40" fmla="*/ 49 w 74"/>
                  <a:gd name="T41" fmla="*/ 58 h 77"/>
                  <a:gd name="T42" fmla="*/ 49 w 74"/>
                  <a:gd name="T43" fmla="*/ 62 h 77"/>
                  <a:gd name="T44" fmla="*/ 43 w 74"/>
                  <a:gd name="T45" fmla="*/ 65 h 77"/>
                  <a:gd name="T46" fmla="*/ 37 w 74"/>
                  <a:gd name="T47" fmla="*/ 69 h 77"/>
                  <a:gd name="T48" fmla="*/ 31 w 74"/>
                  <a:gd name="T49" fmla="*/ 72 h 77"/>
                  <a:gd name="T50" fmla="*/ 31 w 74"/>
                  <a:gd name="T51" fmla="*/ 76 h 77"/>
                  <a:gd name="T52" fmla="*/ 25 w 74"/>
                  <a:gd name="T53" fmla="*/ 76 h 77"/>
                  <a:gd name="T54" fmla="*/ 0 w 74"/>
                  <a:gd name="T55" fmla="*/ 76 h 77"/>
                  <a:gd name="T56" fmla="*/ 6 w 74"/>
                  <a:gd name="T57" fmla="*/ 43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77"/>
                  <a:gd name="T89" fmla="*/ 74 w 74"/>
                  <a:gd name="T90" fmla="*/ 77 h 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77">
                    <a:moveTo>
                      <a:pt x="6" y="43"/>
                    </a:moveTo>
                    <a:lnTo>
                      <a:pt x="6" y="7"/>
                    </a:lnTo>
                    <a:lnTo>
                      <a:pt x="12" y="7"/>
                    </a:lnTo>
                    <a:lnTo>
                      <a:pt x="12" y="11"/>
                    </a:lnTo>
                    <a:lnTo>
                      <a:pt x="12" y="14"/>
                    </a:lnTo>
                    <a:lnTo>
                      <a:pt x="19" y="18"/>
                    </a:lnTo>
                    <a:lnTo>
                      <a:pt x="31" y="14"/>
                    </a:lnTo>
                    <a:lnTo>
                      <a:pt x="55" y="0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7" y="18"/>
                    </a:lnTo>
                    <a:lnTo>
                      <a:pt x="73" y="25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67" y="33"/>
                    </a:lnTo>
                    <a:lnTo>
                      <a:pt x="55" y="36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49" y="47"/>
                    </a:lnTo>
                    <a:lnTo>
                      <a:pt x="49" y="54"/>
                    </a:lnTo>
                    <a:lnTo>
                      <a:pt x="49" y="58"/>
                    </a:lnTo>
                    <a:lnTo>
                      <a:pt x="49" y="62"/>
                    </a:lnTo>
                    <a:lnTo>
                      <a:pt x="43" y="65"/>
                    </a:lnTo>
                    <a:lnTo>
                      <a:pt x="37" y="69"/>
                    </a:lnTo>
                    <a:lnTo>
                      <a:pt x="31" y="72"/>
                    </a:lnTo>
                    <a:lnTo>
                      <a:pt x="31" y="76"/>
                    </a:lnTo>
                    <a:lnTo>
                      <a:pt x="25" y="76"/>
                    </a:lnTo>
                    <a:lnTo>
                      <a:pt x="0" y="76"/>
                    </a:lnTo>
                    <a:lnTo>
                      <a:pt x="6" y="4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79" name="Freeform 103"/>
              <p:cNvSpPr>
                <a:spLocks/>
              </p:cNvSpPr>
              <p:nvPr/>
            </p:nvSpPr>
            <p:spPr bwMode="auto">
              <a:xfrm>
                <a:off x="3702" y="2187"/>
                <a:ext cx="74" cy="77"/>
              </a:xfrm>
              <a:custGeom>
                <a:avLst/>
                <a:gdLst>
                  <a:gd name="T0" fmla="*/ 6 w 74"/>
                  <a:gd name="T1" fmla="*/ 43 h 77"/>
                  <a:gd name="T2" fmla="*/ 6 w 74"/>
                  <a:gd name="T3" fmla="*/ 7 h 77"/>
                  <a:gd name="T4" fmla="*/ 12 w 74"/>
                  <a:gd name="T5" fmla="*/ 7 h 77"/>
                  <a:gd name="T6" fmla="*/ 12 w 74"/>
                  <a:gd name="T7" fmla="*/ 11 h 77"/>
                  <a:gd name="T8" fmla="*/ 12 w 74"/>
                  <a:gd name="T9" fmla="*/ 14 h 77"/>
                  <a:gd name="T10" fmla="*/ 19 w 74"/>
                  <a:gd name="T11" fmla="*/ 18 h 77"/>
                  <a:gd name="T12" fmla="*/ 31 w 74"/>
                  <a:gd name="T13" fmla="*/ 14 h 77"/>
                  <a:gd name="T14" fmla="*/ 55 w 74"/>
                  <a:gd name="T15" fmla="*/ 0 h 77"/>
                  <a:gd name="T16" fmla="*/ 55 w 74"/>
                  <a:gd name="T17" fmla="*/ 7 h 77"/>
                  <a:gd name="T18" fmla="*/ 61 w 74"/>
                  <a:gd name="T19" fmla="*/ 11 h 77"/>
                  <a:gd name="T20" fmla="*/ 67 w 74"/>
                  <a:gd name="T21" fmla="*/ 18 h 77"/>
                  <a:gd name="T22" fmla="*/ 73 w 74"/>
                  <a:gd name="T23" fmla="*/ 25 h 77"/>
                  <a:gd name="T24" fmla="*/ 73 w 74"/>
                  <a:gd name="T25" fmla="*/ 29 h 77"/>
                  <a:gd name="T26" fmla="*/ 73 w 74"/>
                  <a:gd name="T27" fmla="*/ 33 h 77"/>
                  <a:gd name="T28" fmla="*/ 67 w 74"/>
                  <a:gd name="T29" fmla="*/ 33 h 77"/>
                  <a:gd name="T30" fmla="*/ 55 w 74"/>
                  <a:gd name="T31" fmla="*/ 36 h 77"/>
                  <a:gd name="T32" fmla="*/ 43 w 74"/>
                  <a:gd name="T33" fmla="*/ 40 h 77"/>
                  <a:gd name="T34" fmla="*/ 43 w 74"/>
                  <a:gd name="T35" fmla="*/ 43 h 77"/>
                  <a:gd name="T36" fmla="*/ 49 w 74"/>
                  <a:gd name="T37" fmla="*/ 47 h 77"/>
                  <a:gd name="T38" fmla="*/ 49 w 74"/>
                  <a:gd name="T39" fmla="*/ 54 h 77"/>
                  <a:gd name="T40" fmla="*/ 49 w 74"/>
                  <a:gd name="T41" fmla="*/ 58 h 77"/>
                  <a:gd name="T42" fmla="*/ 49 w 74"/>
                  <a:gd name="T43" fmla="*/ 62 h 77"/>
                  <a:gd name="T44" fmla="*/ 43 w 74"/>
                  <a:gd name="T45" fmla="*/ 65 h 77"/>
                  <a:gd name="T46" fmla="*/ 37 w 74"/>
                  <a:gd name="T47" fmla="*/ 69 h 77"/>
                  <a:gd name="T48" fmla="*/ 31 w 74"/>
                  <a:gd name="T49" fmla="*/ 72 h 77"/>
                  <a:gd name="T50" fmla="*/ 31 w 74"/>
                  <a:gd name="T51" fmla="*/ 76 h 77"/>
                  <a:gd name="T52" fmla="*/ 25 w 74"/>
                  <a:gd name="T53" fmla="*/ 76 h 77"/>
                  <a:gd name="T54" fmla="*/ 0 w 74"/>
                  <a:gd name="T55" fmla="*/ 7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4"/>
                  <a:gd name="T85" fmla="*/ 0 h 77"/>
                  <a:gd name="T86" fmla="*/ 74 w 74"/>
                  <a:gd name="T87" fmla="*/ 77 h 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4" h="77">
                    <a:moveTo>
                      <a:pt x="6" y="43"/>
                    </a:moveTo>
                    <a:lnTo>
                      <a:pt x="6" y="7"/>
                    </a:lnTo>
                    <a:lnTo>
                      <a:pt x="12" y="7"/>
                    </a:lnTo>
                    <a:lnTo>
                      <a:pt x="12" y="11"/>
                    </a:lnTo>
                    <a:lnTo>
                      <a:pt x="12" y="14"/>
                    </a:lnTo>
                    <a:lnTo>
                      <a:pt x="19" y="18"/>
                    </a:lnTo>
                    <a:lnTo>
                      <a:pt x="31" y="14"/>
                    </a:lnTo>
                    <a:lnTo>
                      <a:pt x="55" y="0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7" y="18"/>
                    </a:lnTo>
                    <a:lnTo>
                      <a:pt x="73" y="25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67" y="33"/>
                    </a:lnTo>
                    <a:lnTo>
                      <a:pt x="55" y="36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49" y="47"/>
                    </a:lnTo>
                    <a:lnTo>
                      <a:pt x="49" y="54"/>
                    </a:lnTo>
                    <a:lnTo>
                      <a:pt x="49" y="58"/>
                    </a:lnTo>
                    <a:lnTo>
                      <a:pt x="49" y="62"/>
                    </a:lnTo>
                    <a:lnTo>
                      <a:pt x="43" y="65"/>
                    </a:lnTo>
                    <a:lnTo>
                      <a:pt x="37" y="69"/>
                    </a:lnTo>
                    <a:lnTo>
                      <a:pt x="31" y="72"/>
                    </a:lnTo>
                    <a:lnTo>
                      <a:pt x="31" y="76"/>
                    </a:lnTo>
                    <a:lnTo>
                      <a:pt x="25" y="76"/>
                    </a:lnTo>
                    <a:lnTo>
                      <a:pt x="0" y="76"/>
                    </a:lnTo>
                  </a:path>
                </a:pathLst>
              </a:custGeom>
              <a:noFill/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0" name="Freeform 104"/>
              <p:cNvSpPr>
                <a:spLocks/>
              </p:cNvSpPr>
              <p:nvPr/>
            </p:nvSpPr>
            <p:spPr bwMode="auto">
              <a:xfrm>
                <a:off x="3679" y="2194"/>
                <a:ext cx="31" cy="70"/>
              </a:xfrm>
              <a:custGeom>
                <a:avLst/>
                <a:gdLst>
                  <a:gd name="T0" fmla="*/ 30 w 31"/>
                  <a:gd name="T1" fmla="*/ 0 h 70"/>
                  <a:gd name="T2" fmla="*/ 24 w 31"/>
                  <a:gd name="T3" fmla="*/ 0 h 70"/>
                  <a:gd name="T4" fmla="*/ 24 w 31"/>
                  <a:gd name="T5" fmla="*/ 4 h 70"/>
                  <a:gd name="T6" fmla="*/ 24 w 31"/>
                  <a:gd name="T7" fmla="*/ 7 h 70"/>
                  <a:gd name="T8" fmla="*/ 18 w 31"/>
                  <a:gd name="T9" fmla="*/ 15 h 70"/>
                  <a:gd name="T10" fmla="*/ 18 w 31"/>
                  <a:gd name="T11" fmla="*/ 18 h 70"/>
                  <a:gd name="T12" fmla="*/ 12 w 31"/>
                  <a:gd name="T13" fmla="*/ 26 h 70"/>
                  <a:gd name="T14" fmla="*/ 0 w 31"/>
                  <a:gd name="T15" fmla="*/ 33 h 70"/>
                  <a:gd name="T16" fmla="*/ 6 w 31"/>
                  <a:gd name="T17" fmla="*/ 40 h 70"/>
                  <a:gd name="T18" fmla="*/ 12 w 31"/>
                  <a:gd name="T19" fmla="*/ 51 h 70"/>
                  <a:gd name="T20" fmla="*/ 24 w 31"/>
                  <a:gd name="T21" fmla="*/ 69 h 70"/>
                  <a:gd name="T22" fmla="*/ 24 w 31"/>
                  <a:gd name="T23" fmla="*/ 65 h 70"/>
                  <a:gd name="T24" fmla="*/ 24 w 31"/>
                  <a:gd name="T25" fmla="*/ 55 h 70"/>
                  <a:gd name="T26" fmla="*/ 24 w 31"/>
                  <a:gd name="T27" fmla="*/ 40 h 70"/>
                  <a:gd name="T28" fmla="*/ 30 w 31"/>
                  <a:gd name="T29" fmla="*/ 36 h 70"/>
                  <a:gd name="T30" fmla="*/ 30 w 31"/>
                  <a:gd name="T31" fmla="*/ 33 h 70"/>
                  <a:gd name="T32" fmla="*/ 30 w 31"/>
                  <a:gd name="T33" fmla="*/ 22 h 70"/>
                  <a:gd name="T34" fmla="*/ 30 w 31"/>
                  <a:gd name="T35" fmla="*/ 11 h 70"/>
                  <a:gd name="T36" fmla="*/ 30 w 31"/>
                  <a:gd name="T37" fmla="*/ 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70"/>
                  <a:gd name="T59" fmla="*/ 31 w 31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70">
                    <a:moveTo>
                      <a:pt x="3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4" y="7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2" y="26"/>
                    </a:lnTo>
                    <a:lnTo>
                      <a:pt x="0" y="33"/>
                    </a:lnTo>
                    <a:lnTo>
                      <a:pt x="6" y="40"/>
                    </a:lnTo>
                    <a:lnTo>
                      <a:pt x="12" y="51"/>
                    </a:lnTo>
                    <a:lnTo>
                      <a:pt x="24" y="69"/>
                    </a:lnTo>
                    <a:lnTo>
                      <a:pt x="24" y="65"/>
                    </a:lnTo>
                    <a:lnTo>
                      <a:pt x="24" y="55"/>
                    </a:lnTo>
                    <a:lnTo>
                      <a:pt x="24" y="40"/>
                    </a:lnTo>
                    <a:lnTo>
                      <a:pt x="30" y="36"/>
                    </a:lnTo>
                    <a:lnTo>
                      <a:pt x="30" y="33"/>
                    </a:lnTo>
                    <a:lnTo>
                      <a:pt x="30" y="22"/>
                    </a:lnTo>
                    <a:lnTo>
                      <a:pt x="30" y="11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1" name="Freeform 105"/>
              <p:cNvSpPr>
                <a:spLocks/>
              </p:cNvSpPr>
              <p:nvPr/>
            </p:nvSpPr>
            <p:spPr bwMode="auto">
              <a:xfrm>
                <a:off x="3709" y="2119"/>
                <a:ext cx="92" cy="85"/>
              </a:xfrm>
              <a:custGeom>
                <a:avLst/>
                <a:gdLst>
                  <a:gd name="T0" fmla="*/ 85 w 92"/>
                  <a:gd name="T1" fmla="*/ 3 h 85"/>
                  <a:gd name="T2" fmla="*/ 79 w 92"/>
                  <a:gd name="T3" fmla="*/ 10 h 85"/>
                  <a:gd name="T4" fmla="*/ 73 w 92"/>
                  <a:gd name="T5" fmla="*/ 10 h 85"/>
                  <a:gd name="T6" fmla="*/ 67 w 92"/>
                  <a:gd name="T7" fmla="*/ 10 h 85"/>
                  <a:gd name="T8" fmla="*/ 67 w 92"/>
                  <a:gd name="T9" fmla="*/ 14 h 85"/>
                  <a:gd name="T10" fmla="*/ 61 w 92"/>
                  <a:gd name="T11" fmla="*/ 17 h 85"/>
                  <a:gd name="T12" fmla="*/ 48 w 92"/>
                  <a:gd name="T13" fmla="*/ 21 h 85"/>
                  <a:gd name="T14" fmla="*/ 36 w 92"/>
                  <a:gd name="T15" fmla="*/ 21 h 85"/>
                  <a:gd name="T16" fmla="*/ 30 w 92"/>
                  <a:gd name="T17" fmla="*/ 17 h 85"/>
                  <a:gd name="T18" fmla="*/ 24 w 92"/>
                  <a:gd name="T19" fmla="*/ 17 h 85"/>
                  <a:gd name="T20" fmla="*/ 24 w 92"/>
                  <a:gd name="T21" fmla="*/ 14 h 85"/>
                  <a:gd name="T22" fmla="*/ 24 w 92"/>
                  <a:gd name="T23" fmla="*/ 17 h 85"/>
                  <a:gd name="T24" fmla="*/ 18 w 92"/>
                  <a:gd name="T25" fmla="*/ 21 h 85"/>
                  <a:gd name="T26" fmla="*/ 12 w 92"/>
                  <a:gd name="T27" fmla="*/ 28 h 85"/>
                  <a:gd name="T28" fmla="*/ 6 w 92"/>
                  <a:gd name="T29" fmla="*/ 28 h 85"/>
                  <a:gd name="T30" fmla="*/ 6 w 92"/>
                  <a:gd name="T31" fmla="*/ 32 h 85"/>
                  <a:gd name="T32" fmla="*/ 6 w 92"/>
                  <a:gd name="T33" fmla="*/ 35 h 85"/>
                  <a:gd name="T34" fmla="*/ 6 w 92"/>
                  <a:gd name="T35" fmla="*/ 39 h 85"/>
                  <a:gd name="T36" fmla="*/ 6 w 92"/>
                  <a:gd name="T37" fmla="*/ 42 h 85"/>
                  <a:gd name="T38" fmla="*/ 6 w 92"/>
                  <a:gd name="T39" fmla="*/ 49 h 85"/>
                  <a:gd name="T40" fmla="*/ 12 w 92"/>
                  <a:gd name="T41" fmla="*/ 49 h 85"/>
                  <a:gd name="T42" fmla="*/ 12 w 92"/>
                  <a:gd name="T43" fmla="*/ 53 h 85"/>
                  <a:gd name="T44" fmla="*/ 12 w 92"/>
                  <a:gd name="T45" fmla="*/ 56 h 85"/>
                  <a:gd name="T46" fmla="*/ 12 w 92"/>
                  <a:gd name="T47" fmla="*/ 60 h 85"/>
                  <a:gd name="T48" fmla="*/ 6 w 92"/>
                  <a:gd name="T49" fmla="*/ 63 h 85"/>
                  <a:gd name="T50" fmla="*/ 6 w 92"/>
                  <a:gd name="T51" fmla="*/ 67 h 85"/>
                  <a:gd name="T52" fmla="*/ 6 w 92"/>
                  <a:gd name="T53" fmla="*/ 70 h 85"/>
                  <a:gd name="T54" fmla="*/ 6 w 92"/>
                  <a:gd name="T55" fmla="*/ 74 h 85"/>
                  <a:gd name="T56" fmla="*/ 0 w 92"/>
                  <a:gd name="T57" fmla="*/ 77 h 85"/>
                  <a:gd name="T58" fmla="*/ 6 w 92"/>
                  <a:gd name="T59" fmla="*/ 77 h 85"/>
                  <a:gd name="T60" fmla="*/ 6 w 92"/>
                  <a:gd name="T61" fmla="*/ 81 h 85"/>
                  <a:gd name="T62" fmla="*/ 12 w 92"/>
                  <a:gd name="T63" fmla="*/ 84 h 85"/>
                  <a:gd name="T64" fmla="*/ 24 w 92"/>
                  <a:gd name="T65" fmla="*/ 84 h 85"/>
                  <a:gd name="T66" fmla="*/ 73 w 92"/>
                  <a:gd name="T67" fmla="*/ 42 h 85"/>
                  <a:gd name="T68" fmla="*/ 73 w 92"/>
                  <a:gd name="T69" fmla="*/ 39 h 85"/>
                  <a:gd name="T70" fmla="*/ 73 w 92"/>
                  <a:gd name="T71" fmla="*/ 35 h 85"/>
                  <a:gd name="T72" fmla="*/ 73 w 92"/>
                  <a:gd name="T73" fmla="*/ 32 h 85"/>
                  <a:gd name="T74" fmla="*/ 73 w 92"/>
                  <a:gd name="T75" fmla="*/ 28 h 85"/>
                  <a:gd name="T76" fmla="*/ 79 w 92"/>
                  <a:gd name="T77" fmla="*/ 24 h 85"/>
                  <a:gd name="T78" fmla="*/ 85 w 92"/>
                  <a:gd name="T79" fmla="*/ 21 h 85"/>
                  <a:gd name="T80" fmla="*/ 85 w 92"/>
                  <a:gd name="T81" fmla="*/ 17 h 85"/>
                  <a:gd name="T82" fmla="*/ 85 w 92"/>
                  <a:gd name="T83" fmla="*/ 14 h 85"/>
                  <a:gd name="T84" fmla="*/ 91 w 92"/>
                  <a:gd name="T85" fmla="*/ 10 h 85"/>
                  <a:gd name="T86" fmla="*/ 91 w 92"/>
                  <a:gd name="T87" fmla="*/ 3 h 85"/>
                  <a:gd name="T88" fmla="*/ 91 w 92"/>
                  <a:gd name="T89" fmla="*/ 0 h 85"/>
                  <a:gd name="T90" fmla="*/ 85 w 92"/>
                  <a:gd name="T91" fmla="*/ 3 h 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2"/>
                  <a:gd name="T139" fmla="*/ 0 h 85"/>
                  <a:gd name="T140" fmla="*/ 92 w 92"/>
                  <a:gd name="T141" fmla="*/ 85 h 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2" h="85">
                    <a:moveTo>
                      <a:pt x="85" y="3"/>
                    </a:moveTo>
                    <a:lnTo>
                      <a:pt x="79" y="10"/>
                    </a:lnTo>
                    <a:lnTo>
                      <a:pt x="73" y="10"/>
                    </a:lnTo>
                    <a:lnTo>
                      <a:pt x="67" y="10"/>
                    </a:lnTo>
                    <a:lnTo>
                      <a:pt x="67" y="14"/>
                    </a:lnTo>
                    <a:lnTo>
                      <a:pt x="61" y="17"/>
                    </a:lnTo>
                    <a:lnTo>
                      <a:pt x="48" y="21"/>
                    </a:lnTo>
                    <a:lnTo>
                      <a:pt x="36" y="21"/>
                    </a:lnTo>
                    <a:lnTo>
                      <a:pt x="30" y="17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4" y="17"/>
                    </a:lnTo>
                    <a:lnTo>
                      <a:pt x="18" y="21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6" y="35"/>
                    </a:lnTo>
                    <a:lnTo>
                      <a:pt x="6" y="39"/>
                    </a:lnTo>
                    <a:lnTo>
                      <a:pt x="6" y="42"/>
                    </a:lnTo>
                    <a:lnTo>
                      <a:pt x="6" y="49"/>
                    </a:lnTo>
                    <a:lnTo>
                      <a:pt x="12" y="49"/>
                    </a:lnTo>
                    <a:lnTo>
                      <a:pt x="12" y="53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6" y="63"/>
                    </a:lnTo>
                    <a:lnTo>
                      <a:pt x="6" y="67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0" y="77"/>
                    </a:lnTo>
                    <a:lnTo>
                      <a:pt x="6" y="77"/>
                    </a:lnTo>
                    <a:lnTo>
                      <a:pt x="6" y="81"/>
                    </a:lnTo>
                    <a:lnTo>
                      <a:pt x="12" y="84"/>
                    </a:lnTo>
                    <a:lnTo>
                      <a:pt x="24" y="84"/>
                    </a:lnTo>
                    <a:lnTo>
                      <a:pt x="73" y="42"/>
                    </a:lnTo>
                    <a:lnTo>
                      <a:pt x="73" y="39"/>
                    </a:lnTo>
                    <a:lnTo>
                      <a:pt x="73" y="35"/>
                    </a:lnTo>
                    <a:lnTo>
                      <a:pt x="73" y="32"/>
                    </a:lnTo>
                    <a:lnTo>
                      <a:pt x="73" y="28"/>
                    </a:lnTo>
                    <a:lnTo>
                      <a:pt x="79" y="24"/>
                    </a:lnTo>
                    <a:lnTo>
                      <a:pt x="85" y="21"/>
                    </a:lnTo>
                    <a:lnTo>
                      <a:pt x="85" y="17"/>
                    </a:lnTo>
                    <a:lnTo>
                      <a:pt x="85" y="14"/>
                    </a:lnTo>
                    <a:lnTo>
                      <a:pt x="91" y="10"/>
                    </a:lnTo>
                    <a:lnTo>
                      <a:pt x="91" y="3"/>
                    </a:lnTo>
                    <a:lnTo>
                      <a:pt x="91" y="0"/>
                    </a:lnTo>
                    <a:lnTo>
                      <a:pt x="85" y="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2" name="Freeform 106"/>
              <p:cNvSpPr>
                <a:spLocks/>
              </p:cNvSpPr>
              <p:nvPr/>
            </p:nvSpPr>
            <p:spPr bwMode="auto">
              <a:xfrm>
                <a:off x="3832" y="2070"/>
                <a:ext cx="270" cy="271"/>
              </a:xfrm>
              <a:custGeom>
                <a:avLst/>
                <a:gdLst>
                  <a:gd name="T0" fmla="*/ 20 w 270"/>
                  <a:gd name="T1" fmla="*/ 49 h 271"/>
                  <a:gd name="T2" fmla="*/ 20 w 270"/>
                  <a:gd name="T3" fmla="*/ 60 h 271"/>
                  <a:gd name="T4" fmla="*/ 20 w 270"/>
                  <a:gd name="T5" fmla="*/ 64 h 271"/>
                  <a:gd name="T6" fmla="*/ 26 w 270"/>
                  <a:gd name="T7" fmla="*/ 72 h 271"/>
                  <a:gd name="T8" fmla="*/ 33 w 270"/>
                  <a:gd name="T9" fmla="*/ 79 h 271"/>
                  <a:gd name="T10" fmla="*/ 33 w 270"/>
                  <a:gd name="T11" fmla="*/ 90 h 271"/>
                  <a:gd name="T12" fmla="*/ 26 w 270"/>
                  <a:gd name="T13" fmla="*/ 105 h 271"/>
                  <a:gd name="T14" fmla="*/ 26 w 270"/>
                  <a:gd name="T15" fmla="*/ 116 h 271"/>
                  <a:gd name="T16" fmla="*/ 39 w 270"/>
                  <a:gd name="T17" fmla="*/ 131 h 271"/>
                  <a:gd name="T18" fmla="*/ 46 w 270"/>
                  <a:gd name="T19" fmla="*/ 139 h 271"/>
                  <a:gd name="T20" fmla="*/ 52 w 270"/>
                  <a:gd name="T21" fmla="*/ 150 h 271"/>
                  <a:gd name="T22" fmla="*/ 52 w 270"/>
                  <a:gd name="T23" fmla="*/ 158 h 271"/>
                  <a:gd name="T24" fmla="*/ 59 w 270"/>
                  <a:gd name="T25" fmla="*/ 169 h 271"/>
                  <a:gd name="T26" fmla="*/ 72 w 270"/>
                  <a:gd name="T27" fmla="*/ 180 h 271"/>
                  <a:gd name="T28" fmla="*/ 92 w 270"/>
                  <a:gd name="T29" fmla="*/ 180 h 271"/>
                  <a:gd name="T30" fmla="*/ 105 w 270"/>
                  <a:gd name="T31" fmla="*/ 199 h 271"/>
                  <a:gd name="T32" fmla="*/ 138 w 270"/>
                  <a:gd name="T33" fmla="*/ 221 h 271"/>
                  <a:gd name="T34" fmla="*/ 157 w 270"/>
                  <a:gd name="T35" fmla="*/ 229 h 271"/>
                  <a:gd name="T36" fmla="*/ 177 w 270"/>
                  <a:gd name="T37" fmla="*/ 229 h 271"/>
                  <a:gd name="T38" fmla="*/ 190 w 270"/>
                  <a:gd name="T39" fmla="*/ 233 h 271"/>
                  <a:gd name="T40" fmla="*/ 197 w 270"/>
                  <a:gd name="T41" fmla="*/ 251 h 271"/>
                  <a:gd name="T42" fmla="*/ 217 w 270"/>
                  <a:gd name="T43" fmla="*/ 248 h 271"/>
                  <a:gd name="T44" fmla="*/ 230 w 270"/>
                  <a:gd name="T45" fmla="*/ 259 h 271"/>
                  <a:gd name="T46" fmla="*/ 256 w 270"/>
                  <a:gd name="T47" fmla="*/ 259 h 271"/>
                  <a:gd name="T48" fmla="*/ 256 w 270"/>
                  <a:gd name="T49" fmla="*/ 251 h 271"/>
                  <a:gd name="T50" fmla="*/ 256 w 270"/>
                  <a:gd name="T51" fmla="*/ 240 h 271"/>
                  <a:gd name="T52" fmla="*/ 269 w 270"/>
                  <a:gd name="T53" fmla="*/ 225 h 271"/>
                  <a:gd name="T54" fmla="*/ 262 w 270"/>
                  <a:gd name="T55" fmla="*/ 210 h 271"/>
                  <a:gd name="T56" fmla="*/ 236 w 270"/>
                  <a:gd name="T57" fmla="*/ 165 h 271"/>
                  <a:gd name="T58" fmla="*/ 243 w 270"/>
                  <a:gd name="T59" fmla="*/ 116 h 271"/>
                  <a:gd name="T60" fmla="*/ 249 w 270"/>
                  <a:gd name="T61" fmla="*/ 83 h 271"/>
                  <a:gd name="T62" fmla="*/ 230 w 270"/>
                  <a:gd name="T63" fmla="*/ 60 h 271"/>
                  <a:gd name="T64" fmla="*/ 203 w 270"/>
                  <a:gd name="T65" fmla="*/ 57 h 271"/>
                  <a:gd name="T66" fmla="*/ 184 w 270"/>
                  <a:gd name="T67" fmla="*/ 49 h 271"/>
                  <a:gd name="T68" fmla="*/ 157 w 270"/>
                  <a:gd name="T69" fmla="*/ 53 h 271"/>
                  <a:gd name="T70" fmla="*/ 144 w 270"/>
                  <a:gd name="T71" fmla="*/ 64 h 271"/>
                  <a:gd name="T72" fmla="*/ 118 w 270"/>
                  <a:gd name="T73" fmla="*/ 68 h 271"/>
                  <a:gd name="T74" fmla="*/ 105 w 270"/>
                  <a:gd name="T75" fmla="*/ 68 h 271"/>
                  <a:gd name="T76" fmla="*/ 85 w 270"/>
                  <a:gd name="T77" fmla="*/ 49 h 271"/>
                  <a:gd name="T78" fmla="*/ 72 w 270"/>
                  <a:gd name="T79" fmla="*/ 15 h 271"/>
                  <a:gd name="T80" fmla="*/ 59 w 270"/>
                  <a:gd name="T81" fmla="*/ 0 h 271"/>
                  <a:gd name="T82" fmla="*/ 33 w 270"/>
                  <a:gd name="T83" fmla="*/ 23 h 271"/>
                  <a:gd name="T84" fmla="*/ 26 w 270"/>
                  <a:gd name="T85" fmla="*/ 19 h 271"/>
                  <a:gd name="T86" fmla="*/ 0 w 270"/>
                  <a:gd name="T87" fmla="*/ 19 h 271"/>
                  <a:gd name="T88" fmla="*/ 7 w 270"/>
                  <a:gd name="T89" fmla="*/ 30 h 271"/>
                  <a:gd name="T90" fmla="*/ 7 w 270"/>
                  <a:gd name="T91" fmla="*/ 45 h 2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0"/>
                  <a:gd name="T139" fmla="*/ 0 h 271"/>
                  <a:gd name="T140" fmla="*/ 270 w 270"/>
                  <a:gd name="T141" fmla="*/ 271 h 2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0" h="271">
                    <a:moveTo>
                      <a:pt x="13" y="45"/>
                    </a:moveTo>
                    <a:lnTo>
                      <a:pt x="20" y="49"/>
                    </a:lnTo>
                    <a:lnTo>
                      <a:pt x="20" y="57"/>
                    </a:lnTo>
                    <a:lnTo>
                      <a:pt x="20" y="60"/>
                    </a:lnTo>
                    <a:lnTo>
                      <a:pt x="13" y="60"/>
                    </a:lnTo>
                    <a:lnTo>
                      <a:pt x="20" y="64"/>
                    </a:lnTo>
                    <a:lnTo>
                      <a:pt x="26" y="68"/>
                    </a:lnTo>
                    <a:lnTo>
                      <a:pt x="26" y="72"/>
                    </a:lnTo>
                    <a:lnTo>
                      <a:pt x="33" y="75"/>
                    </a:lnTo>
                    <a:lnTo>
                      <a:pt x="33" y="79"/>
                    </a:lnTo>
                    <a:lnTo>
                      <a:pt x="33" y="87"/>
                    </a:lnTo>
                    <a:lnTo>
                      <a:pt x="33" y="90"/>
                    </a:lnTo>
                    <a:lnTo>
                      <a:pt x="33" y="98"/>
                    </a:lnTo>
                    <a:lnTo>
                      <a:pt x="26" y="105"/>
                    </a:lnTo>
                    <a:lnTo>
                      <a:pt x="26" y="113"/>
                    </a:lnTo>
                    <a:lnTo>
                      <a:pt x="26" y="116"/>
                    </a:lnTo>
                    <a:lnTo>
                      <a:pt x="33" y="124"/>
                    </a:lnTo>
                    <a:lnTo>
                      <a:pt x="39" y="131"/>
                    </a:lnTo>
                    <a:lnTo>
                      <a:pt x="46" y="135"/>
                    </a:lnTo>
                    <a:lnTo>
                      <a:pt x="46" y="139"/>
                    </a:lnTo>
                    <a:lnTo>
                      <a:pt x="46" y="146"/>
                    </a:lnTo>
                    <a:lnTo>
                      <a:pt x="52" y="150"/>
                    </a:lnTo>
                    <a:lnTo>
                      <a:pt x="52" y="154"/>
                    </a:lnTo>
                    <a:lnTo>
                      <a:pt x="52" y="158"/>
                    </a:lnTo>
                    <a:lnTo>
                      <a:pt x="59" y="161"/>
                    </a:lnTo>
                    <a:lnTo>
                      <a:pt x="59" y="169"/>
                    </a:lnTo>
                    <a:lnTo>
                      <a:pt x="52" y="176"/>
                    </a:lnTo>
                    <a:lnTo>
                      <a:pt x="72" y="180"/>
                    </a:lnTo>
                    <a:lnTo>
                      <a:pt x="85" y="176"/>
                    </a:lnTo>
                    <a:lnTo>
                      <a:pt x="92" y="180"/>
                    </a:lnTo>
                    <a:lnTo>
                      <a:pt x="98" y="188"/>
                    </a:lnTo>
                    <a:lnTo>
                      <a:pt x="105" y="199"/>
                    </a:lnTo>
                    <a:lnTo>
                      <a:pt x="131" y="221"/>
                    </a:lnTo>
                    <a:lnTo>
                      <a:pt x="138" y="221"/>
                    </a:lnTo>
                    <a:lnTo>
                      <a:pt x="144" y="225"/>
                    </a:lnTo>
                    <a:lnTo>
                      <a:pt x="157" y="229"/>
                    </a:lnTo>
                    <a:lnTo>
                      <a:pt x="171" y="229"/>
                    </a:lnTo>
                    <a:lnTo>
                      <a:pt x="177" y="229"/>
                    </a:lnTo>
                    <a:lnTo>
                      <a:pt x="184" y="225"/>
                    </a:lnTo>
                    <a:lnTo>
                      <a:pt x="190" y="233"/>
                    </a:lnTo>
                    <a:lnTo>
                      <a:pt x="190" y="244"/>
                    </a:lnTo>
                    <a:lnTo>
                      <a:pt x="197" y="251"/>
                    </a:lnTo>
                    <a:lnTo>
                      <a:pt x="203" y="251"/>
                    </a:lnTo>
                    <a:lnTo>
                      <a:pt x="217" y="248"/>
                    </a:lnTo>
                    <a:lnTo>
                      <a:pt x="223" y="248"/>
                    </a:lnTo>
                    <a:lnTo>
                      <a:pt x="230" y="259"/>
                    </a:lnTo>
                    <a:lnTo>
                      <a:pt x="236" y="270"/>
                    </a:lnTo>
                    <a:lnTo>
                      <a:pt x="256" y="259"/>
                    </a:lnTo>
                    <a:lnTo>
                      <a:pt x="256" y="255"/>
                    </a:lnTo>
                    <a:lnTo>
                      <a:pt x="256" y="251"/>
                    </a:lnTo>
                    <a:lnTo>
                      <a:pt x="256" y="244"/>
                    </a:lnTo>
                    <a:lnTo>
                      <a:pt x="256" y="240"/>
                    </a:lnTo>
                    <a:lnTo>
                      <a:pt x="256" y="236"/>
                    </a:lnTo>
                    <a:lnTo>
                      <a:pt x="269" y="225"/>
                    </a:lnTo>
                    <a:lnTo>
                      <a:pt x="269" y="218"/>
                    </a:lnTo>
                    <a:lnTo>
                      <a:pt x="262" y="210"/>
                    </a:lnTo>
                    <a:lnTo>
                      <a:pt x="249" y="188"/>
                    </a:lnTo>
                    <a:lnTo>
                      <a:pt x="236" y="165"/>
                    </a:lnTo>
                    <a:lnTo>
                      <a:pt x="236" y="131"/>
                    </a:lnTo>
                    <a:lnTo>
                      <a:pt x="243" y="116"/>
                    </a:lnTo>
                    <a:lnTo>
                      <a:pt x="249" y="87"/>
                    </a:lnTo>
                    <a:lnTo>
                      <a:pt x="249" y="83"/>
                    </a:lnTo>
                    <a:lnTo>
                      <a:pt x="243" y="72"/>
                    </a:lnTo>
                    <a:lnTo>
                      <a:pt x="230" y="60"/>
                    </a:lnTo>
                    <a:lnTo>
                      <a:pt x="210" y="57"/>
                    </a:lnTo>
                    <a:lnTo>
                      <a:pt x="203" y="57"/>
                    </a:lnTo>
                    <a:lnTo>
                      <a:pt x="190" y="53"/>
                    </a:lnTo>
                    <a:lnTo>
                      <a:pt x="184" y="49"/>
                    </a:lnTo>
                    <a:lnTo>
                      <a:pt x="177" y="49"/>
                    </a:lnTo>
                    <a:lnTo>
                      <a:pt x="157" y="53"/>
                    </a:lnTo>
                    <a:lnTo>
                      <a:pt x="144" y="60"/>
                    </a:lnTo>
                    <a:lnTo>
                      <a:pt x="144" y="64"/>
                    </a:lnTo>
                    <a:lnTo>
                      <a:pt x="131" y="68"/>
                    </a:lnTo>
                    <a:lnTo>
                      <a:pt x="118" y="68"/>
                    </a:lnTo>
                    <a:lnTo>
                      <a:pt x="112" y="68"/>
                    </a:lnTo>
                    <a:lnTo>
                      <a:pt x="105" y="68"/>
                    </a:lnTo>
                    <a:lnTo>
                      <a:pt x="98" y="60"/>
                    </a:lnTo>
                    <a:lnTo>
                      <a:pt x="85" y="49"/>
                    </a:lnTo>
                    <a:lnTo>
                      <a:pt x="79" y="30"/>
                    </a:lnTo>
                    <a:lnTo>
                      <a:pt x="72" y="15"/>
                    </a:lnTo>
                    <a:lnTo>
                      <a:pt x="66" y="12"/>
                    </a:lnTo>
                    <a:lnTo>
                      <a:pt x="59" y="0"/>
                    </a:lnTo>
                    <a:lnTo>
                      <a:pt x="39" y="19"/>
                    </a:lnTo>
                    <a:lnTo>
                      <a:pt x="33" y="23"/>
                    </a:lnTo>
                    <a:lnTo>
                      <a:pt x="26" y="23"/>
                    </a:lnTo>
                    <a:lnTo>
                      <a:pt x="26" y="19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7" y="23"/>
                    </a:lnTo>
                    <a:lnTo>
                      <a:pt x="7" y="30"/>
                    </a:lnTo>
                    <a:lnTo>
                      <a:pt x="7" y="42"/>
                    </a:lnTo>
                    <a:lnTo>
                      <a:pt x="7" y="45"/>
                    </a:lnTo>
                    <a:lnTo>
                      <a:pt x="13" y="4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3" name="Freeform 107"/>
              <p:cNvSpPr>
                <a:spLocks/>
              </p:cNvSpPr>
              <p:nvPr/>
            </p:nvSpPr>
            <p:spPr bwMode="auto">
              <a:xfrm>
                <a:off x="2805" y="2357"/>
                <a:ext cx="24" cy="32"/>
              </a:xfrm>
              <a:custGeom>
                <a:avLst/>
                <a:gdLst>
                  <a:gd name="T0" fmla="*/ 5 w 24"/>
                  <a:gd name="T1" fmla="*/ 31 h 32"/>
                  <a:gd name="T2" fmla="*/ 9 w 24"/>
                  <a:gd name="T3" fmla="*/ 27 h 32"/>
                  <a:gd name="T4" fmla="*/ 9 w 24"/>
                  <a:gd name="T5" fmla="*/ 23 h 32"/>
                  <a:gd name="T6" fmla="*/ 14 w 24"/>
                  <a:gd name="T7" fmla="*/ 20 h 32"/>
                  <a:gd name="T8" fmla="*/ 14 w 24"/>
                  <a:gd name="T9" fmla="*/ 16 h 32"/>
                  <a:gd name="T10" fmla="*/ 18 w 24"/>
                  <a:gd name="T11" fmla="*/ 12 h 32"/>
                  <a:gd name="T12" fmla="*/ 18 w 24"/>
                  <a:gd name="T13" fmla="*/ 8 h 32"/>
                  <a:gd name="T14" fmla="*/ 23 w 24"/>
                  <a:gd name="T15" fmla="*/ 4 h 32"/>
                  <a:gd name="T16" fmla="*/ 23 w 24"/>
                  <a:gd name="T17" fmla="*/ 0 h 32"/>
                  <a:gd name="T18" fmla="*/ 18 w 24"/>
                  <a:gd name="T19" fmla="*/ 0 h 32"/>
                  <a:gd name="T20" fmla="*/ 14 w 24"/>
                  <a:gd name="T21" fmla="*/ 0 h 32"/>
                  <a:gd name="T22" fmla="*/ 9 w 24"/>
                  <a:gd name="T23" fmla="*/ 0 h 32"/>
                  <a:gd name="T24" fmla="*/ 9 w 24"/>
                  <a:gd name="T25" fmla="*/ 8 h 32"/>
                  <a:gd name="T26" fmla="*/ 9 w 24"/>
                  <a:gd name="T27" fmla="*/ 12 h 32"/>
                  <a:gd name="T28" fmla="*/ 5 w 24"/>
                  <a:gd name="T29" fmla="*/ 12 h 32"/>
                  <a:gd name="T30" fmla="*/ 0 w 24"/>
                  <a:gd name="T31" fmla="*/ 31 h 32"/>
                  <a:gd name="T32" fmla="*/ 5 w 24"/>
                  <a:gd name="T33" fmla="*/ 31 h 32"/>
                  <a:gd name="T34" fmla="*/ 5 w 24"/>
                  <a:gd name="T35" fmla="*/ 31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32"/>
                  <a:gd name="T56" fmla="*/ 24 w 24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32">
                    <a:moveTo>
                      <a:pt x="5" y="31"/>
                    </a:moveTo>
                    <a:lnTo>
                      <a:pt x="9" y="27"/>
                    </a:lnTo>
                    <a:lnTo>
                      <a:pt x="9" y="23"/>
                    </a:lnTo>
                    <a:lnTo>
                      <a:pt x="14" y="20"/>
                    </a:lnTo>
                    <a:lnTo>
                      <a:pt x="14" y="16"/>
                    </a:lnTo>
                    <a:lnTo>
                      <a:pt x="18" y="12"/>
                    </a:lnTo>
                    <a:lnTo>
                      <a:pt x="18" y="8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0" y="31"/>
                    </a:lnTo>
                    <a:lnTo>
                      <a:pt x="5" y="3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4" name="Freeform 108"/>
              <p:cNvSpPr>
                <a:spLocks/>
              </p:cNvSpPr>
              <p:nvPr/>
            </p:nvSpPr>
            <p:spPr bwMode="auto">
              <a:xfrm>
                <a:off x="3346" y="2742"/>
                <a:ext cx="33" cy="23"/>
              </a:xfrm>
              <a:custGeom>
                <a:avLst/>
                <a:gdLst>
                  <a:gd name="T0" fmla="*/ 0 w 33"/>
                  <a:gd name="T1" fmla="*/ 13 h 23"/>
                  <a:gd name="T2" fmla="*/ 5 w 33"/>
                  <a:gd name="T3" fmla="*/ 22 h 23"/>
                  <a:gd name="T4" fmla="*/ 32 w 33"/>
                  <a:gd name="T5" fmla="*/ 4 h 23"/>
                  <a:gd name="T6" fmla="*/ 27 w 33"/>
                  <a:gd name="T7" fmla="*/ 0 h 23"/>
                  <a:gd name="T8" fmla="*/ 21 w 33"/>
                  <a:gd name="T9" fmla="*/ 0 h 23"/>
                  <a:gd name="T10" fmla="*/ 16 w 33"/>
                  <a:gd name="T11" fmla="*/ 0 h 23"/>
                  <a:gd name="T12" fmla="*/ 0 w 33"/>
                  <a:gd name="T13" fmla="*/ 9 h 23"/>
                  <a:gd name="T14" fmla="*/ 0 w 33"/>
                  <a:gd name="T15" fmla="*/ 13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3"/>
                  <a:gd name="T26" fmla="*/ 33 w 33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3">
                    <a:moveTo>
                      <a:pt x="0" y="13"/>
                    </a:moveTo>
                    <a:lnTo>
                      <a:pt x="5" y="22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0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5" name="Freeform 109"/>
              <p:cNvSpPr>
                <a:spLocks/>
              </p:cNvSpPr>
              <p:nvPr/>
            </p:nvSpPr>
            <p:spPr bwMode="auto">
              <a:xfrm>
                <a:off x="3051" y="2124"/>
                <a:ext cx="301" cy="265"/>
              </a:xfrm>
              <a:custGeom>
                <a:avLst/>
                <a:gdLst>
                  <a:gd name="T0" fmla="*/ 0 w 301"/>
                  <a:gd name="T1" fmla="*/ 138 h 265"/>
                  <a:gd name="T2" fmla="*/ 21 w 301"/>
                  <a:gd name="T3" fmla="*/ 123 h 265"/>
                  <a:gd name="T4" fmla="*/ 96 w 301"/>
                  <a:gd name="T5" fmla="*/ 100 h 265"/>
                  <a:gd name="T6" fmla="*/ 107 w 301"/>
                  <a:gd name="T7" fmla="*/ 81 h 265"/>
                  <a:gd name="T8" fmla="*/ 123 w 301"/>
                  <a:gd name="T9" fmla="*/ 81 h 265"/>
                  <a:gd name="T10" fmla="*/ 112 w 301"/>
                  <a:gd name="T11" fmla="*/ 69 h 265"/>
                  <a:gd name="T12" fmla="*/ 112 w 301"/>
                  <a:gd name="T13" fmla="*/ 58 h 265"/>
                  <a:gd name="T14" fmla="*/ 112 w 301"/>
                  <a:gd name="T15" fmla="*/ 39 h 265"/>
                  <a:gd name="T16" fmla="*/ 102 w 301"/>
                  <a:gd name="T17" fmla="*/ 31 h 265"/>
                  <a:gd name="T18" fmla="*/ 102 w 301"/>
                  <a:gd name="T19" fmla="*/ 31 h 265"/>
                  <a:gd name="T20" fmla="*/ 134 w 301"/>
                  <a:gd name="T21" fmla="*/ 16 h 265"/>
                  <a:gd name="T22" fmla="*/ 150 w 301"/>
                  <a:gd name="T23" fmla="*/ 12 h 265"/>
                  <a:gd name="T24" fmla="*/ 166 w 301"/>
                  <a:gd name="T25" fmla="*/ 8 h 265"/>
                  <a:gd name="T26" fmla="*/ 182 w 301"/>
                  <a:gd name="T27" fmla="*/ 4 h 265"/>
                  <a:gd name="T28" fmla="*/ 203 w 301"/>
                  <a:gd name="T29" fmla="*/ 0 h 265"/>
                  <a:gd name="T30" fmla="*/ 236 w 301"/>
                  <a:gd name="T31" fmla="*/ 0 h 265"/>
                  <a:gd name="T32" fmla="*/ 252 w 301"/>
                  <a:gd name="T33" fmla="*/ 8 h 265"/>
                  <a:gd name="T34" fmla="*/ 246 w 301"/>
                  <a:gd name="T35" fmla="*/ 19 h 265"/>
                  <a:gd name="T36" fmla="*/ 246 w 301"/>
                  <a:gd name="T37" fmla="*/ 31 h 265"/>
                  <a:gd name="T38" fmla="*/ 246 w 301"/>
                  <a:gd name="T39" fmla="*/ 39 h 265"/>
                  <a:gd name="T40" fmla="*/ 241 w 301"/>
                  <a:gd name="T41" fmla="*/ 42 h 265"/>
                  <a:gd name="T42" fmla="*/ 246 w 301"/>
                  <a:gd name="T43" fmla="*/ 50 h 265"/>
                  <a:gd name="T44" fmla="*/ 246 w 301"/>
                  <a:gd name="T45" fmla="*/ 58 h 265"/>
                  <a:gd name="T46" fmla="*/ 252 w 301"/>
                  <a:gd name="T47" fmla="*/ 65 h 265"/>
                  <a:gd name="T48" fmla="*/ 252 w 301"/>
                  <a:gd name="T49" fmla="*/ 81 h 265"/>
                  <a:gd name="T50" fmla="*/ 262 w 301"/>
                  <a:gd name="T51" fmla="*/ 111 h 265"/>
                  <a:gd name="T52" fmla="*/ 268 w 301"/>
                  <a:gd name="T53" fmla="*/ 123 h 265"/>
                  <a:gd name="T54" fmla="*/ 273 w 301"/>
                  <a:gd name="T55" fmla="*/ 138 h 265"/>
                  <a:gd name="T56" fmla="*/ 273 w 301"/>
                  <a:gd name="T57" fmla="*/ 149 h 265"/>
                  <a:gd name="T58" fmla="*/ 279 w 301"/>
                  <a:gd name="T59" fmla="*/ 157 h 265"/>
                  <a:gd name="T60" fmla="*/ 279 w 301"/>
                  <a:gd name="T61" fmla="*/ 176 h 265"/>
                  <a:gd name="T62" fmla="*/ 284 w 301"/>
                  <a:gd name="T63" fmla="*/ 188 h 265"/>
                  <a:gd name="T64" fmla="*/ 289 w 301"/>
                  <a:gd name="T65" fmla="*/ 199 h 265"/>
                  <a:gd name="T66" fmla="*/ 220 w 301"/>
                  <a:gd name="T67" fmla="*/ 253 h 265"/>
                  <a:gd name="T68" fmla="*/ 171 w 301"/>
                  <a:gd name="T69" fmla="*/ 245 h 265"/>
                  <a:gd name="T70" fmla="*/ 0 w 301"/>
                  <a:gd name="T71" fmla="*/ 153 h 26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1"/>
                  <a:gd name="T109" fmla="*/ 0 h 265"/>
                  <a:gd name="T110" fmla="*/ 301 w 301"/>
                  <a:gd name="T111" fmla="*/ 265 h 26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1" h="265">
                    <a:moveTo>
                      <a:pt x="0" y="153"/>
                    </a:moveTo>
                    <a:lnTo>
                      <a:pt x="0" y="138"/>
                    </a:lnTo>
                    <a:lnTo>
                      <a:pt x="10" y="130"/>
                    </a:lnTo>
                    <a:lnTo>
                      <a:pt x="21" y="123"/>
                    </a:lnTo>
                    <a:lnTo>
                      <a:pt x="37" y="119"/>
                    </a:lnTo>
                    <a:lnTo>
                      <a:pt x="96" y="100"/>
                    </a:lnTo>
                    <a:lnTo>
                      <a:pt x="102" y="84"/>
                    </a:lnTo>
                    <a:lnTo>
                      <a:pt x="107" y="81"/>
                    </a:lnTo>
                    <a:lnTo>
                      <a:pt x="118" y="77"/>
                    </a:lnTo>
                    <a:lnTo>
                      <a:pt x="123" y="81"/>
                    </a:lnTo>
                    <a:lnTo>
                      <a:pt x="128" y="81"/>
                    </a:lnTo>
                    <a:lnTo>
                      <a:pt x="112" y="69"/>
                    </a:lnTo>
                    <a:lnTo>
                      <a:pt x="112" y="65"/>
                    </a:lnTo>
                    <a:lnTo>
                      <a:pt x="112" y="58"/>
                    </a:lnTo>
                    <a:lnTo>
                      <a:pt x="112" y="42"/>
                    </a:lnTo>
                    <a:lnTo>
                      <a:pt x="112" y="39"/>
                    </a:lnTo>
                    <a:lnTo>
                      <a:pt x="107" y="35"/>
                    </a:lnTo>
                    <a:lnTo>
                      <a:pt x="102" y="31"/>
                    </a:lnTo>
                    <a:lnTo>
                      <a:pt x="96" y="31"/>
                    </a:lnTo>
                    <a:lnTo>
                      <a:pt x="102" y="31"/>
                    </a:lnTo>
                    <a:lnTo>
                      <a:pt x="107" y="27"/>
                    </a:lnTo>
                    <a:lnTo>
                      <a:pt x="134" y="16"/>
                    </a:lnTo>
                    <a:lnTo>
                      <a:pt x="139" y="16"/>
                    </a:lnTo>
                    <a:lnTo>
                      <a:pt x="150" y="12"/>
                    </a:lnTo>
                    <a:lnTo>
                      <a:pt x="161" y="8"/>
                    </a:lnTo>
                    <a:lnTo>
                      <a:pt x="166" y="8"/>
                    </a:lnTo>
                    <a:lnTo>
                      <a:pt x="171" y="8"/>
                    </a:lnTo>
                    <a:lnTo>
                      <a:pt x="182" y="4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30" y="0"/>
                    </a:lnTo>
                    <a:lnTo>
                      <a:pt x="236" y="0"/>
                    </a:lnTo>
                    <a:lnTo>
                      <a:pt x="241" y="0"/>
                    </a:lnTo>
                    <a:lnTo>
                      <a:pt x="252" y="8"/>
                    </a:lnTo>
                    <a:lnTo>
                      <a:pt x="252" y="12"/>
                    </a:lnTo>
                    <a:lnTo>
                      <a:pt x="246" y="19"/>
                    </a:lnTo>
                    <a:lnTo>
                      <a:pt x="246" y="27"/>
                    </a:lnTo>
                    <a:lnTo>
                      <a:pt x="246" y="31"/>
                    </a:lnTo>
                    <a:lnTo>
                      <a:pt x="246" y="35"/>
                    </a:lnTo>
                    <a:lnTo>
                      <a:pt x="246" y="39"/>
                    </a:lnTo>
                    <a:lnTo>
                      <a:pt x="241" y="39"/>
                    </a:lnTo>
                    <a:lnTo>
                      <a:pt x="241" y="42"/>
                    </a:lnTo>
                    <a:lnTo>
                      <a:pt x="241" y="46"/>
                    </a:lnTo>
                    <a:lnTo>
                      <a:pt x="246" y="50"/>
                    </a:lnTo>
                    <a:lnTo>
                      <a:pt x="246" y="54"/>
                    </a:lnTo>
                    <a:lnTo>
                      <a:pt x="246" y="58"/>
                    </a:lnTo>
                    <a:lnTo>
                      <a:pt x="246" y="61"/>
                    </a:lnTo>
                    <a:lnTo>
                      <a:pt x="252" y="65"/>
                    </a:lnTo>
                    <a:lnTo>
                      <a:pt x="252" y="69"/>
                    </a:lnTo>
                    <a:lnTo>
                      <a:pt x="252" y="81"/>
                    </a:lnTo>
                    <a:lnTo>
                      <a:pt x="257" y="96"/>
                    </a:lnTo>
                    <a:lnTo>
                      <a:pt x="262" y="111"/>
                    </a:lnTo>
                    <a:lnTo>
                      <a:pt x="268" y="119"/>
                    </a:lnTo>
                    <a:lnTo>
                      <a:pt x="268" y="123"/>
                    </a:lnTo>
                    <a:lnTo>
                      <a:pt x="268" y="130"/>
                    </a:lnTo>
                    <a:lnTo>
                      <a:pt x="273" y="138"/>
                    </a:lnTo>
                    <a:lnTo>
                      <a:pt x="273" y="146"/>
                    </a:lnTo>
                    <a:lnTo>
                      <a:pt x="273" y="149"/>
                    </a:lnTo>
                    <a:lnTo>
                      <a:pt x="279" y="153"/>
                    </a:lnTo>
                    <a:lnTo>
                      <a:pt x="279" y="157"/>
                    </a:lnTo>
                    <a:lnTo>
                      <a:pt x="279" y="168"/>
                    </a:lnTo>
                    <a:lnTo>
                      <a:pt x="279" y="176"/>
                    </a:lnTo>
                    <a:lnTo>
                      <a:pt x="284" y="180"/>
                    </a:lnTo>
                    <a:lnTo>
                      <a:pt x="284" y="188"/>
                    </a:lnTo>
                    <a:lnTo>
                      <a:pt x="284" y="195"/>
                    </a:lnTo>
                    <a:lnTo>
                      <a:pt x="289" y="199"/>
                    </a:lnTo>
                    <a:lnTo>
                      <a:pt x="300" y="214"/>
                    </a:lnTo>
                    <a:lnTo>
                      <a:pt x="220" y="253"/>
                    </a:lnTo>
                    <a:lnTo>
                      <a:pt x="171" y="264"/>
                    </a:lnTo>
                    <a:lnTo>
                      <a:pt x="171" y="245"/>
                    </a:lnTo>
                    <a:lnTo>
                      <a:pt x="139" y="245"/>
                    </a:lnTo>
                    <a:lnTo>
                      <a:pt x="0" y="15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6" name="Freeform 110"/>
              <p:cNvSpPr>
                <a:spLocks/>
              </p:cNvSpPr>
              <p:nvPr/>
            </p:nvSpPr>
            <p:spPr bwMode="auto">
              <a:xfrm>
                <a:off x="2926" y="2271"/>
                <a:ext cx="128" cy="108"/>
              </a:xfrm>
              <a:custGeom>
                <a:avLst/>
                <a:gdLst>
                  <a:gd name="T0" fmla="*/ 0 w 128"/>
                  <a:gd name="T1" fmla="*/ 103 h 108"/>
                  <a:gd name="T2" fmla="*/ 0 w 128"/>
                  <a:gd name="T3" fmla="*/ 92 h 108"/>
                  <a:gd name="T4" fmla="*/ 5 w 128"/>
                  <a:gd name="T5" fmla="*/ 80 h 108"/>
                  <a:gd name="T6" fmla="*/ 15 w 128"/>
                  <a:gd name="T7" fmla="*/ 77 h 108"/>
                  <a:gd name="T8" fmla="*/ 29 w 128"/>
                  <a:gd name="T9" fmla="*/ 73 h 108"/>
                  <a:gd name="T10" fmla="*/ 34 w 128"/>
                  <a:gd name="T11" fmla="*/ 69 h 108"/>
                  <a:gd name="T12" fmla="*/ 34 w 128"/>
                  <a:gd name="T13" fmla="*/ 65 h 108"/>
                  <a:gd name="T14" fmla="*/ 29 w 128"/>
                  <a:gd name="T15" fmla="*/ 61 h 108"/>
                  <a:gd name="T16" fmla="*/ 29 w 128"/>
                  <a:gd name="T17" fmla="*/ 58 h 108"/>
                  <a:gd name="T18" fmla="*/ 24 w 128"/>
                  <a:gd name="T19" fmla="*/ 46 h 108"/>
                  <a:gd name="T20" fmla="*/ 29 w 128"/>
                  <a:gd name="T21" fmla="*/ 39 h 108"/>
                  <a:gd name="T22" fmla="*/ 39 w 128"/>
                  <a:gd name="T23" fmla="*/ 31 h 108"/>
                  <a:gd name="T24" fmla="*/ 44 w 128"/>
                  <a:gd name="T25" fmla="*/ 27 h 108"/>
                  <a:gd name="T26" fmla="*/ 49 w 128"/>
                  <a:gd name="T27" fmla="*/ 27 h 108"/>
                  <a:gd name="T28" fmla="*/ 54 w 128"/>
                  <a:gd name="T29" fmla="*/ 16 h 108"/>
                  <a:gd name="T30" fmla="*/ 59 w 128"/>
                  <a:gd name="T31" fmla="*/ 12 h 108"/>
                  <a:gd name="T32" fmla="*/ 63 w 128"/>
                  <a:gd name="T33" fmla="*/ 4 h 108"/>
                  <a:gd name="T34" fmla="*/ 68 w 128"/>
                  <a:gd name="T35" fmla="*/ 0 h 108"/>
                  <a:gd name="T36" fmla="*/ 73 w 128"/>
                  <a:gd name="T37" fmla="*/ 0 h 108"/>
                  <a:gd name="T38" fmla="*/ 127 w 128"/>
                  <a:gd name="T39" fmla="*/ 8 h 108"/>
                  <a:gd name="T40" fmla="*/ 127 w 128"/>
                  <a:gd name="T41" fmla="*/ 23 h 108"/>
                  <a:gd name="T42" fmla="*/ 98 w 128"/>
                  <a:gd name="T43" fmla="*/ 23 h 108"/>
                  <a:gd name="T44" fmla="*/ 93 w 128"/>
                  <a:gd name="T45" fmla="*/ 23 h 108"/>
                  <a:gd name="T46" fmla="*/ 93 w 128"/>
                  <a:gd name="T47" fmla="*/ 31 h 108"/>
                  <a:gd name="T48" fmla="*/ 93 w 128"/>
                  <a:gd name="T49" fmla="*/ 39 h 108"/>
                  <a:gd name="T50" fmla="*/ 93 w 128"/>
                  <a:gd name="T51" fmla="*/ 50 h 108"/>
                  <a:gd name="T52" fmla="*/ 88 w 128"/>
                  <a:gd name="T53" fmla="*/ 58 h 108"/>
                  <a:gd name="T54" fmla="*/ 88 w 128"/>
                  <a:gd name="T55" fmla="*/ 61 h 108"/>
                  <a:gd name="T56" fmla="*/ 88 w 128"/>
                  <a:gd name="T57" fmla="*/ 65 h 108"/>
                  <a:gd name="T58" fmla="*/ 88 w 128"/>
                  <a:gd name="T59" fmla="*/ 69 h 108"/>
                  <a:gd name="T60" fmla="*/ 83 w 128"/>
                  <a:gd name="T61" fmla="*/ 69 h 108"/>
                  <a:gd name="T62" fmla="*/ 78 w 128"/>
                  <a:gd name="T63" fmla="*/ 65 h 108"/>
                  <a:gd name="T64" fmla="*/ 73 w 128"/>
                  <a:gd name="T65" fmla="*/ 69 h 108"/>
                  <a:gd name="T66" fmla="*/ 68 w 128"/>
                  <a:gd name="T67" fmla="*/ 80 h 108"/>
                  <a:gd name="T68" fmla="*/ 63 w 128"/>
                  <a:gd name="T69" fmla="*/ 107 h 108"/>
                  <a:gd name="T70" fmla="*/ 0 w 128"/>
                  <a:gd name="T71" fmla="*/ 103 h 1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8"/>
                  <a:gd name="T109" fmla="*/ 0 h 108"/>
                  <a:gd name="T110" fmla="*/ 128 w 128"/>
                  <a:gd name="T111" fmla="*/ 108 h 10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8" h="108">
                    <a:moveTo>
                      <a:pt x="0" y="103"/>
                    </a:moveTo>
                    <a:lnTo>
                      <a:pt x="0" y="92"/>
                    </a:lnTo>
                    <a:lnTo>
                      <a:pt x="5" y="80"/>
                    </a:lnTo>
                    <a:lnTo>
                      <a:pt x="15" y="77"/>
                    </a:lnTo>
                    <a:lnTo>
                      <a:pt x="29" y="73"/>
                    </a:lnTo>
                    <a:lnTo>
                      <a:pt x="34" y="69"/>
                    </a:lnTo>
                    <a:lnTo>
                      <a:pt x="34" y="65"/>
                    </a:lnTo>
                    <a:lnTo>
                      <a:pt x="29" y="61"/>
                    </a:lnTo>
                    <a:lnTo>
                      <a:pt x="29" y="58"/>
                    </a:lnTo>
                    <a:lnTo>
                      <a:pt x="24" y="46"/>
                    </a:lnTo>
                    <a:lnTo>
                      <a:pt x="29" y="39"/>
                    </a:lnTo>
                    <a:lnTo>
                      <a:pt x="39" y="31"/>
                    </a:lnTo>
                    <a:lnTo>
                      <a:pt x="44" y="27"/>
                    </a:lnTo>
                    <a:lnTo>
                      <a:pt x="49" y="27"/>
                    </a:lnTo>
                    <a:lnTo>
                      <a:pt x="54" y="16"/>
                    </a:lnTo>
                    <a:lnTo>
                      <a:pt x="59" y="12"/>
                    </a:lnTo>
                    <a:lnTo>
                      <a:pt x="63" y="4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127" y="8"/>
                    </a:lnTo>
                    <a:lnTo>
                      <a:pt x="127" y="23"/>
                    </a:lnTo>
                    <a:lnTo>
                      <a:pt x="98" y="23"/>
                    </a:lnTo>
                    <a:lnTo>
                      <a:pt x="93" y="23"/>
                    </a:lnTo>
                    <a:lnTo>
                      <a:pt x="93" y="31"/>
                    </a:lnTo>
                    <a:lnTo>
                      <a:pt x="93" y="39"/>
                    </a:lnTo>
                    <a:lnTo>
                      <a:pt x="93" y="50"/>
                    </a:lnTo>
                    <a:lnTo>
                      <a:pt x="88" y="58"/>
                    </a:lnTo>
                    <a:lnTo>
                      <a:pt x="88" y="61"/>
                    </a:lnTo>
                    <a:lnTo>
                      <a:pt x="88" y="65"/>
                    </a:lnTo>
                    <a:lnTo>
                      <a:pt x="88" y="69"/>
                    </a:lnTo>
                    <a:lnTo>
                      <a:pt x="83" y="69"/>
                    </a:lnTo>
                    <a:lnTo>
                      <a:pt x="78" y="65"/>
                    </a:lnTo>
                    <a:lnTo>
                      <a:pt x="73" y="69"/>
                    </a:lnTo>
                    <a:lnTo>
                      <a:pt x="68" y="80"/>
                    </a:lnTo>
                    <a:lnTo>
                      <a:pt x="63" y="107"/>
                    </a:lnTo>
                    <a:lnTo>
                      <a:pt x="0" y="10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7" name="Freeform 111"/>
              <p:cNvSpPr>
                <a:spLocks/>
              </p:cNvSpPr>
              <p:nvPr/>
            </p:nvSpPr>
            <p:spPr bwMode="auto">
              <a:xfrm>
                <a:off x="2916" y="2281"/>
                <a:ext cx="184" cy="195"/>
              </a:xfrm>
              <a:custGeom>
                <a:avLst/>
                <a:gdLst>
                  <a:gd name="T0" fmla="*/ 0 w 184"/>
                  <a:gd name="T1" fmla="*/ 174 h 195"/>
                  <a:gd name="T2" fmla="*/ 9 w 184"/>
                  <a:gd name="T3" fmla="*/ 158 h 195"/>
                  <a:gd name="T4" fmla="*/ 14 w 184"/>
                  <a:gd name="T5" fmla="*/ 154 h 195"/>
                  <a:gd name="T6" fmla="*/ 14 w 184"/>
                  <a:gd name="T7" fmla="*/ 150 h 195"/>
                  <a:gd name="T8" fmla="*/ 19 w 184"/>
                  <a:gd name="T9" fmla="*/ 146 h 195"/>
                  <a:gd name="T10" fmla="*/ 19 w 184"/>
                  <a:gd name="T11" fmla="*/ 139 h 195"/>
                  <a:gd name="T12" fmla="*/ 14 w 184"/>
                  <a:gd name="T13" fmla="*/ 131 h 195"/>
                  <a:gd name="T14" fmla="*/ 14 w 184"/>
                  <a:gd name="T15" fmla="*/ 127 h 195"/>
                  <a:gd name="T16" fmla="*/ 9 w 184"/>
                  <a:gd name="T17" fmla="*/ 115 h 195"/>
                  <a:gd name="T18" fmla="*/ 19 w 184"/>
                  <a:gd name="T19" fmla="*/ 99 h 195"/>
                  <a:gd name="T20" fmla="*/ 9 w 184"/>
                  <a:gd name="T21" fmla="*/ 91 h 195"/>
                  <a:gd name="T22" fmla="*/ 14 w 184"/>
                  <a:gd name="T23" fmla="*/ 91 h 195"/>
                  <a:gd name="T24" fmla="*/ 74 w 184"/>
                  <a:gd name="T25" fmla="*/ 95 h 195"/>
                  <a:gd name="T26" fmla="*/ 74 w 184"/>
                  <a:gd name="T27" fmla="*/ 71 h 195"/>
                  <a:gd name="T28" fmla="*/ 79 w 184"/>
                  <a:gd name="T29" fmla="*/ 59 h 195"/>
                  <a:gd name="T30" fmla="*/ 84 w 184"/>
                  <a:gd name="T31" fmla="*/ 55 h 195"/>
                  <a:gd name="T32" fmla="*/ 89 w 184"/>
                  <a:gd name="T33" fmla="*/ 55 h 195"/>
                  <a:gd name="T34" fmla="*/ 94 w 184"/>
                  <a:gd name="T35" fmla="*/ 55 h 195"/>
                  <a:gd name="T36" fmla="*/ 99 w 184"/>
                  <a:gd name="T37" fmla="*/ 55 h 195"/>
                  <a:gd name="T38" fmla="*/ 99 w 184"/>
                  <a:gd name="T39" fmla="*/ 51 h 195"/>
                  <a:gd name="T40" fmla="*/ 99 w 184"/>
                  <a:gd name="T41" fmla="*/ 47 h 195"/>
                  <a:gd name="T42" fmla="*/ 104 w 184"/>
                  <a:gd name="T43" fmla="*/ 39 h 195"/>
                  <a:gd name="T44" fmla="*/ 104 w 184"/>
                  <a:gd name="T45" fmla="*/ 27 h 195"/>
                  <a:gd name="T46" fmla="*/ 104 w 184"/>
                  <a:gd name="T47" fmla="*/ 20 h 195"/>
                  <a:gd name="T48" fmla="*/ 104 w 184"/>
                  <a:gd name="T49" fmla="*/ 12 h 195"/>
                  <a:gd name="T50" fmla="*/ 109 w 184"/>
                  <a:gd name="T51" fmla="*/ 12 h 195"/>
                  <a:gd name="T52" fmla="*/ 138 w 184"/>
                  <a:gd name="T53" fmla="*/ 12 h 195"/>
                  <a:gd name="T54" fmla="*/ 138 w 184"/>
                  <a:gd name="T55" fmla="*/ 0 h 195"/>
                  <a:gd name="T56" fmla="*/ 183 w 184"/>
                  <a:gd name="T57" fmla="*/ 27 h 195"/>
                  <a:gd name="T58" fmla="*/ 158 w 184"/>
                  <a:gd name="T59" fmla="*/ 27 h 195"/>
                  <a:gd name="T60" fmla="*/ 158 w 184"/>
                  <a:gd name="T61" fmla="*/ 31 h 195"/>
                  <a:gd name="T62" fmla="*/ 163 w 184"/>
                  <a:gd name="T63" fmla="*/ 146 h 195"/>
                  <a:gd name="T64" fmla="*/ 163 w 184"/>
                  <a:gd name="T65" fmla="*/ 150 h 195"/>
                  <a:gd name="T66" fmla="*/ 168 w 184"/>
                  <a:gd name="T67" fmla="*/ 154 h 195"/>
                  <a:gd name="T68" fmla="*/ 173 w 184"/>
                  <a:gd name="T69" fmla="*/ 162 h 195"/>
                  <a:gd name="T70" fmla="*/ 163 w 184"/>
                  <a:gd name="T71" fmla="*/ 174 h 195"/>
                  <a:gd name="T72" fmla="*/ 104 w 184"/>
                  <a:gd name="T73" fmla="*/ 166 h 195"/>
                  <a:gd name="T74" fmla="*/ 99 w 184"/>
                  <a:gd name="T75" fmla="*/ 170 h 195"/>
                  <a:gd name="T76" fmla="*/ 94 w 184"/>
                  <a:gd name="T77" fmla="*/ 170 h 195"/>
                  <a:gd name="T78" fmla="*/ 89 w 184"/>
                  <a:gd name="T79" fmla="*/ 170 h 195"/>
                  <a:gd name="T80" fmla="*/ 89 w 184"/>
                  <a:gd name="T81" fmla="*/ 174 h 195"/>
                  <a:gd name="T82" fmla="*/ 89 w 184"/>
                  <a:gd name="T83" fmla="*/ 178 h 195"/>
                  <a:gd name="T84" fmla="*/ 84 w 184"/>
                  <a:gd name="T85" fmla="*/ 182 h 195"/>
                  <a:gd name="T86" fmla="*/ 84 w 184"/>
                  <a:gd name="T87" fmla="*/ 186 h 195"/>
                  <a:gd name="T88" fmla="*/ 79 w 184"/>
                  <a:gd name="T89" fmla="*/ 190 h 195"/>
                  <a:gd name="T90" fmla="*/ 74 w 184"/>
                  <a:gd name="T91" fmla="*/ 194 h 195"/>
                  <a:gd name="T92" fmla="*/ 74 w 184"/>
                  <a:gd name="T93" fmla="*/ 190 h 195"/>
                  <a:gd name="T94" fmla="*/ 69 w 184"/>
                  <a:gd name="T95" fmla="*/ 190 h 195"/>
                  <a:gd name="T96" fmla="*/ 64 w 184"/>
                  <a:gd name="T97" fmla="*/ 190 h 195"/>
                  <a:gd name="T98" fmla="*/ 59 w 184"/>
                  <a:gd name="T99" fmla="*/ 186 h 195"/>
                  <a:gd name="T100" fmla="*/ 49 w 184"/>
                  <a:gd name="T101" fmla="*/ 174 h 195"/>
                  <a:gd name="T102" fmla="*/ 44 w 184"/>
                  <a:gd name="T103" fmla="*/ 170 h 195"/>
                  <a:gd name="T104" fmla="*/ 34 w 184"/>
                  <a:gd name="T105" fmla="*/ 166 h 195"/>
                  <a:gd name="T106" fmla="*/ 24 w 184"/>
                  <a:gd name="T107" fmla="*/ 162 h 195"/>
                  <a:gd name="T108" fmla="*/ 0 w 184"/>
                  <a:gd name="T109" fmla="*/ 174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4"/>
                  <a:gd name="T166" fmla="*/ 0 h 195"/>
                  <a:gd name="T167" fmla="*/ 184 w 184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4" h="195">
                    <a:moveTo>
                      <a:pt x="0" y="174"/>
                    </a:moveTo>
                    <a:lnTo>
                      <a:pt x="9" y="158"/>
                    </a:lnTo>
                    <a:lnTo>
                      <a:pt x="14" y="154"/>
                    </a:lnTo>
                    <a:lnTo>
                      <a:pt x="14" y="150"/>
                    </a:lnTo>
                    <a:lnTo>
                      <a:pt x="19" y="146"/>
                    </a:lnTo>
                    <a:lnTo>
                      <a:pt x="19" y="139"/>
                    </a:lnTo>
                    <a:lnTo>
                      <a:pt x="14" y="131"/>
                    </a:lnTo>
                    <a:lnTo>
                      <a:pt x="14" y="127"/>
                    </a:lnTo>
                    <a:lnTo>
                      <a:pt x="9" y="115"/>
                    </a:lnTo>
                    <a:lnTo>
                      <a:pt x="19" y="99"/>
                    </a:lnTo>
                    <a:lnTo>
                      <a:pt x="9" y="91"/>
                    </a:lnTo>
                    <a:lnTo>
                      <a:pt x="14" y="91"/>
                    </a:lnTo>
                    <a:lnTo>
                      <a:pt x="74" y="95"/>
                    </a:lnTo>
                    <a:lnTo>
                      <a:pt x="74" y="71"/>
                    </a:lnTo>
                    <a:lnTo>
                      <a:pt x="79" y="59"/>
                    </a:lnTo>
                    <a:lnTo>
                      <a:pt x="84" y="55"/>
                    </a:lnTo>
                    <a:lnTo>
                      <a:pt x="89" y="55"/>
                    </a:lnTo>
                    <a:lnTo>
                      <a:pt x="94" y="55"/>
                    </a:lnTo>
                    <a:lnTo>
                      <a:pt x="99" y="55"/>
                    </a:lnTo>
                    <a:lnTo>
                      <a:pt x="99" y="51"/>
                    </a:lnTo>
                    <a:lnTo>
                      <a:pt x="99" y="47"/>
                    </a:lnTo>
                    <a:lnTo>
                      <a:pt x="104" y="39"/>
                    </a:lnTo>
                    <a:lnTo>
                      <a:pt x="104" y="27"/>
                    </a:lnTo>
                    <a:lnTo>
                      <a:pt x="104" y="20"/>
                    </a:lnTo>
                    <a:lnTo>
                      <a:pt x="104" y="12"/>
                    </a:lnTo>
                    <a:lnTo>
                      <a:pt x="109" y="12"/>
                    </a:lnTo>
                    <a:lnTo>
                      <a:pt x="138" y="12"/>
                    </a:lnTo>
                    <a:lnTo>
                      <a:pt x="138" y="0"/>
                    </a:lnTo>
                    <a:lnTo>
                      <a:pt x="183" y="27"/>
                    </a:lnTo>
                    <a:lnTo>
                      <a:pt x="158" y="27"/>
                    </a:lnTo>
                    <a:lnTo>
                      <a:pt x="158" y="31"/>
                    </a:lnTo>
                    <a:lnTo>
                      <a:pt x="163" y="146"/>
                    </a:lnTo>
                    <a:lnTo>
                      <a:pt x="163" y="150"/>
                    </a:lnTo>
                    <a:lnTo>
                      <a:pt x="168" y="154"/>
                    </a:lnTo>
                    <a:lnTo>
                      <a:pt x="173" y="162"/>
                    </a:lnTo>
                    <a:lnTo>
                      <a:pt x="163" y="174"/>
                    </a:lnTo>
                    <a:lnTo>
                      <a:pt x="104" y="166"/>
                    </a:lnTo>
                    <a:lnTo>
                      <a:pt x="99" y="170"/>
                    </a:lnTo>
                    <a:lnTo>
                      <a:pt x="94" y="170"/>
                    </a:lnTo>
                    <a:lnTo>
                      <a:pt x="89" y="170"/>
                    </a:lnTo>
                    <a:lnTo>
                      <a:pt x="89" y="174"/>
                    </a:lnTo>
                    <a:lnTo>
                      <a:pt x="89" y="178"/>
                    </a:lnTo>
                    <a:lnTo>
                      <a:pt x="84" y="182"/>
                    </a:lnTo>
                    <a:lnTo>
                      <a:pt x="84" y="186"/>
                    </a:lnTo>
                    <a:lnTo>
                      <a:pt x="79" y="190"/>
                    </a:lnTo>
                    <a:lnTo>
                      <a:pt x="74" y="194"/>
                    </a:lnTo>
                    <a:lnTo>
                      <a:pt x="74" y="190"/>
                    </a:lnTo>
                    <a:lnTo>
                      <a:pt x="69" y="190"/>
                    </a:lnTo>
                    <a:lnTo>
                      <a:pt x="64" y="190"/>
                    </a:lnTo>
                    <a:lnTo>
                      <a:pt x="59" y="186"/>
                    </a:lnTo>
                    <a:lnTo>
                      <a:pt x="49" y="174"/>
                    </a:lnTo>
                    <a:lnTo>
                      <a:pt x="44" y="170"/>
                    </a:lnTo>
                    <a:lnTo>
                      <a:pt x="34" y="166"/>
                    </a:lnTo>
                    <a:lnTo>
                      <a:pt x="24" y="162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8" name="Freeform 112"/>
              <p:cNvSpPr>
                <a:spLocks/>
              </p:cNvSpPr>
              <p:nvPr/>
            </p:nvSpPr>
            <p:spPr bwMode="auto">
              <a:xfrm>
                <a:off x="2930" y="2493"/>
                <a:ext cx="49" cy="29"/>
              </a:xfrm>
              <a:custGeom>
                <a:avLst/>
                <a:gdLst>
                  <a:gd name="T0" fmla="*/ 34 w 49"/>
                  <a:gd name="T1" fmla="*/ 0 h 29"/>
                  <a:gd name="T2" fmla="*/ 24 w 49"/>
                  <a:gd name="T3" fmla="*/ 0 h 29"/>
                  <a:gd name="T4" fmla="*/ 15 w 49"/>
                  <a:gd name="T5" fmla="*/ 0 h 29"/>
                  <a:gd name="T6" fmla="*/ 0 w 49"/>
                  <a:gd name="T7" fmla="*/ 8 h 29"/>
                  <a:gd name="T8" fmla="*/ 5 w 49"/>
                  <a:gd name="T9" fmla="*/ 12 h 29"/>
                  <a:gd name="T10" fmla="*/ 19 w 49"/>
                  <a:gd name="T11" fmla="*/ 28 h 29"/>
                  <a:gd name="T12" fmla="*/ 24 w 49"/>
                  <a:gd name="T13" fmla="*/ 28 h 29"/>
                  <a:gd name="T14" fmla="*/ 29 w 49"/>
                  <a:gd name="T15" fmla="*/ 24 h 29"/>
                  <a:gd name="T16" fmla="*/ 38 w 49"/>
                  <a:gd name="T17" fmla="*/ 24 h 29"/>
                  <a:gd name="T18" fmla="*/ 43 w 49"/>
                  <a:gd name="T19" fmla="*/ 20 h 29"/>
                  <a:gd name="T20" fmla="*/ 48 w 49"/>
                  <a:gd name="T21" fmla="*/ 20 h 29"/>
                  <a:gd name="T22" fmla="*/ 48 w 49"/>
                  <a:gd name="T23" fmla="*/ 16 h 29"/>
                  <a:gd name="T24" fmla="*/ 48 w 49"/>
                  <a:gd name="T25" fmla="*/ 8 h 29"/>
                  <a:gd name="T26" fmla="*/ 48 w 49"/>
                  <a:gd name="T27" fmla="*/ 0 h 29"/>
                  <a:gd name="T28" fmla="*/ 34 w 49"/>
                  <a:gd name="T29" fmla="*/ 0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"/>
                  <a:gd name="T46" fmla="*/ 0 h 29"/>
                  <a:gd name="T47" fmla="*/ 49 w 49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" h="29">
                    <a:moveTo>
                      <a:pt x="34" y="0"/>
                    </a:moveTo>
                    <a:lnTo>
                      <a:pt x="24" y="0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9" y="24"/>
                    </a:lnTo>
                    <a:lnTo>
                      <a:pt x="38" y="24"/>
                    </a:lnTo>
                    <a:lnTo>
                      <a:pt x="43" y="20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89" name="Freeform 113"/>
              <p:cNvSpPr>
                <a:spLocks/>
              </p:cNvSpPr>
              <p:nvPr/>
            </p:nvSpPr>
            <p:spPr bwMode="auto">
              <a:xfrm>
                <a:off x="2916" y="2444"/>
                <a:ext cx="78" cy="57"/>
              </a:xfrm>
              <a:custGeom>
                <a:avLst/>
                <a:gdLst>
                  <a:gd name="T0" fmla="*/ 5 w 78"/>
                  <a:gd name="T1" fmla="*/ 36 h 57"/>
                  <a:gd name="T2" fmla="*/ 0 w 78"/>
                  <a:gd name="T3" fmla="*/ 24 h 57"/>
                  <a:gd name="T4" fmla="*/ 0 w 78"/>
                  <a:gd name="T5" fmla="*/ 12 h 57"/>
                  <a:gd name="T6" fmla="*/ 0 w 78"/>
                  <a:gd name="T7" fmla="*/ 8 h 57"/>
                  <a:gd name="T8" fmla="*/ 24 w 78"/>
                  <a:gd name="T9" fmla="*/ 0 h 57"/>
                  <a:gd name="T10" fmla="*/ 34 w 78"/>
                  <a:gd name="T11" fmla="*/ 4 h 57"/>
                  <a:gd name="T12" fmla="*/ 43 w 78"/>
                  <a:gd name="T13" fmla="*/ 8 h 57"/>
                  <a:gd name="T14" fmla="*/ 48 w 78"/>
                  <a:gd name="T15" fmla="*/ 12 h 57"/>
                  <a:gd name="T16" fmla="*/ 53 w 78"/>
                  <a:gd name="T17" fmla="*/ 20 h 57"/>
                  <a:gd name="T18" fmla="*/ 58 w 78"/>
                  <a:gd name="T19" fmla="*/ 24 h 57"/>
                  <a:gd name="T20" fmla="*/ 67 w 78"/>
                  <a:gd name="T21" fmla="*/ 28 h 57"/>
                  <a:gd name="T22" fmla="*/ 72 w 78"/>
                  <a:gd name="T23" fmla="*/ 32 h 57"/>
                  <a:gd name="T24" fmla="*/ 77 w 78"/>
                  <a:gd name="T25" fmla="*/ 36 h 57"/>
                  <a:gd name="T26" fmla="*/ 77 w 78"/>
                  <a:gd name="T27" fmla="*/ 40 h 57"/>
                  <a:gd name="T28" fmla="*/ 77 w 78"/>
                  <a:gd name="T29" fmla="*/ 48 h 57"/>
                  <a:gd name="T30" fmla="*/ 63 w 78"/>
                  <a:gd name="T31" fmla="*/ 48 h 57"/>
                  <a:gd name="T32" fmla="*/ 53 w 78"/>
                  <a:gd name="T33" fmla="*/ 48 h 57"/>
                  <a:gd name="T34" fmla="*/ 48 w 78"/>
                  <a:gd name="T35" fmla="*/ 48 h 57"/>
                  <a:gd name="T36" fmla="*/ 39 w 78"/>
                  <a:gd name="T37" fmla="*/ 48 h 57"/>
                  <a:gd name="T38" fmla="*/ 29 w 78"/>
                  <a:gd name="T39" fmla="*/ 52 h 57"/>
                  <a:gd name="T40" fmla="*/ 20 w 78"/>
                  <a:gd name="T41" fmla="*/ 56 h 57"/>
                  <a:gd name="T42" fmla="*/ 15 w 78"/>
                  <a:gd name="T43" fmla="*/ 56 h 57"/>
                  <a:gd name="T44" fmla="*/ 10 w 78"/>
                  <a:gd name="T45" fmla="*/ 52 h 57"/>
                  <a:gd name="T46" fmla="*/ 10 w 78"/>
                  <a:gd name="T47" fmla="*/ 48 h 57"/>
                  <a:gd name="T48" fmla="*/ 5 w 78"/>
                  <a:gd name="T49" fmla="*/ 36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8"/>
                  <a:gd name="T76" fmla="*/ 0 h 57"/>
                  <a:gd name="T77" fmla="*/ 78 w 78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8" h="57">
                    <a:moveTo>
                      <a:pt x="5" y="36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3" y="20"/>
                    </a:lnTo>
                    <a:lnTo>
                      <a:pt x="58" y="24"/>
                    </a:lnTo>
                    <a:lnTo>
                      <a:pt x="67" y="28"/>
                    </a:lnTo>
                    <a:lnTo>
                      <a:pt x="72" y="32"/>
                    </a:lnTo>
                    <a:lnTo>
                      <a:pt x="77" y="36"/>
                    </a:lnTo>
                    <a:lnTo>
                      <a:pt x="77" y="40"/>
                    </a:lnTo>
                    <a:lnTo>
                      <a:pt x="77" y="48"/>
                    </a:lnTo>
                    <a:lnTo>
                      <a:pt x="63" y="48"/>
                    </a:lnTo>
                    <a:lnTo>
                      <a:pt x="53" y="48"/>
                    </a:lnTo>
                    <a:lnTo>
                      <a:pt x="48" y="48"/>
                    </a:lnTo>
                    <a:lnTo>
                      <a:pt x="39" y="48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5" y="56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5" y="36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0" name="Freeform 114"/>
              <p:cNvSpPr>
                <a:spLocks/>
              </p:cNvSpPr>
              <p:nvPr/>
            </p:nvSpPr>
            <p:spPr bwMode="auto">
              <a:xfrm>
                <a:off x="2922" y="2467"/>
                <a:ext cx="48" cy="13"/>
              </a:xfrm>
              <a:custGeom>
                <a:avLst/>
                <a:gdLst>
                  <a:gd name="T0" fmla="*/ 0 w 48"/>
                  <a:gd name="T1" fmla="*/ 0 h 13"/>
                  <a:gd name="T2" fmla="*/ 0 w 48"/>
                  <a:gd name="T3" fmla="*/ 8 h 13"/>
                  <a:gd name="T4" fmla="*/ 4 w 48"/>
                  <a:gd name="T5" fmla="*/ 8 h 13"/>
                  <a:gd name="T6" fmla="*/ 19 w 48"/>
                  <a:gd name="T7" fmla="*/ 8 h 13"/>
                  <a:gd name="T8" fmla="*/ 28 w 48"/>
                  <a:gd name="T9" fmla="*/ 12 h 13"/>
                  <a:gd name="T10" fmla="*/ 33 w 48"/>
                  <a:gd name="T11" fmla="*/ 8 h 13"/>
                  <a:gd name="T12" fmla="*/ 38 w 48"/>
                  <a:gd name="T13" fmla="*/ 8 h 13"/>
                  <a:gd name="T14" fmla="*/ 42 w 48"/>
                  <a:gd name="T15" fmla="*/ 8 h 13"/>
                  <a:gd name="T16" fmla="*/ 47 w 48"/>
                  <a:gd name="T17" fmla="*/ 8 h 13"/>
                  <a:gd name="T18" fmla="*/ 42 w 48"/>
                  <a:gd name="T19" fmla="*/ 4 h 13"/>
                  <a:gd name="T20" fmla="*/ 33 w 48"/>
                  <a:gd name="T21" fmla="*/ 0 h 13"/>
                  <a:gd name="T22" fmla="*/ 28 w 48"/>
                  <a:gd name="T23" fmla="*/ 0 h 13"/>
                  <a:gd name="T24" fmla="*/ 19 w 48"/>
                  <a:gd name="T25" fmla="*/ 4 h 13"/>
                  <a:gd name="T26" fmla="*/ 9 w 48"/>
                  <a:gd name="T27" fmla="*/ 0 h 13"/>
                  <a:gd name="T28" fmla="*/ 4 w 48"/>
                  <a:gd name="T29" fmla="*/ 0 h 13"/>
                  <a:gd name="T30" fmla="*/ 0 w 48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"/>
                  <a:gd name="T49" fmla="*/ 0 h 13"/>
                  <a:gd name="T50" fmla="*/ 48 w 4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" h="13">
                    <a:moveTo>
                      <a:pt x="0" y="0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19" y="8"/>
                    </a:lnTo>
                    <a:lnTo>
                      <a:pt x="28" y="12"/>
                    </a:lnTo>
                    <a:lnTo>
                      <a:pt x="33" y="8"/>
                    </a:lnTo>
                    <a:lnTo>
                      <a:pt x="38" y="8"/>
                    </a:lnTo>
                    <a:lnTo>
                      <a:pt x="42" y="8"/>
                    </a:lnTo>
                    <a:lnTo>
                      <a:pt x="47" y="8"/>
                    </a:lnTo>
                    <a:lnTo>
                      <a:pt x="42" y="4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1" name="Freeform 115"/>
              <p:cNvSpPr>
                <a:spLocks/>
              </p:cNvSpPr>
              <p:nvPr/>
            </p:nvSpPr>
            <p:spPr bwMode="auto">
              <a:xfrm>
                <a:off x="3010" y="2559"/>
                <a:ext cx="96" cy="60"/>
              </a:xfrm>
              <a:custGeom>
                <a:avLst/>
                <a:gdLst>
                  <a:gd name="T0" fmla="*/ 30 w 96"/>
                  <a:gd name="T1" fmla="*/ 42 h 60"/>
                  <a:gd name="T2" fmla="*/ 25 w 96"/>
                  <a:gd name="T3" fmla="*/ 38 h 60"/>
                  <a:gd name="T4" fmla="*/ 0 w 96"/>
                  <a:gd name="T5" fmla="*/ 21 h 60"/>
                  <a:gd name="T6" fmla="*/ 5 w 96"/>
                  <a:gd name="T7" fmla="*/ 21 h 60"/>
                  <a:gd name="T8" fmla="*/ 10 w 96"/>
                  <a:gd name="T9" fmla="*/ 17 h 60"/>
                  <a:gd name="T10" fmla="*/ 15 w 96"/>
                  <a:gd name="T11" fmla="*/ 13 h 60"/>
                  <a:gd name="T12" fmla="*/ 20 w 96"/>
                  <a:gd name="T13" fmla="*/ 0 h 60"/>
                  <a:gd name="T14" fmla="*/ 30 w 96"/>
                  <a:gd name="T15" fmla="*/ 0 h 60"/>
                  <a:gd name="T16" fmla="*/ 35 w 96"/>
                  <a:gd name="T17" fmla="*/ 0 h 60"/>
                  <a:gd name="T18" fmla="*/ 40 w 96"/>
                  <a:gd name="T19" fmla="*/ 5 h 60"/>
                  <a:gd name="T20" fmla="*/ 55 w 96"/>
                  <a:gd name="T21" fmla="*/ 9 h 60"/>
                  <a:gd name="T22" fmla="*/ 55 w 96"/>
                  <a:gd name="T23" fmla="*/ 5 h 60"/>
                  <a:gd name="T24" fmla="*/ 60 w 96"/>
                  <a:gd name="T25" fmla="*/ 5 h 60"/>
                  <a:gd name="T26" fmla="*/ 70 w 96"/>
                  <a:gd name="T27" fmla="*/ 0 h 60"/>
                  <a:gd name="T28" fmla="*/ 75 w 96"/>
                  <a:gd name="T29" fmla="*/ 9 h 60"/>
                  <a:gd name="T30" fmla="*/ 75 w 96"/>
                  <a:gd name="T31" fmla="*/ 13 h 60"/>
                  <a:gd name="T32" fmla="*/ 75 w 96"/>
                  <a:gd name="T33" fmla="*/ 17 h 60"/>
                  <a:gd name="T34" fmla="*/ 75 w 96"/>
                  <a:gd name="T35" fmla="*/ 21 h 60"/>
                  <a:gd name="T36" fmla="*/ 80 w 96"/>
                  <a:gd name="T37" fmla="*/ 21 h 60"/>
                  <a:gd name="T38" fmla="*/ 90 w 96"/>
                  <a:gd name="T39" fmla="*/ 25 h 60"/>
                  <a:gd name="T40" fmla="*/ 95 w 96"/>
                  <a:gd name="T41" fmla="*/ 30 h 60"/>
                  <a:gd name="T42" fmla="*/ 95 w 96"/>
                  <a:gd name="T43" fmla="*/ 38 h 60"/>
                  <a:gd name="T44" fmla="*/ 95 w 96"/>
                  <a:gd name="T45" fmla="*/ 42 h 60"/>
                  <a:gd name="T46" fmla="*/ 90 w 96"/>
                  <a:gd name="T47" fmla="*/ 46 h 60"/>
                  <a:gd name="T48" fmla="*/ 55 w 96"/>
                  <a:gd name="T49" fmla="*/ 59 h 60"/>
                  <a:gd name="T50" fmla="*/ 50 w 96"/>
                  <a:gd name="T51" fmla="*/ 59 h 60"/>
                  <a:gd name="T52" fmla="*/ 35 w 96"/>
                  <a:gd name="T53" fmla="*/ 55 h 60"/>
                  <a:gd name="T54" fmla="*/ 35 w 96"/>
                  <a:gd name="T55" fmla="*/ 51 h 60"/>
                  <a:gd name="T56" fmla="*/ 30 w 96"/>
                  <a:gd name="T57" fmla="*/ 42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6"/>
                  <a:gd name="T88" fmla="*/ 0 h 60"/>
                  <a:gd name="T89" fmla="*/ 96 w 96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6" h="60">
                    <a:moveTo>
                      <a:pt x="30" y="42"/>
                    </a:moveTo>
                    <a:lnTo>
                      <a:pt x="25" y="38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0" y="17"/>
                    </a:lnTo>
                    <a:lnTo>
                      <a:pt x="15" y="13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70" y="0"/>
                    </a:lnTo>
                    <a:lnTo>
                      <a:pt x="75" y="9"/>
                    </a:lnTo>
                    <a:lnTo>
                      <a:pt x="75" y="13"/>
                    </a:lnTo>
                    <a:lnTo>
                      <a:pt x="75" y="17"/>
                    </a:lnTo>
                    <a:lnTo>
                      <a:pt x="75" y="21"/>
                    </a:lnTo>
                    <a:lnTo>
                      <a:pt x="80" y="21"/>
                    </a:lnTo>
                    <a:lnTo>
                      <a:pt x="90" y="25"/>
                    </a:lnTo>
                    <a:lnTo>
                      <a:pt x="95" y="30"/>
                    </a:lnTo>
                    <a:lnTo>
                      <a:pt x="95" y="38"/>
                    </a:lnTo>
                    <a:lnTo>
                      <a:pt x="95" y="42"/>
                    </a:lnTo>
                    <a:lnTo>
                      <a:pt x="90" y="46"/>
                    </a:lnTo>
                    <a:lnTo>
                      <a:pt x="55" y="59"/>
                    </a:lnTo>
                    <a:lnTo>
                      <a:pt x="50" y="59"/>
                    </a:lnTo>
                    <a:lnTo>
                      <a:pt x="35" y="55"/>
                    </a:lnTo>
                    <a:lnTo>
                      <a:pt x="35" y="51"/>
                    </a:lnTo>
                    <a:lnTo>
                      <a:pt x="30" y="4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2" name="Freeform 116"/>
              <p:cNvSpPr>
                <a:spLocks/>
              </p:cNvSpPr>
              <p:nvPr/>
            </p:nvSpPr>
            <p:spPr bwMode="auto">
              <a:xfrm>
                <a:off x="2987" y="2530"/>
                <a:ext cx="45" cy="51"/>
              </a:xfrm>
              <a:custGeom>
                <a:avLst/>
                <a:gdLst>
                  <a:gd name="T0" fmla="*/ 0 w 45"/>
                  <a:gd name="T1" fmla="*/ 21 h 51"/>
                  <a:gd name="T2" fmla="*/ 0 w 45"/>
                  <a:gd name="T3" fmla="*/ 13 h 51"/>
                  <a:gd name="T4" fmla="*/ 10 w 45"/>
                  <a:gd name="T5" fmla="*/ 5 h 51"/>
                  <a:gd name="T6" fmla="*/ 25 w 45"/>
                  <a:gd name="T7" fmla="*/ 0 h 51"/>
                  <a:gd name="T8" fmla="*/ 34 w 45"/>
                  <a:gd name="T9" fmla="*/ 5 h 51"/>
                  <a:gd name="T10" fmla="*/ 39 w 45"/>
                  <a:gd name="T11" fmla="*/ 5 h 51"/>
                  <a:gd name="T12" fmla="*/ 44 w 45"/>
                  <a:gd name="T13" fmla="*/ 13 h 51"/>
                  <a:gd name="T14" fmla="*/ 39 w 45"/>
                  <a:gd name="T15" fmla="*/ 25 h 51"/>
                  <a:gd name="T16" fmla="*/ 34 w 45"/>
                  <a:gd name="T17" fmla="*/ 38 h 51"/>
                  <a:gd name="T18" fmla="*/ 34 w 45"/>
                  <a:gd name="T19" fmla="*/ 42 h 51"/>
                  <a:gd name="T20" fmla="*/ 25 w 45"/>
                  <a:gd name="T21" fmla="*/ 50 h 51"/>
                  <a:gd name="T22" fmla="*/ 20 w 45"/>
                  <a:gd name="T23" fmla="*/ 50 h 51"/>
                  <a:gd name="T24" fmla="*/ 10 w 45"/>
                  <a:gd name="T25" fmla="*/ 42 h 51"/>
                  <a:gd name="T26" fmla="*/ 0 w 45"/>
                  <a:gd name="T27" fmla="*/ 21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"/>
                  <a:gd name="T43" fmla="*/ 0 h 51"/>
                  <a:gd name="T44" fmla="*/ 45 w 45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" h="51">
                    <a:moveTo>
                      <a:pt x="0" y="21"/>
                    </a:moveTo>
                    <a:lnTo>
                      <a:pt x="0" y="13"/>
                    </a:lnTo>
                    <a:lnTo>
                      <a:pt x="10" y="5"/>
                    </a:lnTo>
                    <a:lnTo>
                      <a:pt x="25" y="0"/>
                    </a:lnTo>
                    <a:lnTo>
                      <a:pt x="34" y="5"/>
                    </a:lnTo>
                    <a:lnTo>
                      <a:pt x="39" y="5"/>
                    </a:lnTo>
                    <a:lnTo>
                      <a:pt x="44" y="13"/>
                    </a:lnTo>
                    <a:lnTo>
                      <a:pt x="39" y="25"/>
                    </a:lnTo>
                    <a:lnTo>
                      <a:pt x="34" y="38"/>
                    </a:lnTo>
                    <a:lnTo>
                      <a:pt x="34" y="42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0" y="42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3" name="Freeform 117"/>
              <p:cNvSpPr>
                <a:spLocks/>
              </p:cNvSpPr>
              <p:nvPr/>
            </p:nvSpPr>
            <p:spPr bwMode="auto">
              <a:xfrm>
                <a:off x="2950" y="2491"/>
                <a:ext cx="119" cy="79"/>
              </a:xfrm>
              <a:custGeom>
                <a:avLst/>
                <a:gdLst>
                  <a:gd name="T0" fmla="*/ 20 w 119"/>
                  <a:gd name="T1" fmla="*/ 41 h 79"/>
                  <a:gd name="T2" fmla="*/ 0 w 119"/>
                  <a:gd name="T3" fmla="*/ 29 h 79"/>
                  <a:gd name="T4" fmla="*/ 25 w 119"/>
                  <a:gd name="T5" fmla="*/ 20 h 79"/>
                  <a:gd name="T6" fmla="*/ 25 w 119"/>
                  <a:gd name="T7" fmla="*/ 12 h 79"/>
                  <a:gd name="T8" fmla="*/ 25 w 119"/>
                  <a:gd name="T9" fmla="*/ 8 h 79"/>
                  <a:gd name="T10" fmla="*/ 25 w 119"/>
                  <a:gd name="T11" fmla="*/ 4 h 79"/>
                  <a:gd name="T12" fmla="*/ 25 w 119"/>
                  <a:gd name="T13" fmla="*/ 0 h 79"/>
                  <a:gd name="T14" fmla="*/ 30 w 119"/>
                  <a:gd name="T15" fmla="*/ 0 h 79"/>
                  <a:gd name="T16" fmla="*/ 35 w 119"/>
                  <a:gd name="T17" fmla="*/ 0 h 79"/>
                  <a:gd name="T18" fmla="*/ 44 w 119"/>
                  <a:gd name="T19" fmla="*/ 4 h 79"/>
                  <a:gd name="T20" fmla="*/ 44 w 119"/>
                  <a:gd name="T21" fmla="*/ 8 h 79"/>
                  <a:gd name="T22" fmla="*/ 49 w 119"/>
                  <a:gd name="T23" fmla="*/ 8 h 79"/>
                  <a:gd name="T24" fmla="*/ 54 w 119"/>
                  <a:gd name="T25" fmla="*/ 12 h 79"/>
                  <a:gd name="T26" fmla="*/ 69 w 119"/>
                  <a:gd name="T27" fmla="*/ 12 h 79"/>
                  <a:gd name="T28" fmla="*/ 74 w 119"/>
                  <a:gd name="T29" fmla="*/ 12 h 79"/>
                  <a:gd name="T30" fmla="*/ 74 w 119"/>
                  <a:gd name="T31" fmla="*/ 8 h 79"/>
                  <a:gd name="T32" fmla="*/ 79 w 119"/>
                  <a:gd name="T33" fmla="*/ 4 h 79"/>
                  <a:gd name="T34" fmla="*/ 84 w 119"/>
                  <a:gd name="T35" fmla="*/ 4 h 79"/>
                  <a:gd name="T36" fmla="*/ 89 w 119"/>
                  <a:gd name="T37" fmla="*/ 8 h 79"/>
                  <a:gd name="T38" fmla="*/ 89 w 119"/>
                  <a:gd name="T39" fmla="*/ 12 h 79"/>
                  <a:gd name="T40" fmla="*/ 89 w 119"/>
                  <a:gd name="T41" fmla="*/ 16 h 79"/>
                  <a:gd name="T42" fmla="*/ 93 w 119"/>
                  <a:gd name="T43" fmla="*/ 25 h 79"/>
                  <a:gd name="T44" fmla="*/ 103 w 119"/>
                  <a:gd name="T45" fmla="*/ 29 h 79"/>
                  <a:gd name="T46" fmla="*/ 103 w 119"/>
                  <a:gd name="T47" fmla="*/ 33 h 79"/>
                  <a:gd name="T48" fmla="*/ 103 w 119"/>
                  <a:gd name="T49" fmla="*/ 37 h 79"/>
                  <a:gd name="T50" fmla="*/ 108 w 119"/>
                  <a:gd name="T51" fmla="*/ 45 h 79"/>
                  <a:gd name="T52" fmla="*/ 118 w 119"/>
                  <a:gd name="T53" fmla="*/ 66 h 79"/>
                  <a:gd name="T54" fmla="*/ 113 w 119"/>
                  <a:gd name="T55" fmla="*/ 78 h 79"/>
                  <a:gd name="T56" fmla="*/ 103 w 119"/>
                  <a:gd name="T57" fmla="*/ 74 h 79"/>
                  <a:gd name="T58" fmla="*/ 89 w 119"/>
                  <a:gd name="T59" fmla="*/ 66 h 79"/>
                  <a:gd name="T60" fmla="*/ 79 w 119"/>
                  <a:gd name="T61" fmla="*/ 66 h 79"/>
                  <a:gd name="T62" fmla="*/ 79 w 119"/>
                  <a:gd name="T63" fmla="*/ 62 h 79"/>
                  <a:gd name="T64" fmla="*/ 79 w 119"/>
                  <a:gd name="T65" fmla="*/ 53 h 79"/>
                  <a:gd name="T66" fmla="*/ 74 w 119"/>
                  <a:gd name="T67" fmla="*/ 45 h 79"/>
                  <a:gd name="T68" fmla="*/ 59 w 119"/>
                  <a:gd name="T69" fmla="*/ 41 h 79"/>
                  <a:gd name="T70" fmla="*/ 54 w 119"/>
                  <a:gd name="T71" fmla="*/ 41 h 79"/>
                  <a:gd name="T72" fmla="*/ 49 w 119"/>
                  <a:gd name="T73" fmla="*/ 45 h 79"/>
                  <a:gd name="T74" fmla="*/ 44 w 119"/>
                  <a:gd name="T75" fmla="*/ 49 h 79"/>
                  <a:gd name="T76" fmla="*/ 39 w 119"/>
                  <a:gd name="T77" fmla="*/ 57 h 79"/>
                  <a:gd name="T78" fmla="*/ 20 w 119"/>
                  <a:gd name="T79" fmla="*/ 41 h 7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9"/>
                  <a:gd name="T121" fmla="*/ 0 h 79"/>
                  <a:gd name="T122" fmla="*/ 119 w 119"/>
                  <a:gd name="T123" fmla="*/ 79 h 7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9" h="79">
                    <a:moveTo>
                      <a:pt x="20" y="41"/>
                    </a:moveTo>
                    <a:lnTo>
                      <a:pt x="0" y="29"/>
                    </a:lnTo>
                    <a:lnTo>
                      <a:pt x="25" y="20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4" y="4"/>
                    </a:lnTo>
                    <a:lnTo>
                      <a:pt x="44" y="8"/>
                    </a:lnTo>
                    <a:lnTo>
                      <a:pt x="49" y="8"/>
                    </a:lnTo>
                    <a:lnTo>
                      <a:pt x="54" y="12"/>
                    </a:lnTo>
                    <a:lnTo>
                      <a:pt x="69" y="12"/>
                    </a:lnTo>
                    <a:lnTo>
                      <a:pt x="74" y="12"/>
                    </a:lnTo>
                    <a:lnTo>
                      <a:pt x="74" y="8"/>
                    </a:lnTo>
                    <a:lnTo>
                      <a:pt x="79" y="4"/>
                    </a:lnTo>
                    <a:lnTo>
                      <a:pt x="84" y="4"/>
                    </a:lnTo>
                    <a:lnTo>
                      <a:pt x="89" y="8"/>
                    </a:lnTo>
                    <a:lnTo>
                      <a:pt x="89" y="12"/>
                    </a:lnTo>
                    <a:lnTo>
                      <a:pt x="89" y="16"/>
                    </a:lnTo>
                    <a:lnTo>
                      <a:pt x="93" y="25"/>
                    </a:lnTo>
                    <a:lnTo>
                      <a:pt x="103" y="29"/>
                    </a:lnTo>
                    <a:lnTo>
                      <a:pt x="103" y="33"/>
                    </a:lnTo>
                    <a:lnTo>
                      <a:pt x="103" y="37"/>
                    </a:lnTo>
                    <a:lnTo>
                      <a:pt x="108" y="45"/>
                    </a:lnTo>
                    <a:lnTo>
                      <a:pt x="118" y="66"/>
                    </a:lnTo>
                    <a:lnTo>
                      <a:pt x="113" y="78"/>
                    </a:lnTo>
                    <a:lnTo>
                      <a:pt x="103" y="74"/>
                    </a:lnTo>
                    <a:lnTo>
                      <a:pt x="89" y="66"/>
                    </a:lnTo>
                    <a:lnTo>
                      <a:pt x="79" y="66"/>
                    </a:lnTo>
                    <a:lnTo>
                      <a:pt x="79" y="62"/>
                    </a:lnTo>
                    <a:lnTo>
                      <a:pt x="79" y="53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54" y="41"/>
                    </a:lnTo>
                    <a:lnTo>
                      <a:pt x="49" y="45"/>
                    </a:lnTo>
                    <a:lnTo>
                      <a:pt x="44" y="49"/>
                    </a:lnTo>
                    <a:lnTo>
                      <a:pt x="39" y="57"/>
                    </a:lnTo>
                    <a:lnTo>
                      <a:pt x="20" y="4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4" name="Freeform 118"/>
              <p:cNvSpPr>
                <a:spLocks/>
              </p:cNvSpPr>
              <p:nvPr/>
            </p:nvSpPr>
            <p:spPr bwMode="auto">
              <a:xfrm>
                <a:off x="3051" y="2511"/>
                <a:ext cx="102" cy="101"/>
              </a:xfrm>
              <a:custGeom>
                <a:avLst/>
                <a:gdLst>
                  <a:gd name="T0" fmla="*/ 51 w 102"/>
                  <a:gd name="T1" fmla="*/ 96 h 101"/>
                  <a:gd name="T2" fmla="*/ 56 w 102"/>
                  <a:gd name="T3" fmla="*/ 87 h 101"/>
                  <a:gd name="T4" fmla="*/ 56 w 102"/>
                  <a:gd name="T5" fmla="*/ 75 h 101"/>
                  <a:gd name="T6" fmla="*/ 51 w 102"/>
                  <a:gd name="T7" fmla="*/ 75 h 101"/>
                  <a:gd name="T8" fmla="*/ 40 w 102"/>
                  <a:gd name="T9" fmla="*/ 71 h 101"/>
                  <a:gd name="T10" fmla="*/ 35 w 102"/>
                  <a:gd name="T11" fmla="*/ 67 h 101"/>
                  <a:gd name="T12" fmla="*/ 30 w 102"/>
                  <a:gd name="T13" fmla="*/ 58 h 101"/>
                  <a:gd name="T14" fmla="*/ 30 w 102"/>
                  <a:gd name="T15" fmla="*/ 54 h 101"/>
                  <a:gd name="T16" fmla="*/ 30 w 102"/>
                  <a:gd name="T17" fmla="*/ 50 h 101"/>
                  <a:gd name="T18" fmla="*/ 20 w 102"/>
                  <a:gd name="T19" fmla="*/ 50 h 101"/>
                  <a:gd name="T20" fmla="*/ 10 w 102"/>
                  <a:gd name="T21" fmla="*/ 54 h 101"/>
                  <a:gd name="T22" fmla="*/ 10 w 102"/>
                  <a:gd name="T23" fmla="*/ 50 h 101"/>
                  <a:gd name="T24" fmla="*/ 10 w 102"/>
                  <a:gd name="T25" fmla="*/ 42 h 101"/>
                  <a:gd name="T26" fmla="*/ 10 w 102"/>
                  <a:gd name="T27" fmla="*/ 37 h 101"/>
                  <a:gd name="T28" fmla="*/ 5 w 102"/>
                  <a:gd name="T29" fmla="*/ 29 h 101"/>
                  <a:gd name="T30" fmla="*/ 0 w 102"/>
                  <a:gd name="T31" fmla="*/ 8 h 101"/>
                  <a:gd name="T32" fmla="*/ 5 w 102"/>
                  <a:gd name="T33" fmla="*/ 8 h 101"/>
                  <a:gd name="T34" fmla="*/ 10 w 102"/>
                  <a:gd name="T35" fmla="*/ 12 h 101"/>
                  <a:gd name="T36" fmla="*/ 15 w 102"/>
                  <a:gd name="T37" fmla="*/ 12 h 101"/>
                  <a:gd name="T38" fmla="*/ 25 w 102"/>
                  <a:gd name="T39" fmla="*/ 8 h 101"/>
                  <a:gd name="T40" fmla="*/ 30 w 102"/>
                  <a:gd name="T41" fmla="*/ 4 h 101"/>
                  <a:gd name="T42" fmla="*/ 35 w 102"/>
                  <a:gd name="T43" fmla="*/ 4 h 101"/>
                  <a:gd name="T44" fmla="*/ 40 w 102"/>
                  <a:gd name="T45" fmla="*/ 8 h 101"/>
                  <a:gd name="T46" fmla="*/ 46 w 102"/>
                  <a:gd name="T47" fmla="*/ 4 h 101"/>
                  <a:gd name="T48" fmla="*/ 51 w 102"/>
                  <a:gd name="T49" fmla="*/ 4 h 101"/>
                  <a:gd name="T50" fmla="*/ 61 w 102"/>
                  <a:gd name="T51" fmla="*/ 4 h 101"/>
                  <a:gd name="T52" fmla="*/ 71 w 102"/>
                  <a:gd name="T53" fmla="*/ 4 h 101"/>
                  <a:gd name="T54" fmla="*/ 81 w 102"/>
                  <a:gd name="T55" fmla="*/ 0 h 101"/>
                  <a:gd name="T56" fmla="*/ 91 w 102"/>
                  <a:gd name="T57" fmla="*/ 4 h 101"/>
                  <a:gd name="T58" fmla="*/ 91 w 102"/>
                  <a:gd name="T59" fmla="*/ 12 h 101"/>
                  <a:gd name="T60" fmla="*/ 91 w 102"/>
                  <a:gd name="T61" fmla="*/ 16 h 101"/>
                  <a:gd name="T62" fmla="*/ 96 w 102"/>
                  <a:gd name="T63" fmla="*/ 25 h 101"/>
                  <a:gd name="T64" fmla="*/ 96 w 102"/>
                  <a:gd name="T65" fmla="*/ 37 h 101"/>
                  <a:gd name="T66" fmla="*/ 96 w 102"/>
                  <a:gd name="T67" fmla="*/ 46 h 101"/>
                  <a:gd name="T68" fmla="*/ 96 w 102"/>
                  <a:gd name="T69" fmla="*/ 50 h 101"/>
                  <a:gd name="T70" fmla="*/ 91 w 102"/>
                  <a:gd name="T71" fmla="*/ 62 h 101"/>
                  <a:gd name="T72" fmla="*/ 91 w 102"/>
                  <a:gd name="T73" fmla="*/ 75 h 101"/>
                  <a:gd name="T74" fmla="*/ 91 w 102"/>
                  <a:gd name="T75" fmla="*/ 83 h 101"/>
                  <a:gd name="T76" fmla="*/ 101 w 102"/>
                  <a:gd name="T77" fmla="*/ 100 h 101"/>
                  <a:gd name="T78" fmla="*/ 81 w 102"/>
                  <a:gd name="T79" fmla="*/ 92 h 101"/>
                  <a:gd name="T80" fmla="*/ 51 w 102"/>
                  <a:gd name="T81" fmla="*/ 96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"/>
                  <a:gd name="T124" fmla="*/ 0 h 101"/>
                  <a:gd name="T125" fmla="*/ 102 w 102"/>
                  <a:gd name="T126" fmla="*/ 101 h 1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" h="101">
                    <a:moveTo>
                      <a:pt x="51" y="96"/>
                    </a:moveTo>
                    <a:lnTo>
                      <a:pt x="56" y="87"/>
                    </a:lnTo>
                    <a:lnTo>
                      <a:pt x="56" y="75"/>
                    </a:lnTo>
                    <a:lnTo>
                      <a:pt x="51" y="75"/>
                    </a:lnTo>
                    <a:lnTo>
                      <a:pt x="40" y="71"/>
                    </a:lnTo>
                    <a:lnTo>
                      <a:pt x="35" y="67"/>
                    </a:lnTo>
                    <a:lnTo>
                      <a:pt x="30" y="58"/>
                    </a:lnTo>
                    <a:lnTo>
                      <a:pt x="30" y="54"/>
                    </a:lnTo>
                    <a:lnTo>
                      <a:pt x="30" y="50"/>
                    </a:lnTo>
                    <a:lnTo>
                      <a:pt x="20" y="50"/>
                    </a:lnTo>
                    <a:lnTo>
                      <a:pt x="10" y="54"/>
                    </a:lnTo>
                    <a:lnTo>
                      <a:pt x="10" y="50"/>
                    </a:lnTo>
                    <a:lnTo>
                      <a:pt x="10" y="42"/>
                    </a:lnTo>
                    <a:lnTo>
                      <a:pt x="10" y="37"/>
                    </a:lnTo>
                    <a:lnTo>
                      <a:pt x="5" y="29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0" y="12"/>
                    </a:lnTo>
                    <a:lnTo>
                      <a:pt x="15" y="12"/>
                    </a:lnTo>
                    <a:lnTo>
                      <a:pt x="25" y="8"/>
                    </a:lnTo>
                    <a:lnTo>
                      <a:pt x="30" y="4"/>
                    </a:lnTo>
                    <a:lnTo>
                      <a:pt x="35" y="4"/>
                    </a:lnTo>
                    <a:lnTo>
                      <a:pt x="40" y="8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71" y="4"/>
                    </a:lnTo>
                    <a:lnTo>
                      <a:pt x="81" y="0"/>
                    </a:lnTo>
                    <a:lnTo>
                      <a:pt x="91" y="4"/>
                    </a:lnTo>
                    <a:lnTo>
                      <a:pt x="91" y="12"/>
                    </a:lnTo>
                    <a:lnTo>
                      <a:pt x="91" y="16"/>
                    </a:lnTo>
                    <a:lnTo>
                      <a:pt x="96" y="25"/>
                    </a:lnTo>
                    <a:lnTo>
                      <a:pt x="96" y="37"/>
                    </a:lnTo>
                    <a:lnTo>
                      <a:pt x="96" y="46"/>
                    </a:lnTo>
                    <a:lnTo>
                      <a:pt x="96" y="50"/>
                    </a:lnTo>
                    <a:lnTo>
                      <a:pt x="91" y="62"/>
                    </a:lnTo>
                    <a:lnTo>
                      <a:pt x="91" y="75"/>
                    </a:lnTo>
                    <a:lnTo>
                      <a:pt x="91" y="83"/>
                    </a:lnTo>
                    <a:lnTo>
                      <a:pt x="101" y="100"/>
                    </a:lnTo>
                    <a:lnTo>
                      <a:pt x="81" y="92"/>
                    </a:lnTo>
                    <a:lnTo>
                      <a:pt x="51" y="96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5" name="Freeform 119"/>
              <p:cNvSpPr>
                <a:spLocks/>
              </p:cNvSpPr>
              <p:nvPr/>
            </p:nvSpPr>
            <p:spPr bwMode="auto">
              <a:xfrm>
                <a:off x="3101" y="2473"/>
                <a:ext cx="82" cy="45"/>
              </a:xfrm>
              <a:custGeom>
                <a:avLst/>
                <a:gdLst>
                  <a:gd name="T0" fmla="*/ 30 w 82"/>
                  <a:gd name="T1" fmla="*/ 12 h 45"/>
                  <a:gd name="T2" fmla="*/ 25 w 82"/>
                  <a:gd name="T3" fmla="*/ 12 h 45"/>
                  <a:gd name="T4" fmla="*/ 20 w 82"/>
                  <a:gd name="T5" fmla="*/ 12 h 45"/>
                  <a:gd name="T6" fmla="*/ 10 w 82"/>
                  <a:gd name="T7" fmla="*/ 16 h 45"/>
                  <a:gd name="T8" fmla="*/ 0 w 82"/>
                  <a:gd name="T9" fmla="*/ 24 h 45"/>
                  <a:gd name="T10" fmla="*/ 0 w 82"/>
                  <a:gd name="T11" fmla="*/ 44 h 45"/>
                  <a:gd name="T12" fmla="*/ 5 w 82"/>
                  <a:gd name="T13" fmla="*/ 44 h 45"/>
                  <a:gd name="T14" fmla="*/ 15 w 82"/>
                  <a:gd name="T15" fmla="*/ 44 h 45"/>
                  <a:gd name="T16" fmla="*/ 20 w 82"/>
                  <a:gd name="T17" fmla="*/ 44 h 45"/>
                  <a:gd name="T18" fmla="*/ 25 w 82"/>
                  <a:gd name="T19" fmla="*/ 44 h 45"/>
                  <a:gd name="T20" fmla="*/ 30 w 82"/>
                  <a:gd name="T21" fmla="*/ 44 h 45"/>
                  <a:gd name="T22" fmla="*/ 40 w 82"/>
                  <a:gd name="T23" fmla="*/ 44 h 45"/>
                  <a:gd name="T24" fmla="*/ 40 w 82"/>
                  <a:gd name="T25" fmla="*/ 40 h 45"/>
                  <a:gd name="T26" fmla="*/ 40 w 82"/>
                  <a:gd name="T27" fmla="*/ 36 h 45"/>
                  <a:gd name="T28" fmla="*/ 45 w 82"/>
                  <a:gd name="T29" fmla="*/ 28 h 45"/>
                  <a:gd name="T30" fmla="*/ 45 w 82"/>
                  <a:gd name="T31" fmla="*/ 24 h 45"/>
                  <a:gd name="T32" fmla="*/ 56 w 82"/>
                  <a:gd name="T33" fmla="*/ 24 h 45"/>
                  <a:gd name="T34" fmla="*/ 71 w 82"/>
                  <a:gd name="T35" fmla="*/ 24 h 45"/>
                  <a:gd name="T36" fmla="*/ 76 w 82"/>
                  <a:gd name="T37" fmla="*/ 24 h 45"/>
                  <a:gd name="T38" fmla="*/ 81 w 82"/>
                  <a:gd name="T39" fmla="*/ 24 h 45"/>
                  <a:gd name="T40" fmla="*/ 76 w 82"/>
                  <a:gd name="T41" fmla="*/ 20 h 45"/>
                  <a:gd name="T42" fmla="*/ 71 w 82"/>
                  <a:gd name="T43" fmla="*/ 16 h 45"/>
                  <a:gd name="T44" fmla="*/ 71 w 82"/>
                  <a:gd name="T45" fmla="*/ 12 h 45"/>
                  <a:gd name="T46" fmla="*/ 66 w 82"/>
                  <a:gd name="T47" fmla="*/ 4 h 45"/>
                  <a:gd name="T48" fmla="*/ 61 w 82"/>
                  <a:gd name="T49" fmla="*/ 0 h 45"/>
                  <a:gd name="T50" fmla="*/ 50 w 82"/>
                  <a:gd name="T51" fmla="*/ 4 h 45"/>
                  <a:gd name="T52" fmla="*/ 40 w 82"/>
                  <a:gd name="T53" fmla="*/ 12 h 45"/>
                  <a:gd name="T54" fmla="*/ 30 w 82"/>
                  <a:gd name="T55" fmla="*/ 1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"/>
                  <a:gd name="T85" fmla="*/ 0 h 45"/>
                  <a:gd name="T86" fmla="*/ 82 w 82"/>
                  <a:gd name="T87" fmla="*/ 45 h 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" h="45">
                    <a:moveTo>
                      <a:pt x="30" y="12"/>
                    </a:moveTo>
                    <a:lnTo>
                      <a:pt x="25" y="12"/>
                    </a:lnTo>
                    <a:lnTo>
                      <a:pt x="20" y="12"/>
                    </a:lnTo>
                    <a:lnTo>
                      <a:pt x="10" y="1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5" y="44"/>
                    </a:lnTo>
                    <a:lnTo>
                      <a:pt x="15" y="44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30" y="44"/>
                    </a:lnTo>
                    <a:lnTo>
                      <a:pt x="40" y="44"/>
                    </a:lnTo>
                    <a:lnTo>
                      <a:pt x="40" y="40"/>
                    </a:lnTo>
                    <a:lnTo>
                      <a:pt x="40" y="36"/>
                    </a:lnTo>
                    <a:lnTo>
                      <a:pt x="45" y="28"/>
                    </a:lnTo>
                    <a:lnTo>
                      <a:pt x="45" y="24"/>
                    </a:lnTo>
                    <a:lnTo>
                      <a:pt x="56" y="24"/>
                    </a:lnTo>
                    <a:lnTo>
                      <a:pt x="71" y="24"/>
                    </a:lnTo>
                    <a:lnTo>
                      <a:pt x="76" y="24"/>
                    </a:lnTo>
                    <a:lnTo>
                      <a:pt x="81" y="24"/>
                    </a:lnTo>
                    <a:lnTo>
                      <a:pt x="76" y="20"/>
                    </a:lnTo>
                    <a:lnTo>
                      <a:pt x="71" y="16"/>
                    </a:lnTo>
                    <a:lnTo>
                      <a:pt x="71" y="12"/>
                    </a:lnTo>
                    <a:lnTo>
                      <a:pt x="66" y="4"/>
                    </a:lnTo>
                    <a:lnTo>
                      <a:pt x="61" y="0"/>
                    </a:lnTo>
                    <a:lnTo>
                      <a:pt x="50" y="4"/>
                    </a:lnTo>
                    <a:lnTo>
                      <a:pt x="40" y="12"/>
                    </a:lnTo>
                    <a:lnTo>
                      <a:pt x="30" y="1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6" name="Freeform 120"/>
              <p:cNvSpPr>
                <a:spLocks/>
              </p:cNvSpPr>
              <p:nvPr/>
            </p:nvSpPr>
            <p:spPr bwMode="auto">
              <a:xfrm>
                <a:off x="3137" y="2498"/>
                <a:ext cx="42" cy="114"/>
              </a:xfrm>
              <a:custGeom>
                <a:avLst/>
                <a:gdLst>
                  <a:gd name="T0" fmla="*/ 16 w 42"/>
                  <a:gd name="T1" fmla="*/ 0 h 114"/>
                  <a:gd name="T2" fmla="*/ 10 w 42"/>
                  <a:gd name="T3" fmla="*/ 0 h 114"/>
                  <a:gd name="T4" fmla="*/ 5 w 42"/>
                  <a:gd name="T5" fmla="*/ 4 h 114"/>
                  <a:gd name="T6" fmla="*/ 5 w 42"/>
                  <a:gd name="T7" fmla="*/ 9 h 114"/>
                  <a:gd name="T8" fmla="*/ 0 w 42"/>
                  <a:gd name="T9" fmla="*/ 13 h 114"/>
                  <a:gd name="T10" fmla="*/ 0 w 42"/>
                  <a:gd name="T11" fmla="*/ 17 h 114"/>
                  <a:gd name="T12" fmla="*/ 5 w 42"/>
                  <a:gd name="T13" fmla="*/ 29 h 114"/>
                  <a:gd name="T14" fmla="*/ 10 w 42"/>
                  <a:gd name="T15" fmla="*/ 34 h 114"/>
                  <a:gd name="T16" fmla="*/ 10 w 42"/>
                  <a:gd name="T17" fmla="*/ 59 h 114"/>
                  <a:gd name="T18" fmla="*/ 10 w 42"/>
                  <a:gd name="T19" fmla="*/ 63 h 114"/>
                  <a:gd name="T20" fmla="*/ 5 w 42"/>
                  <a:gd name="T21" fmla="*/ 71 h 114"/>
                  <a:gd name="T22" fmla="*/ 5 w 42"/>
                  <a:gd name="T23" fmla="*/ 80 h 114"/>
                  <a:gd name="T24" fmla="*/ 5 w 42"/>
                  <a:gd name="T25" fmla="*/ 92 h 114"/>
                  <a:gd name="T26" fmla="*/ 10 w 42"/>
                  <a:gd name="T27" fmla="*/ 113 h 114"/>
                  <a:gd name="T28" fmla="*/ 31 w 42"/>
                  <a:gd name="T29" fmla="*/ 113 h 114"/>
                  <a:gd name="T30" fmla="*/ 31 w 42"/>
                  <a:gd name="T31" fmla="*/ 109 h 114"/>
                  <a:gd name="T32" fmla="*/ 36 w 42"/>
                  <a:gd name="T33" fmla="*/ 100 h 114"/>
                  <a:gd name="T34" fmla="*/ 41 w 42"/>
                  <a:gd name="T35" fmla="*/ 75 h 114"/>
                  <a:gd name="T36" fmla="*/ 41 w 42"/>
                  <a:gd name="T37" fmla="*/ 63 h 114"/>
                  <a:gd name="T38" fmla="*/ 41 w 42"/>
                  <a:gd name="T39" fmla="*/ 50 h 114"/>
                  <a:gd name="T40" fmla="*/ 36 w 42"/>
                  <a:gd name="T41" fmla="*/ 38 h 114"/>
                  <a:gd name="T42" fmla="*/ 36 w 42"/>
                  <a:gd name="T43" fmla="*/ 34 h 114"/>
                  <a:gd name="T44" fmla="*/ 31 w 42"/>
                  <a:gd name="T45" fmla="*/ 9 h 114"/>
                  <a:gd name="T46" fmla="*/ 26 w 42"/>
                  <a:gd name="T47" fmla="*/ 0 h 114"/>
                  <a:gd name="T48" fmla="*/ 16 w 42"/>
                  <a:gd name="T49" fmla="*/ 0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114"/>
                  <a:gd name="T77" fmla="*/ 42 w 42"/>
                  <a:gd name="T78" fmla="*/ 114 h 1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114">
                    <a:moveTo>
                      <a:pt x="16" y="0"/>
                    </a:moveTo>
                    <a:lnTo>
                      <a:pt x="10" y="0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0" y="59"/>
                    </a:lnTo>
                    <a:lnTo>
                      <a:pt x="10" y="63"/>
                    </a:lnTo>
                    <a:lnTo>
                      <a:pt x="5" y="71"/>
                    </a:lnTo>
                    <a:lnTo>
                      <a:pt x="5" y="80"/>
                    </a:lnTo>
                    <a:lnTo>
                      <a:pt x="5" y="92"/>
                    </a:lnTo>
                    <a:lnTo>
                      <a:pt x="10" y="113"/>
                    </a:lnTo>
                    <a:lnTo>
                      <a:pt x="31" y="113"/>
                    </a:lnTo>
                    <a:lnTo>
                      <a:pt x="31" y="109"/>
                    </a:lnTo>
                    <a:lnTo>
                      <a:pt x="36" y="100"/>
                    </a:lnTo>
                    <a:lnTo>
                      <a:pt x="41" y="75"/>
                    </a:lnTo>
                    <a:lnTo>
                      <a:pt x="41" y="63"/>
                    </a:lnTo>
                    <a:lnTo>
                      <a:pt x="41" y="50"/>
                    </a:lnTo>
                    <a:lnTo>
                      <a:pt x="36" y="38"/>
                    </a:lnTo>
                    <a:lnTo>
                      <a:pt x="36" y="34"/>
                    </a:lnTo>
                    <a:lnTo>
                      <a:pt x="31" y="9"/>
                    </a:lnTo>
                    <a:lnTo>
                      <a:pt x="2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7" name="Freeform 121"/>
              <p:cNvSpPr>
                <a:spLocks/>
              </p:cNvSpPr>
              <p:nvPr/>
            </p:nvSpPr>
            <p:spPr bwMode="auto">
              <a:xfrm>
                <a:off x="3162" y="2498"/>
                <a:ext cx="32" cy="114"/>
              </a:xfrm>
              <a:custGeom>
                <a:avLst/>
                <a:gdLst>
                  <a:gd name="T0" fmla="*/ 0 w 32"/>
                  <a:gd name="T1" fmla="*/ 0 h 114"/>
                  <a:gd name="T2" fmla="*/ 5 w 32"/>
                  <a:gd name="T3" fmla="*/ 0 h 114"/>
                  <a:gd name="T4" fmla="*/ 16 w 32"/>
                  <a:gd name="T5" fmla="*/ 0 h 114"/>
                  <a:gd name="T6" fmla="*/ 16 w 32"/>
                  <a:gd name="T7" fmla="*/ 4 h 114"/>
                  <a:gd name="T8" fmla="*/ 16 w 32"/>
                  <a:gd name="T9" fmla="*/ 9 h 114"/>
                  <a:gd name="T10" fmla="*/ 16 w 32"/>
                  <a:gd name="T11" fmla="*/ 13 h 114"/>
                  <a:gd name="T12" fmla="*/ 21 w 32"/>
                  <a:gd name="T13" fmla="*/ 13 h 114"/>
                  <a:gd name="T14" fmla="*/ 26 w 32"/>
                  <a:gd name="T15" fmla="*/ 17 h 114"/>
                  <a:gd name="T16" fmla="*/ 31 w 32"/>
                  <a:gd name="T17" fmla="*/ 25 h 114"/>
                  <a:gd name="T18" fmla="*/ 31 w 32"/>
                  <a:gd name="T19" fmla="*/ 38 h 114"/>
                  <a:gd name="T20" fmla="*/ 31 w 32"/>
                  <a:gd name="T21" fmla="*/ 42 h 114"/>
                  <a:gd name="T22" fmla="*/ 31 w 32"/>
                  <a:gd name="T23" fmla="*/ 46 h 114"/>
                  <a:gd name="T24" fmla="*/ 31 w 32"/>
                  <a:gd name="T25" fmla="*/ 71 h 114"/>
                  <a:gd name="T26" fmla="*/ 31 w 32"/>
                  <a:gd name="T27" fmla="*/ 92 h 114"/>
                  <a:gd name="T28" fmla="*/ 31 w 32"/>
                  <a:gd name="T29" fmla="*/ 96 h 114"/>
                  <a:gd name="T30" fmla="*/ 31 w 32"/>
                  <a:gd name="T31" fmla="*/ 100 h 114"/>
                  <a:gd name="T32" fmla="*/ 26 w 32"/>
                  <a:gd name="T33" fmla="*/ 105 h 114"/>
                  <a:gd name="T34" fmla="*/ 21 w 32"/>
                  <a:gd name="T35" fmla="*/ 105 h 114"/>
                  <a:gd name="T36" fmla="*/ 16 w 32"/>
                  <a:gd name="T37" fmla="*/ 109 h 114"/>
                  <a:gd name="T38" fmla="*/ 5 w 32"/>
                  <a:gd name="T39" fmla="*/ 113 h 114"/>
                  <a:gd name="T40" fmla="*/ 5 w 32"/>
                  <a:gd name="T41" fmla="*/ 109 h 114"/>
                  <a:gd name="T42" fmla="*/ 11 w 32"/>
                  <a:gd name="T43" fmla="*/ 96 h 114"/>
                  <a:gd name="T44" fmla="*/ 16 w 32"/>
                  <a:gd name="T45" fmla="*/ 80 h 114"/>
                  <a:gd name="T46" fmla="*/ 16 w 32"/>
                  <a:gd name="T47" fmla="*/ 63 h 114"/>
                  <a:gd name="T48" fmla="*/ 11 w 32"/>
                  <a:gd name="T49" fmla="*/ 42 h 114"/>
                  <a:gd name="T50" fmla="*/ 11 w 32"/>
                  <a:gd name="T51" fmla="*/ 29 h 114"/>
                  <a:gd name="T52" fmla="*/ 5 w 32"/>
                  <a:gd name="T53" fmla="*/ 13 h 114"/>
                  <a:gd name="T54" fmla="*/ 5 w 32"/>
                  <a:gd name="T55" fmla="*/ 9 h 114"/>
                  <a:gd name="T56" fmla="*/ 5 w 32"/>
                  <a:gd name="T57" fmla="*/ 4 h 114"/>
                  <a:gd name="T58" fmla="*/ 0 w 32"/>
                  <a:gd name="T59" fmla="*/ 0 h 1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"/>
                  <a:gd name="T91" fmla="*/ 0 h 114"/>
                  <a:gd name="T92" fmla="*/ 32 w 32"/>
                  <a:gd name="T93" fmla="*/ 114 h 1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" h="114">
                    <a:moveTo>
                      <a:pt x="0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21" y="13"/>
                    </a:lnTo>
                    <a:lnTo>
                      <a:pt x="26" y="17"/>
                    </a:lnTo>
                    <a:lnTo>
                      <a:pt x="31" y="25"/>
                    </a:lnTo>
                    <a:lnTo>
                      <a:pt x="31" y="38"/>
                    </a:lnTo>
                    <a:lnTo>
                      <a:pt x="31" y="42"/>
                    </a:lnTo>
                    <a:lnTo>
                      <a:pt x="31" y="46"/>
                    </a:lnTo>
                    <a:lnTo>
                      <a:pt x="31" y="71"/>
                    </a:lnTo>
                    <a:lnTo>
                      <a:pt x="31" y="92"/>
                    </a:lnTo>
                    <a:lnTo>
                      <a:pt x="31" y="96"/>
                    </a:lnTo>
                    <a:lnTo>
                      <a:pt x="31" y="100"/>
                    </a:lnTo>
                    <a:lnTo>
                      <a:pt x="26" y="105"/>
                    </a:lnTo>
                    <a:lnTo>
                      <a:pt x="21" y="105"/>
                    </a:lnTo>
                    <a:lnTo>
                      <a:pt x="16" y="109"/>
                    </a:lnTo>
                    <a:lnTo>
                      <a:pt x="5" y="113"/>
                    </a:lnTo>
                    <a:lnTo>
                      <a:pt x="5" y="109"/>
                    </a:lnTo>
                    <a:lnTo>
                      <a:pt x="11" y="96"/>
                    </a:lnTo>
                    <a:lnTo>
                      <a:pt x="16" y="80"/>
                    </a:lnTo>
                    <a:lnTo>
                      <a:pt x="16" y="63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8" name="Freeform 122"/>
              <p:cNvSpPr>
                <a:spLocks/>
              </p:cNvSpPr>
              <p:nvPr/>
            </p:nvSpPr>
            <p:spPr bwMode="auto">
              <a:xfrm>
                <a:off x="3177" y="2493"/>
                <a:ext cx="48" cy="109"/>
              </a:xfrm>
              <a:custGeom>
                <a:avLst/>
                <a:gdLst>
                  <a:gd name="T0" fmla="*/ 16 w 48"/>
                  <a:gd name="T1" fmla="*/ 108 h 109"/>
                  <a:gd name="T2" fmla="*/ 16 w 48"/>
                  <a:gd name="T3" fmla="*/ 104 h 109"/>
                  <a:gd name="T4" fmla="*/ 16 w 48"/>
                  <a:gd name="T5" fmla="*/ 100 h 109"/>
                  <a:gd name="T6" fmla="*/ 16 w 48"/>
                  <a:gd name="T7" fmla="*/ 79 h 109"/>
                  <a:gd name="T8" fmla="*/ 16 w 48"/>
                  <a:gd name="T9" fmla="*/ 54 h 109"/>
                  <a:gd name="T10" fmla="*/ 16 w 48"/>
                  <a:gd name="T11" fmla="*/ 46 h 109"/>
                  <a:gd name="T12" fmla="*/ 16 w 48"/>
                  <a:gd name="T13" fmla="*/ 37 h 109"/>
                  <a:gd name="T14" fmla="*/ 10 w 48"/>
                  <a:gd name="T15" fmla="*/ 29 h 109"/>
                  <a:gd name="T16" fmla="*/ 5 w 48"/>
                  <a:gd name="T17" fmla="*/ 21 h 109"/>
                  <a:gd name="T18" fmla="*/ 0 w 48"/>
                  <a:gd name="T19" fmla="*/ 12 h 109"/>
                  <a:gd name="T20" fmla="*/ 0 w 48"/>
                  <a:gd name="T21" fmla="*/ 4 h 109"/>
                  <a:gd name="T22" fmla="*/ 16 w 48"/>
                  <a:gd name="T23" fmla="*/ 4 h 109"/>
                  <a:gd name="T24" fmla="*/ 21 w 48"/>
                  <a:gd name="T25" fmla="*/ 0 h 109"/>
                  <a:gd name="T26" fmla="*/ 31 w 48"/>
                  <a:gd name="T27" fmla="*/ 8 h 109"/>
                  <a:gd name="T28" fmla="*/ 36 w 48"/>
                  <a:gd name="T29" fmla="*/ 12 h 109"/>
                  <a:gd name="T30" fmla="*/ 41 w 48"/>
                  <a:gd name="T31" fmla="*/ 16 h 109"/>
                  <a:gd name="T32" fmla="*/ 47 w 48"/>
                  <a:gd name="T33" fmla="*/ 33 h 109"/>
                  <a:gd name="T34" fmla="*/ 47 w 48"/>
                  <a:gd name="T35" fmla="*/ 50 h 109"/>
                  <a:gd name="T36" fmla="*/ 47 w 48"/>
                  <a:gd name="T37" fmla="*/ 54 h 109"/>
                  <a:gd name="T38" fmla="*/ 41 w 48"/>
                  <a:gd name="T39" fmla="*/ 58 h 109"/>
                  <a:gd name="T40" fmla="*/ 41 w 48"/>
                  <a:gd name="T41" fmla="*/ 71 h 109"/>
                  <a:gd name="T42" fmla="*/ 41 w 48"/>
                  <a:gd name="T43" fmla="*/ 87 h 109"/>
                  <a:gd name="T44" fmla="*/ 41 w 48"/>
                  <a:gd name="T45" fmla="*/ 104 h 109"/>
                  <a:gd name="T46" fmla="*/ 16 w 48"/>
                  <a:gd name="T47" fmla="*/ 108 h 1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109"/>
                  <a:gd name="T74" fmla="*/ 48 w 48"/>
                  <a:gd name="T75" fmla="*/ 109 h 1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109">
                    <a:moveTo>
                      <a:pt x="16" y="108"/>
                    </a:moveTo>
                    <a:lnTo>
                      <a:pt x="16" y="104"/>
                    </a:lnTo>
                    <a:lnTo>
                      <a:pt x="16" y="100"/>
                    </a:lnTo>
                    <a:lnTo>
                      <a:pt x="16" y="79"/>
                    </a:lnTo>
                    <a:lnTo>
                      <a:pt x="16" y="54"/>
                    </a:lnTo>
                    <a:lnTo>
                      <a:pt x="16" y="46"/>
                    </a:lnTo>
                    <a:lnTo>
                      <a:pt x="16" y="37"/>
                    </a:lnTo>
                    <a:lnTo>
                      <a:pt x="10" y="29"/>
                    </a:lnTo>
                    <a:lnTo>
                      <a:pt x="5" y="21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31" y="8"/>
                    </a:lnTo>
                    <a:lnTo>
                      <a:pt x="36" y="12"/>
                    </a:lnTo>
                    <a:lnTo>
                      <a:pt x="41" y="16"/>
                    </a:lnTo>
                    <a:lnTo>
                      <a:pt x="47" y="33"/>
                    </a:lnTo>
                    <a:lnTo>
                      <a:pt x="47" y="50"/>
                    </a:lnTo>
                    <a:lnTo>
                      <a:pt x="47" y="54"/>
                    </a:lnTo>
                    <a:lnTo>
                      <a:pt x="41" y="58"/>
                    </a:lnTo>
                    <a:lnTo>
                      <a:pt x="41" y="71"/>
                    </a:lnTo>
                    <a:lnTo>
                      <a:pt x="41" y="87"/>
                    </a:lnTo>
                    <a:lnTo>
                      <a:pt x="41" y="104"/>
                    </a:lnTo>
                    <a:lnTo>
                      <a:pt x="16" y="10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399" name="Freeform 123"/>
              <p:cNvSpPr>
                <a:spLocks/>
              </p:cNvSpPr>
              <p:nvPr/>
            </p:nvSpPr>
            <p:spPr bwMode="auto">
              <a:xfrm>
                <a:off x="2990" y="2145"/>
                <a:ext cx="189" cy="136"/>
              </a:xfrm>
              <a:custGeom>
                <a:avLst/>
                <a:gdLst>
                  <a:gd name="T0" fmla="*/ 0 w 189"/>
                  <a:gd name="T1" fmla="*/ 128 h 136"/>
                  <a:gd name="T2" fmla="*/ 5 w 189"/>
                  <a:gd name="T3" fmla="*/ 124 h 136"/>
                  <a:gd name="T4" fmla="*/ 15 w 189"/>
                  <a:gd name="T5" fmla="*/ 117 h 136"/>
                  <a:gd name="T6" fmla="*/ 30 w 189"/>
                  <a:gd name="T7" fmla="*/ 109 h 136"/>
                  <a:gd name="T8" fmla="*/ 41 w 189"/>
                  <a:gd name="T9" fmla="*/ 99 h 136"/>
                  <a:gd name="T10" fmla="*/ 51 w 189"/>
                  <a:gd name="T11" fmla="*/ 84 h 136"/>
                  <a:gd name="T12" fmla="*/ 56 w 189"/>
                  <a:gd name="T13" fmla="*/ 80 h 136"/>
                  <a:gd name="T14" fmla="*/ 56 w 189"/>
                  <a:gd name="T15" fmla="*/ 69 h 136"/>
                  <a:gd name="T16" fmla="*/ 61 w 189"/>
                  <a:gd name="T17" fmla="*/ 62 h 136"/>
                  <a:gd name="T18" fmla="*/ 66 w 189"/>
                  <a:gd name="T19" fmla="*/ 55 h 136"/>
                  <a:gd name="T20" fmla="*/ 71 w 189"/>
                  <a:gd name="T21" fmla="*/ 47 h 136"/>
                  <a:gd name="T22" fmla="*/ 81 w 189"/>
                  <a:gd name="T23" fmla="*/ 37 h 136"/>
                  <a:gd name="T24" fmla="*/ 91 w 189"/>
                  <a:gd name="T25" fmla="*/ 33 h 136"/>
                  <a:gd name="T26" fmla="*/ 91 w 189"/>
                  <a:gd name="T27" fmla="*/ 29 h 136"/>
                  <a:gd name="T28" fmla="*/ 91 w 189"/>
                  <a:gd name="T29" fmla="*/ 15 h 136"/>
                  <a:gd name="T30" fmla="*/ 96 w 189"/>
                  <a:gd name="T31" fmla="*/ 7 h 136"/>
                  <a:gd name="T32" fmla="*/ 96 w 189"/>
                  <a:gd name="T33" fmla="*/ 0 h 136"/>
                  <a:gd name="T34" fmla="*/ 102 w 189"/>
                  <a:gd name="T35" fmla="*/ 4 h 136"/>
                  <a:gd name="T36" fmla="*/ 117 w 189"/>
                  <a:gd name="T37" fmla="*/ 7 h 136"/>
                  <a:gd name="T38" fmla="*/ 122 w 189"/>
                  <a:gd name="T39" fmla="*/ 7 h 136"/>
                  <a:gd name="T40" fmla="*/ 137 w 189"/>
                  <a:gd name="T41" fmla="*/ 11 h 136"/>
                  <a:gd name="T42" fmla="*/ 147 w 189"/>
                  <a:gd name="T43" fmla="*/ 11 h 136"/>
                  <a:gd name="T44" fmla="*/ 157 w 189"/>
                  <a:gd name="T45" fmla="*/ 7 h 136"/>
                  <a:gd name="T46" fmla="*/ 163 w 189"/>
                  <a:gd name="T47" fmla="*/ 7 h 136"/>
                  <a:gd name="T48" fmla="*/ 168 w 189"/>
                  <a:gd name="T49" fmla="*/ 11 h 136"/>
                  <a:gd name="T50" fmla="*/ 173 w 189"/>
                  <a:gd name="T51" fmla="*/ 18 h 136"/>
                  <a:gd name="T52" fmla="*/ 173 w 189"/>
                  <a:gd name="T53" fmla="*/ 22 h 136"/>
                  <a:gd name="T54" fmla="*/ 178 w 189"/>
                  <a:gd name="T55" fmla="*/ 37 h 136"/>
                  <a:gd name="T56" fmla="*/ 178 w 189"/>
                  <a:gd name="T57" fmla="*/ 44 h 136"/>
                  <a:gd name="T58" fmla="*/ 178 w 189"/>
                  <a:gd name="T59" fmla="*/ 47 h 136"/>
                  <a:gd name="T60" fmla="*/ 188 w 189"/>
                  <a:gd name="T61" fmla="*/ 58 h 136"/>
                  <a:gd name="T62" fmla="*/ 183 w 189"/>
                  <a:gd name="T63" fmla="*/ 58 h 136"/>
                  <a:gd name="T64" fmla="*/ 178 w 189"/>
                  <a:gd name="T65" fmla="*/ 58 h 136"/>
                  <a:gd name="T66" fmla="*/ 168 w 189"/>
                  <a:gd name="T67" fmla="*/ 58 h 136"/>
                  <a:gd name="T68" fmla="*/ 163 w 189"/>
                  <a:gd name="T69" fmla="*/ 66 h 136"/>
                  <a:gd name="T70" fmla="*/ 157 w 189"/>
                  <a:gd name="T71" fmla="*/ 80 h 136"/>
                  <a:gd name="T72" fmla="*/ 96 w 189"/>
                  <a:gd name="T73" fmla="*/ 95 h 136"/>
                  <a:gd name="T74" fmla="*/ 81 w 189"/>
                  <a:gd name="T75" fmla="*/ 102 h 136"/>
                  <a:gd name="T76" fmla="*/ 71 w 189"/>
                  <a:gd name="T77" fmla="*/ 109 h 136"/>
                  <a:gd name="T78" fmla="*/ 61 w 189"/>
                  <a:gd name="T79" fmla="*/ 117 h 136"/>
                  <a:gd name="T80" fmla="*/ 61 w 189"/>
                  <a:gd name="T81" fmla="*/ 135 h 136"/>
                  <a:gd name="T82" fmla="*/ 0 w 189"/>
                  <a:gd name="T83" fmla="*/ 128 h 1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9"/>
                  <a:gd name="T127" fmla="*/ 0 h 136"/>
                  <a:gd name="T128" fmla="*/ 189 w 189"/>
                  <a:gd name="T129" fmla="*/ 136 h 1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9" h="136">
                    <a:moveTo>
                      <a:pt x="0" y="128"/>
                    </a:moveTo>
                    <a:lnTo>
                      <a:pt x="5" y="124"/>
                    </a:lnTo>
                    <a:lnTo>
                      <a:pt x="15" y="117"/>
                    </a:lnTo>
                    <a:lnTo>
                      <a:pt x="30" y="109"/>
                    </a:lnTo>
                    <a:lnTo>
                      <a:pt x="41" y="99"/>
                    </a:lnTo>
                    <a:lnTo>
                      <a:pt x="51" y="84"/>
                    </a:lnTo>
                    <a:lnTo>
                      <a:pt x="56" y="80"/>
                    </a:lnTo>
                    <a:lnTo>
                      <a:pt x="56" y="69"/>
                    </a:lnTo>
                    <a:lnTo>
                      <a:pt x="61" y="62"/>
                    </a:lnTo>
                    <a:lnTo>
                      <a:pt x="66" y="55"/>
                    </a:lnTo>
                    <a:lnTo>
                      <a:pt x="71" y="47"/>
                    </a:lnTo>
                    <a:lnTo>
                      <a:pt x="81" y="37"/>
                    </a:lnTo>
                    <a:lnTo>
                      <a:pt x="91" y="33"/>
                    </a:lnTo>
                    <a:lnTo>
                      <a:pt x="91" y="29"/>
                    </a:lnTo>
                    <a:lnTo>
                      <a:pt x="91" y="15"/>
                    </a:lnTo>
                    <a:lnTo>
                      <a:pt x="96" y="7"/>
                    </a:lnTo>
                    <a:lnTo>
                      <a:pt x="96" y="0"/>
                    </a:lnTo>
                    <a:lnTo>
                      <a:pt x="102" y="4"/>
                    </a:lnTo>
                    <a:lnTo>
                      <a:pt x="117" y="7"/>
                    </a:lnTo>
                    <a:lnTo>
                      <a:pt x="122" y="7"/>
                    </a:lnTo>
                    <a:lnTo>
                      <a:pt x="137" y="11"/>
                    </a:lnTo>
                    <a:lnTo>
                      <a:pt x="147" y="11"/>
                    </a:lnTo>
                    <a:lnTo>
                      <a:pt x="157" y="7"/>
                    </a:lnTo>
                    <a:lnTo>
                      <a:pt x="163" y="7"/>
                    </a:lnTo>
                    <a:lnTo>
                      <a:pt x="168" y="11"/>
                    </a:lnTo>
                    <a:lnTo>
                      <a:pt x="173" y="18"/>
                    </a:lnTo>
                    <a:lnTo>
                      <a:pt x="173" y="22"/>
                    </a:lnTo>
                    <a:lnTo>
                      <a:pt x="178" y="37"/>
                    </a:lnTo>
                    <a:lnTo>
                      <a:pt x="178" y="44"/>
                    </a:lnTo>
                    <a:lnTo>
                      <a:pt x="178" y="47"/>
                    </a:lnTo>
                    <a:lnTo>
                      <a:pt x="188" y="58"/>
                    </a:lnTo>
                    <a:lnTo>
                      <a:pt x="183" y="58"/>
                    </a:lnTo>
                    <a:lnTo>
                      <a:pt x="178" y="58"/>
                    </a:lnTo>
                    <a:lnTo>
                      <a:pt x="168" y="58"/>
                    </a:lnTo>
                    <a:lnTo>
                      <a:pt x="163" y="66"/>
                    </a:lnTo>
                    <a:lnTo>
                      <a:pt x="157" y="80"/>
                    </a:lnTo>
                    <a:lnTo>
                      <a:pt x="96" y="95"/>
                    </a:lnTo>
                    <a:lnTo>
                      <a:pt x="81" y="102"/>
                    </a:lnTo>
                    <a:lnTo>
                      <a:pt x="71" y="109"/>
                    </a:lnTo>
                    <a:lnTo>
                      <a:pt x="61" y="117"/>
                    </a:lnTo>
                    <a:lnTo>
                      <a:pt x="61" y="135"/>
                    </a:lnTo>
                    <a:lnTo>
                      <a:pt x="0" y="12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0" name="Freeform 124"/>
              <p:cNvSpPr>
                <a:spLocks/>
              </p:cNvSpPr>
              <p:nvPr/>
            </p:nvSpPr>
            <p:spPr bwMode="auto">
              <a:xfrm>
                <a:off x="3296" y="2124"/>
                <a:ext cx="60" cy="119"/>
              </a:xfrm>
              <a:custGeom>
                <a:avLst/>
                <a:gdLst>
                  <a:gd name="T0" fmla="*/ 5 w 60"/>
                  <a:gd name="T1" fmla="*/ 10 h 119"/>
                  <a:gd name="T2" fmla="*/ 0 w 60"/>
                  <a:gd name="T3" fmla="*/ 18 h 119"/>
                  <a:gd name="T4" fmla="*/ 0 w 60"/>
                  <a:gd name="T5" fmla="*/ 25 h 119"/>
                  <a:gd name="T6" fmla="*/ 0 w 60"/>
                  <a:gd name="T7" fmla="*/ 28 h 119"/>
                  <a:gd name="T8" fmla="*/ 0 w 60"/>
                  <a:gd name="T9" fmla="*/ 32 h 119"/>
                  <a:gd name="T10" fmla="*/ 0 w 60"/>
                  <a:gd name="T11" fmla="*/ 35 h 119"/>
                  <a:gd name="T12" fmla="*/ 0 w 60"/>
                  <a:gd name="T13" fmla="*/ 39 h 119"/>
                  <a:gd name="T14" fmla="*/ 0 w 60"/>
                  <a:gd name="T15" fmla="*/ 46 h 119"/>
                  <a:gd name="T16" fmla="*/ 0 w 60"/>
                  <a:gd name="T17" fmla="*/ 50 h 119"/>
                  <a:gd name="T18" fmla="*/ 0 w 60"/>
                  <a:gd name="T19" fmla="*/ 53 h 119"/>
                  <a:gd name="T20" fmla="*/ 0 w 60"/>
                  <a:gd name="T21" fmla="*/ 57 h 119"/>
                  <a:gd name="T22" fmla="*/ 5 w 60"/>
                  <a:gd name="T23" fmla="*/ 64 h 119"/>
                  <a:gd name="T24" fmla="*/ 11 w 60"/>
                  <a:gd name="T25" fmla="*/ 64 h 119"/>
                  <a:gd name="T26" fmla="*/ 11 w 60"/>
                  <a:gd name="T27" fmla="*/ 68 h 119"/>
                  <a:gd name="T28" fmla="*/ 11 w 60"/>
                  <a:gd name="T29" fmla="*/ 75 h 119"/>
                  <a:gd name="T30" fmla="*/ 11 w 60"/>
                  <a:gd name="T31" fmla="*/ 93 h 119"/>
                  <a:gd name="T32" fmla="*/ 16 w 60"/>
                  <a:gd name="T33" fmla="*/ 107 h 119"/>
                  <a:gd name="T34" fmla="*/ 21 w 60"/>
                  <a:gd name="T35" fmla="*/ 118 h 119"/>
                  <a:gd name="T36" fmla="*/ 27 w 60"/>
                  <a:gd name="T37" fmla="*/ 114 h 119"/>
                  <a:gd name="T38" fmla="*/ 32 w 60"/>
                  <a:gd name="T39" fmla="*/ 107 h 119"/>
                  <a:gd name="T40" fmla="*/ 38 w 60"/>
                  <a:gd name="T41" fmla="*/ 100 h 119"/>
                  <a:gd name="T42" fmla="*/ 43 w 60"/>
                  <a:gd name="T43" fmla="*/ 93 h 119"/>
                  <a:gd name="T44" fmla="*/ 43 w 60"/>
                  <a:gd name="T45" fmla="*/ 89 h 119"/>
                  <a:gd name="T46" fmla="*/ 43 w 60"/>
                  <a:gd name="T47" fmla="*/ 86 h 119"/>
                  <a:gd name="T48" fmla="*/ 48 w 60"/>
                  <a:gd name="T49" fmla="*/ 82 h 119"/>
                  <a:gd name="T50" fmla="*/ 48 w 60"/>
                  <a:gd name="T51" fmla="*/ 79 h 119"/>
                  <a:gd name="T52" fmla="*/ 48 w 60"/>
                  <a:gd name="T53" fmla="*/ 75 h 119"/>
                  <a:gd name="T54" fmla="*/ 48 w 60"/>
                  <a:gd name="T55" fmla="*/ 61 h 119"/>
                  <a:gd name="T56" fmla="*/ 43 w 60"/>
                  <a:gd name="T57" fmla="*/ 57 h 119"/>
                  <a:gd name="T58" fmla="*/ 43 w 60"/>
                  <a:gd name="T59" fmla="*/ 53 h 119"/>
                  <a:gd name="T60" fmla="*/ 48 w 60"/>
                  <a:gd name="T61" fmla="*/ 50 h 119"/>
                  <a:gd name="T62" fmla="*/ 54 w 60"/>
                  <a:gd name="T63" fmla="*/ 46 h 119"/>
                  <a:gd name="T64" fmla="*/ 54 w 60"/>
                  <a:gd name="T65" fmla="*/ 43 h 119"/>
                  <a:gd name="T66" fmla="*/ 54 w 60"/>
                  <a:gd name="T67" fmla="*/ 39 h 119"/>
                  <a:gd name="T68" fmla="*/ 54 w 60"/>
                  <a:gd name="T69" fmla="*/ 35 h 119"/>
                  <a:gd name="T70" fmla="*/ 48 w 60"/>
                  <a:gd name="T71" fmla="*/ 25 h 119"/>
                  <a:gd name="T72" fmla="*/ 48 w 60"/>
                  <a:gd name="T73" fmla="*/ 21 h 119"/>
                  <a:gd name="T74" fmla="*/ 59 w 60"/>
                  <a:gd name="T75" fmla="*/ 18 h 119"/>
                  <a:gd name="T76" fmla="*/ 48 w 60"/>
                  <a:gd name="T77" fmla="*/ 10 h 119"/>
                  <a:gd name="T78" fmla="*/ 32 w 60"/>
                  <a:gd name="T79" fmla="*/ 0 h 119"/>
                  <a:gd name="T80" fmla="*/ 27 w 60"/>
                  <a:gd name="T81" fmla="*/ 0 h 119"/>
                  <a:gd name="T82" fmla="*/ 16 w 60"/>
                  <a:gd name="T83" fmla="*/ 0 h 119"/>
                  <a:gd name="T84" fmla="*/ 11 w 60"/>
                  <a:gd name="T85" fmla="*/ 3 h 119"/>
                  <a:gd name="T86" fmla="*/ 5 w 60"/>
                  <a:gd name="T87" fmla="*/ 10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0"/>
                  <a:gd name="T133" fmla="*/ 0 h 119"/>
                  <a:gd name="T134" fmla="*/ 60 w 60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0" h="119">
                    <a:moveTo>
                      <a:pt x="5" y="10"/>
                    </a:move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5" y="64"/>
                    </a:lnTo>
                    <a:lnTo>
                      <a:pt x="11" y="64"/>
                    </a:lnTo>
                    <a:lnTo>
                      <a:pt x="11" y="68"/>
                    </a:lnTo>
                    <a:lnTo>
                      <a:pt x="11" y="75"/>
                    </a:lnTo>
                    <a:lnTo>
                      <a:pt x="11" y="93"/>
                    </a:lnTo>
                    <a:lnTo>
                      <a:pt x="16" y="107"/>
                    </a:lnTo>
                    <a:lnTo>
                      <a:pt x="21" y="118"/>
                    </a:lnTo>
                    <a:lnTo>
                      <a:pt x="27" y="114"/>
                    </a:lnTo>
                    <a:lnTo>
                      <a:pt x="32" y="107"/>
                    </a:lnTo>
                    <a:lnTo>
                      <a:pt x="38" y="100"/>
                    </a:lnTo>
                    <a:lnTo>
                      <a:pt x="43" y="93"/>
                    </a:lnTo>
                    <a:lnTo>
                      <a:pt x="43" y="89"/>
                    </a:lnTo>
                    <a:lnTo>
                      <a:pt x="43" y="86"/>
                    </a:lnTo>
                    <a:lnTo>
                      <a:pt x="48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8" y="61"/>
                    </a:lnTo>
                    <a:lnTo>
                      <a:pt x="43" y="57"/>
                    </a:lnTo>
                    <a:lnTo>
                      <a:pt x="43" y="53"/>
                    </a:lnTo>
                    <a:lnTo>
                      <a:pt x="48" y="50"/>
                    </a:lnTo>
                    <a:lnTo>
                      <a:pt x="54" y="46"/>
                    </a:lnTo>
                    <a:lnTo>
                      <a:pt x="54" y="43"/>
                    </a:lnTo>
                    <a:lnTo>
                      <a:pt x="54" y="39"/>
                    </a:lnTo>
                    <a:lnTo>
                      <a:pt x="54" y="35"/>
                    </a:lnTo>
                    <a:lnTo>
                      <a:pt x="48" y="25"/>
                    </a:lnTo>
                    <a:lnTo>
                      <a:pt x="48" y="21"/>
                    </a:lnTo>
                    <a:lnTo>
                      <a:pt x="59" y="18"/>
                    </a:lnTo>
                    <a:lnTo>
                      <a:pt x="48" y="1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1" y="3"/>
                    </a:lnTo>
                    <a:lnTo>
                      <a:pt x="5" y="1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1" name="Freeform 125"/>
              <p:cNvSpPr>
                <a:spLocks/>
              </p:cNvSpPr>
              <p:nvPr/>
            </p:nvSpPr>
            <p:spPr bwMode="auto">
              <a:xfrm>
                <a:off x="3314" y="2187"/>
                <a:ext cx="246" cy="216"/>
              </a:xfrm>
              <a:custGeom>
                <a:avLst/>
                <a:gdLst>
                  <a:gd name="T0" fmla="*/ 245 w 246"/>
                  <a:gd name="T1" fmla="*/ 38 h 216"/>
                  <a:gd name="T2" fmla="*/ 234 w 246"/>
                  <a:gd name="T3" fmla="*/ 38 h 216"/>
                  <a:gd name="T4" fmla="*/ 228 w 246"/>
                  <a:gd name="T5" fmla="*/ 34 h 216"/>
                  <a:gd name="T6" fmla="*/ 217 w 246"/>
                  <a:gd name="T7" fmla="*/ 27 h 216"/>
                  <a:gd name="T8" fmla="*/ 205 w 246"/>
                  <a:gd name="T9" fmla="*/ 23 h 216"/>
                  <a:gd name="T10" fmla="*/ 199 w 246"/>
                  <a:gd name="T11" fmla="*/ 23 h 216"/>
                  <a:gd name="T12" fmla="*/ 188 w 246"/>
                  <a:gd name="T13" fmla="*/ 23 h 216"/>
                  <a:gd name="T14" fmla="*/ 165 w 246"/>
                  <a:gd name="T15" fmla="*/ 27 h 216"/>
                  <a:gd name="T16" fmla="*/ 165 w 246"/>
                  <a:gd name="T17" fmla="*/ 31 h 216"/>
                  <a:gd name="T18" fmla="*/ 165 w 246"/>
                  <a:gd name="T19" fmla="*/ 38 h 216"/>
                  <a:gd name="T20" fmla="*/ 165 w 246"/>
                  <a:gd name="T21" fmla="*/ 46 h 216"/>
                  <a:gd name="T22" fmla="*/ 165 w 246"/>
                  <a:gd name="T23" fmla="*/ 50 h 216"/>
                  <a:gd name="T24" fmla="*/ 160 w 246"/>
                  <a:gd name="T25" fmla="*/ 57 h 216"/>
                  <a:gd name="T26" fmla="*/ 148 w 246"/>
                  <a:gd name="T27" fmla="*/ 61 h 216"/>
                  <a:gd name="T28" fmla="*/ 137 w 246"/>
                  <a:gd name="T29" fmla="*/ 57 h 216"/>
                  <a:gd name="T30" fmla="*/ 125 w 246"/>
                  <a:gd name="T31" fmla="*/ 54 h 216"/>
                  <a:gd name="T32" fmla="*/ 108 w 246"/>
                  <a:gd name="T33" fmla="*/ 46 h 216"/>
                  <a:gd name="T34" fmla="*/ 103 w 246"/>
                  <a:gd name="T35" fmla="*/ 31 h 216"/>
                  <a:gd name="T36" fmla="*/ 97 w 246"/>
                  <a:gd name="T37" fmla="*/ 19 h 216"/>
                  <a:gd name="T38" fmla="*/ 91 w 246"/>
                  <a:gd name="T39" fmla="*/ 15 h 216"/>
                  <a:gd name="T40" fmla="*/ 68 w 246"/>
                  <a:gd name="T41" fmla="*/ 11 h 216"/>
                  <a:gd name="T42" fmla="*/ 63 w 246"/>
                  <a:gd name="T43" fmla="*/ 7 h 216"/>
                  <a:gd name="T44" fmla="*/ 57 w 246"/>
                  <a:gd name="T45" fmla="*/ 7 h 216"/>
                  <a:gd name="T46" fmla="*/ 51 w 246"/>
                  <a:gd name="T47" fmla="*/ 4 h 216"/>
                  <a:gd name="T48" fmla="*/ 46 w 246"/>
                  <a:gd name="T49" fmla="*/ 4 h 216"/>
                  <a:gd name="T50" fmla="*/ 34 w 246"/>
                  <a:gd name="T51" fmla="*/ 0 h 216"/>
                  <a:gd name="T52" fmla="*/ 34 w 246"/>
                  <a:gd name="T53" fmla="*/ 4 h 216"/>
                  <a:gd name="T54" fmla="*/ 34 w 246"/>
                  <a:gd name="T55" fmla="*/ 7 h 216"/>
                  <a:gd name="T56" fmla="*/ 34 w 246"/>
                  <a:gd name="T57" fmla="*/ 15 h 216"/>
                  <a:gd name="T58" fmla="*/ 34 w 246"/>
                  <a:gd name="T59" fmla="*/ 19 h 216"/>
                  <a:gd name="T60" fmla="*/ 29 w 246"/>
                  <a:gd name="T61" fmla="*/ 19 h 216"/>
                  <a:gd name="T62" fmla="*/ 23 w 246"/>
                  <a:gd name="T63" fmla="*/ 23 h 216"/>
                  <a:gd name="T64" fmla="*/ 23 w 246"/>
                  <a:gd name="T65" fmla="*/ 27 h 216"/>
                  <a:gd name="T66" fmla="*/ 23 w 246"/>
                  <a:gd name="T67" fmla="*/ 31 h 216"/>
                  <a:gd name="T68" fmla="*/ 23 w 246"/>
                  <a:gd name="T69" fmla="*/ 34 h 216"/>
                  <a:gd name="T70" fmla="*/ 23 w 246"/>
                  <a:gd name="T71" fmla="*/ 38 h 216"/>
                  <a:gd name="T72" fmla="*/ 6 w 246"/>
                  <a:gd name="T73" fmla="*/ 50 h 216"/>
                  <a:gd name="T74" fmla="*/ 0 w 246"/>
                  <a:gd name="T75" fmla="*/ 54 h 216"/>
                  <a:gd name="T76" fmla="*/ 6 w 246"/>
                  <a:gd name="T77" fmla="*/ 54 h 216"/>
                  <a:gd name="T78" fmla="*/ 6 w 246"/>
                  <a:gd name="T79" fmla="*/ 57 h 216"/>
                  <a:gd name="T80" fmla="*/ 6 w 246"/>
                  <a:gd name="T81" fmla="*/ 65 h 216"/>
                  <a:gd name="T82" fmla="*/ 12 w 246"/>
                  <a:gd name="T83" fmla="*/ 73 h 216"/>
                  <a:gd name="T84" fmla="*/ 12 w 246"/>
                  <a:gd name="T85" fmla="*/ 80 h 216"/>
                  <a:gd name="T86" fmla="*/ 12 w 246"/>
                  <a:gd name="T87" fmla="*/ 84 h 216"/>
                  <a:gd name="T88" fmla="*/ 12 w 246"/>
                  <a:gd name="T89" fmla="*/ 88 h 216"/>
                  <a:gd name="T90" fmla="*/ 17 w 246"/>
                  <a:gd name="T91" fmla="*/ 92 h 216"/>
                  <a:gd name="T92" fmla="*/ 17 w 246"/>
                  <a:gd name="T93" fmla="*/ 104 h 216"/>
                  <a:gd name="T94" fmla="*/ 17 w 246"/>
                  <a:gd name="T95" fmla="*/ 111 h 216"/>
                  <a:gd name="T96" fmla="*/ 12 w 246"/>
                  <a:gd name="T97" fmla="*/ 111 h 216"/>
                  <a:gd name="T98" fmla="*/ 17 w 246"/>
                  <a:gd name="T99" fmla="*/ 115 h 216"/>
                  <a:gd name="T100" fmla="*/ 23 w 246"/>
                  <a:gd name="T101" fmla="*/ 130 h 216"/>
                  <a:gd name="T102" fmla="*/ 34 w 246"/>
                  <a:gd name="T103" fmla="*/ 154 h 216"/>
                  <a:gd name="T104" fmla="*/ 40 w 246"/>
                  <a:gd name="T105" fmla="*/ 154 h 216"/>
                  <a:gd name="T106" fmla="*/ 51 w 246"/>
                  <a:gd name="T107" fmla="*/ 154 h 216"/>
                  <a:gd name="T108" fmla="*/ 57 w 246"/>
                  <a:gd name="T109" fmla="*/ 157 h 216"/>
                  <a:gd name="T110" fmla="*/ 57 w 246"/>
                  <a:gd name="T111" fmla="*/ 169 h 216"/>
                  <a:gd name="T112" fmla="*/ 91 w 246"/>
                  <a:gd name="T113" fmla="*/ 165 h 216"/>
                  <a:gd name="T114" fmla="*/ 217 w 246"/>
                  <a:gd name="T115" fmla="*/ 215 h 216"/>
                  <a:gd name="T116" fmla="*/ 217 w 246"/>
                  <a:gd name="T117" fmla="*/ 196 h 216"/>
                  <a:gd name="T118" fmla="*/ 245 w 246"/>
                  <a:gd name="T119" fmla="*/ 196 h 216"/>
                  <a:gd name="T120" fmla="*/ 245 w 246"/>
                  <a:gd name="T121" fmla="*/ 38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6"/>
                  <a:gd name="T184" fmla="*/ 0 h 216"/>
                  <a:gd name="T185" fmla="*/ 246 w 246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6" h="216">
                    <a:moveTo>
                      <a:pt x="245" y="38"/>
                    </a:moveTo>
                    <a:lnTo>
                      <a:pt x="234" y="38"/>
                    </a:lnTo>
                    <a:lnTo>
                      <a:pt x="228" y="34"/>
                    </a:lnTo>
                    <a:lnTo>
                      <a:pt x="217" y="27"/>
                    </a:lnTo>
                    <a:lnTo>
                      <a:pt x="205" y="23"/>
                    </a:lnTo>
                    <a:lnTo>
                      <a:pt x="199" y="23"/>
                    </a:lnTo>
                    <a:lnTo>
                      <a:pt x="188" y="23"/>
                    </a:lnTo>
                    <a:lnTo>
                      <a:pt x="165" y="27"/>
                    </a:lnTo>
                    <a:lnTo>
                      <a:pt x="165" y="31"/>
                    </a:lnTo>
                    <a:lnTo>
                      <a:pt x="165" y="38"/>
                    </a:lnTo>
                    <a:lnTo>
                      <a:pt x="165" y="46"/>
                    </a:lnTo>
                    <a:lnTo>
                      <a:pt x="165" y="50"/>
                    </a:lnTo>
                    <a:lnTo>
                      <a:pt x="160" y="57"/>
                    </a:lnTo>
                    <a:lnTo>
                      <a:pt x="148" y="61"/>
                    </a:lnTo>
                    <a:lnTo>
                      <a:pt x="137" y="57"/>
                    </a:lnTo>
                    <a:lnTo>
                      <a:pt x="125" y="54"/>
                    </a:lnTo>
                    <a:lnTo>
                      <a:pt x="108" y="46"/>
                    </a:lnTo>
                    <a:lnTo>
                      <a:pt x="103" y="31"/>
                    </a:lnTo>
                    <a:lnTo>
                      <a:pt x="97" y="19"/>
                    </a:lnTo>
                    <a:lnTo>
                      <a:pt x="91" y="15"/>
                    </a:lnTo>
                    <a:lnTo>
                      <a:pt x="68" y="11"/>
                    </a:lnTo>
                    <a:lnTo>
                      <a:pt x="63" y="7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6" y="4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4" y="15"/>
                    </a:lnTo>
                    <a:lnTo>
                      <a:pt x="34" y="19"/>
                    </a:lnTo>
                    <a:lnTo>
                      <a:pt x="29" y="19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3" y="38"/>
                    </a:lnTo>
                    <a:lnTo>
                      <a:pt x="6" y="50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6" y="57"/>
                    </a:lnTo>
                    <a:lnTo>
                      <a:pt x="6" y="65"/>
                    </a:lnTo>
                    <a:lnTo>
                      <a:pt x="12" y="73"/>
                    </a:lnTo>
                    <a:lnTo>
                      <a:pt x="12" y="80"/>
                    </a:lnTo>
                    <a:lnTo>
                      <a:pt x="12" y="84"/>
                    </a:lnTo>
                    <a:lnTo>
                      <a:pt x="12" y="88"/>
                    </a:lnTo>
                    <a:lnTo>
                      <a:pt x="17" y="92"/>
                    </a:lnTo>
                    <a:lnTo>
                      <a:pt x="17" y="104"/>
                    </a:lnTo>
                    <a:lnTo>
                      <a:pt x="17" y="111"/>
                    </a:lnTo>
                    <a:lnTo>
                      <a:pt x="12" y="111"/>
                    </a:lnTo>
                    <a:lnTo>
                      <a:pt x="17" y="115"/>
                    </a:lnTo>
                    <a:lnTo>
                      <a:pt x="23" y="130"/>
                    </a:lnTo>
                    <a:lnTo>
                      <a:pt x="34" y="154"/>
                    </a:lnTo>
                    <a:lnTo>
                      <a:pt x="40" y="154"/>
                    </a:lnTo>
                    <a:lnTo>
                      <a:pt x="51" y="154"/>
                    </a:lnTo>
                    <a:lnTo>
                      <a:pt x="57" y="157"/>
                    </a:lnTo>
                    <a:lnTo>
                      <a:pt x="57" y="169"/>
                    </a:lnTo>
                    <a:lnTo>
                      <a:pt x="91" y="165"/>
                    </a:lnTo>
                    <a:lnTo>
                      <a:pt x="217" y="215"/>
                    </a:lnTo>
                    <a:lnTo>
                      <a:pt x="217" y="196"/>
                    </a:lnTo>
                    <a:lnTo>
                      <a:pt x="245" y="196"/>
                    </a:lnTo>
                    <a:lnTo>
                      <a:pt x="245" y="3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2" name="Freeform 126"/>
              <p:cNvSpPr>
                <a:spLocks/>
              </p:cNvSpPr>
              <p:nvPr/>
            </p:nvSpPr>
            <p:spPr bwMode="auto">
              <a:xfrm>
                <a:off x="3213" y="2488"/>
                <a:ext cx="174" cy="131"/>
              </a:xfrm>
              <a:custGeom>
                <a:avLst/>
                <a:gdLst>
                  <a:gd name="T0" fmla="*/ 173 w 174"/>
                  <a:gd name="T1" fmla="*/ 0 h 131"/>
                  <a:gd name="T2" fmla="*/ 162 w 174"/>
                  <a:gd name="T3" fmla="*/ 0 h 131"/>
                  <a:gd name="T4" fmla="*/ 151 w 174"/>
                  <a:gd name="T5" fmla="*/ 4 h 131"/>
                  <a:gd name="T6" fmla="*/ 146 w 174"/>
                  <a:gd name="T7" fmla="*/ 8 h 131"/>
                  <a:gd name="T8" fmla="*/ 140 w 174"/>
                  <a:gd name="T9" fmla="*/ 8 h 131"/>
                  <a:gd name="T10" fmla="*/ 130 w 174"/>
                  <a:gd name="T11" fmla="*/ 4 h 131"/>
                  <a:gd name="T12" fmla="*/ 113 w 174"/>
                  <a:gd name="T13" fmla="*/ 4 h 131"/>
                  <a:gd name="T14" fmla="*/ 108 w 174"/>
                  <a:gd name="T15" fmla="*/ 8 h 131"/>
                  <a:gd name="T16" fmla="*/ 103 w 174"/>
                  <a:gd name="T17" fmla="*/ 12 h 131"/>
                  <a:gd name="T18" fmla="*/ 92 w 174"/>
                  <a:gd name="T19" fmla="*/ 8 h 131"/>
                  <a:gd name="T20" fmla="*/ 81 w 174"/>
                  <a:gd name="T21" fmla="*/ 8 h 131"/>
                  <a:gd name="T22" fmla="*/ 75 w 174"/>
                  <a:gd name="T23" fmla="*/ 12 h 131"/>
                  <a:gd name="T24" fmla="*/ 75 w 174"/>
                  <a:gd name="T25" fmla="*/ 17 h 131"/>
                  <a:gd name="T26" fmla="*/ 70 w 174"/>
                  <a:gd name="T27" fmla="*/ 12 h 131"/>
                  <a:gd name="T28" fmla="*/ 59 w 174"/>
                  <a:gd name="T29" fmla="*/ 12 h 131"/>
                  <a:gd name="T30" fmla="*/ 54 w 174"/>
                  <a:gd name="T31" fmla="*/ 8 h 131"/>
                  <a:gd name="T32" fmla="*/ 48 w 174"/>
                  <a:gd name="T33" fmla="*/ 8 h 131"/>
                  <a:gd name="T34" fmla="*/ 38 w 174"/>
                  <a:gd name="T35" fmla="*/ 8 h 131"/>
                  <a:gd name="T36" fmla="*/ 21 w 174"/>
                  <a:gd name="T37" fmla="*/ 12 h 131"/>
                  <a:gd name="T38" fmla="*/ 10 w 174"/>
                  <a:gd name="T39" fmla="*/ 17 h 131"/>
                  <a:gd name="T40" fmla="*/ 5 w 174"/>
                  <a:gd name="T41" fmla="*/ 21 h 131"/>
                  <a:gd name="T42" fmla="*/ 5 w 174"/>
                  <a:gd name="T43" fmla="*/ 25 h 131"/>
                  <a:gd name="T44" fmla="*/ 10 w 174"/>
                  <a:gd name="T45" fmla="*/ 29 h 131"/>
                  <a:gd name="T46" fmla="*/ 10 w 174"/>
                  <a:gd name="T47" fmla="*/ 50 h 131"/>
                  <a:gd name="T48" fmla="*/ 10 w 174"/>
                  <a:gd name="T49" fmla="*/ 54 h 131"/>
                  <a:gd name="T50" fmla="*/ 5 w 174"/>
                  <a:gd name="T51" fmla="*/ 58 h 131"/>
                  <a:gd name="T52" fmla="*/ 5 w 174"/>
                  <a:gd name="T53" fmla="*/ 67 h 131"/>
                  <a:gd name="T54" fmla="*/ 5 w 174"/>
                  <a:gd name="T55" fmla="*/ 75 h 131"/>
                  <a:gd name="T56" fmla="*/ 0 w 174"/>
                  <a:gd name="T57" fmla="*/ 109 h 131"/>
                  <a:gd name="T58" fmla="*/ 21 w 174"/>
                  <a:gd name="T59" fmla="*/ 105 h 131"/>
                  <a:gd name="T60" fmla="*/ 27 w 174"/>
                  <a:gd name="T61" fmla="*/ 109 h 131"/>
                  <a:gd name="T62" fmla="*/ 32 w 174"/>
                  <a:gd name="T63" fmla="*/ 113 h 131"/>
                  <a:gd name="T64" fmla="*/ 43 w 174"/>
                  <a:gd name="T65" fmla="*/ 121 h 131"/>
                  <a:gd name="T66" fmla="*/ 59 w 174"/>
                  <a:gd name="T67" fmla="*/ 126 h 131"/>
                  <a:gd name="T68" fmla="*/ 65 w 174"/>
                  <a:gd name="T69" fmla="*/ 126 h 131"/>
                  <a:gd name="T70" fmla="*/ 75 w 174"/>
                  <a:gd name="T71" fmla="*/ 130 h 131"/>
                  <a:gd name="T72" fmla="*/ 92 w 174"/>
                  <a:gd name="T73" fmla="*/ 130 h 131"/>
                  <a:gd name="T74" fmla="*/ 103 w 174"/>
                  <a:gd name="T75" fmla="*/ 130 h 131"/>
                  <a:gd name="T76" fmla="*/ 113 w 174"/>
                  <a:gd name="T77" fmla="*/ 109 h 131"/>
                  <a:gd name="T78" fmla="*/ 113 w 174"/>
                  <a:gd name="T79" fmla="*/ 96 h 131"/>
                  <a:gd name="T80" fmla="*/ 119 w 174"/>
                  <a:gd name="T81" fmla="*/ 92 h 131"/>
                  <a:gd name="T82" fmla="*/ 124 w 174"/>
                  <a:gd name="T83" fmla="*/ 79 h 131"/>
                  <a:gd name="T84" fmla="*/ 135 w 174"/>
                  <a:gd name="T85" fmla="*/ 75 h 131"/>
                  <a:gd name="T86" fmla="*/ 140 w 174"/>
                  <a:gd name="T87" fmla="*/ 71 h 131"/>
                  <a:gd name="T88" fmla="*/ 146 w 174"/>
                  <a:gd name="T89" fmla="*/ 75 h 131"/>
                  <a:gd name="T90" fmla="*/ 151 w 174"/>
                  <a:gd name="T91" fmla="*/ 75 h 131"/>
                  <a:gd name="T92" fmla="*/ 162 w 174"/>
                  <a:gd name="T93" fmla="*/ 67 h 131"/>
                  <a:gd name="T94" fmla="*/ 168 w 174"/>
                  <a:gd name="T95" fmla="*/ 50 h 131"/>
                  <a:gd name="T96" fmla="*/ 173 w 174"/>
                  <a:gd name="T97" fmla="*/ 42 h 131"/>
                  <a:gd name="T98" fmla="*/ 173 w 174"/>
                  <a:gd name="T99" fmla="*/ 25 h 131"/>
                  <a:gd name="T100" fmla="*/ 173 w 174"/>
                  <a:gd name="T101" fmla="*/ 8 h 131"/>
                  <a:gd name="T102" fmla="*/ 173 w 174"/>
                  <a:gd name="T103" fmla="*/ 4 h 131"/>
                  <a:gd name="T104" fmla="*/ 173 w 174"/>
                  <a:gd name="T105" fmla="*/ 0 h 1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4"/>
                  <a:gd name="T160" fmla="*/ 0 h 131"/>
                  <a:gd name="T161" fmla="*/ 174 w 174"/>
                  <a:gd name="T162" fmla="*/ 131 h 1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4" h="131">
                    <a:moveTo>
                      <a:pt x="173" y="0"/>
                    </a:moveTo>
                    <a:lnTo>
                      <a:pt x="162" y="0"/>
                    </a:lnTo>
                    <a:lnTo>
                      <a:pt x="151" y="4"/>
                    </a:lnTo>
                    <a:lnTo>
                      <a:pt x="146" y="8"/>
                    </a:lnTo>
                    <a:lnTo>
                      <a:pt x="140" y="8"/>
                    </a:lnTo>
                    <a:lnTo>
                      <a:pt x="130" y="4"/>
                    </a:lnTo>
                    <a:lnTo>
                      <a:pt x="113" y="4"/>
                    </a:lnTo>
                    <a:lnTo>
                      <a:pt x="108" y="8"/>
                    </a:lnTo>
                    <a:lnTo>
                      <a:pt x="103" y="12"/>
                    </a:lnTo>
                    <a:lnTo>
                      <a:pt x="92" y="8"/>
                    </a:lnTo>
                    <a:lnTo>
                      <a:pt x="81" y="8"/>
                    </a:lnTo>
                    <a:lnTo>
                      <a:pt x="75" y="12"/>
                    </a:lnTo>
                    <a:lnTo>
                      <a:pt x="75" y="17"/>
                    </a:lnTo>
                    <a:lnTo>
                      <a:pt x="70" y="12"/>
                    </a:lnTo>
                    <a:lnTo>
                      <a:pt x="59" y="12"/>
                    </a:lnTo>
                    <a:lnTo>
                      <a:pt x="54" y="8"/>
                    </a:lnTo>
                    <a:lnTo>
                      <a:pt x="48" y="8"/>
                    </a:lnTo>
                    <a:lnTo>
                      <a:pt x="38" y="8"/>
                    </a:lnTo>
                    <a:lnTo>
                      <a:pt x="21" y="12"/>
                    </a:lnTo>
                    <a:lnTo>
                      <a:pt x="10" y="17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10" y="29"/>
                    </a:lnTo>
                    <a:lnTo>
                      <a:pt x="10" y="50"/>
                    </a:lnTo>
                    <a:lnTo>
                      <a:pt x="10" y="54"/>
                    </a:lnTo>
                    <a:lnTo>
                      <a:pt x="5" y="58"/>
                    </a:lnTo>
                    <a:lnTo>
                      <a:pt x="5" y="67"/>
                    </a:lnTo>
                    <a:lnTo>
                      <a:pt x="5" y="75"/>
                    </a:lnTo>
                    <a:lnTo>
                      <a:pt x="0" y="109"/>
                    </a:lnTo>
                    <a:lnTo>
                      <a:pt x="21" y="105"/>
                    </a:lnTo>
                    <a:lnTo>
                      <a:pt x="27" y="109"/>
                    </a:lnTo>
                    <a:lnTo>
                      <a:pt x="32" y="113"/>
                    </a:lnTo>
                    <a:lnTo>
                      <a:pt x="43" y="121"/>
                    </a:lnTo>
                    <a:lnTo>
                      <a:pt x="59" y="126"/>
                    </a:lnTo>
                    <a:lnTo>
                      <a:pt x="65" y="126"/>
                    </a:lnTo>
                    <a:lnTo>
                      <a:pt x="75" y="130"/>
                    </a:lnTo>
                    <a:lnTo>
                      <a:pt x="92" y="130"/>
                    </a:lnTo>
                    <a:lnTo>
                      <a:pt x="103" y="130"/>
                    </a:lnTo>
                    <a:lnTo>
                      <a:pt x="113" y="109"/>
                    </a:lnTo>
                    <a:lnTo>
                      <a:pt x="113" y="96"/>
                    </a:lnTo>
                    <a:lnTo>
                      <a:pt x="119" y="92"/>
                    </a:lnTo>
                    <a:lnTo>
                      <a:pt x="124" y="79"/>
                    </a:lnTo>
                    <a:lnTo>
                      <a:pt x="135" y="75"/>
                    </a:lnTo>
                    <a:lnTo>
                      <a:pt x="140" y="71"/>
                    </a:lnTo>
                    <a:lnTo>
                      <a:pt x="146" y="75"/>
                    </a:lnTo>
                    <a:lnTo>
                      <a:pt x="151" y="75"/>
                    </a:lnTo>
                    <a:lnTo>
                      <a:pt x="162" y="67"/>
                    </a:lnTo>
                    <a:lnTo>
                      <a:pt x="168" y="50"/>
                    </a:lnTo>
                    <a:lnTo>
                      <a:pt x="173" y="42"/>
                    </a:lnTo>
                    <a:lnTo>
                      <a:pt x="173" y="25"/>
                    </a:lnTo>
                    <a:lnTo>
                      <a:pt x="173" y="8"/>
                    </a:lnTo>
                    <a:lnTo>
                      <a:pt x="173" y="4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3" name="Freeform 127"/>
              <p:cNvSpPr>
                <a:spLocks/>
              </p:cNvSpPr>
              <p:nvPr/>
            </p:nvSpPr>
            <p:spPr bwMode="auto">
              <a:xfrm>
                <a:off x="3356" y="2339"/>
                <a:ext cx="61" cy="144"/>
              </a:xfrm>
              <a:custGeom>
                <a:avLst/>
                <a:gdLst>
                  <a:gd name="T0" fmla="*/ 33 w 61"/>
                  <a:gd name="T1" fmla="*/ 143 h 144"/>
                  <a:gd name="T2" fmla="*/ 38 w 61"/>
                  <a:gd name="T3" fmla="*/ 123 h 144"/>
                  <a:gd name="T4" fmla="*/ 38 w 61"/>
                  <a:gd name="T5" fmla="*/ 115 h 144"/>
                  <a:gd name="T6" fmla="*/ 38 w 61"/>
                  <a:gd name="T7" fmla="*/ 111 h 144"/>
                  <a:gd name="T8" fmla="*/ 49 w 61"/>
                  <a:gd name="T9" fmla="*/ 103 h 144"/>
                  <a:gd name="T10" fmla="*/ 49 w 61"/>
                  <a:gd name="T11" fmla="*/ 95 h 144"/>
                  <a:gd name="T12" fmla="*/ 49 w 61"/>
                  <a:gd name="T13" fmla="*/ 79 h 144"/>
                  <a:gd name="T14" fmla="*/ 55 w 61"/>
                  <a:gd name="T15" fmla="*/ 60 h 144"/>
                  <a:gd name="T16" fmla="*/ 60 w 61"/>
                  <a:gd name="T17" fmla="*/ 48 h 144"/>
                  <a:gd name="T18" fmla="*/ 60 w 61"/>
                  <a:gd name="T19" fmla="*/ 44 h 144"/>
                  <a:gd name="T20" fmla="*/ 55 w 61"/>
                  <a:gd name="T21" fmla="*/ 36 h 144"/>
                  <a:gd name="T22" fmla="*/ 49 w 61"/>
                  <a:gd name="T23" fmla="*/ 24 h 144"/>
                  <a:gd name="T24" fmla="*/ 49 w 61"/>
                  <a:gd name="T25" fmla="*/ 16 h 144"/>
                  <a:gd name="T26" fmla="*/ 16 w 61"/>
                  <a:gd name="T27" fmla="*/ 16 h 144"/>
                  <a:gd name="T28" fmla="*/ 16 w 61"/>
                  <a:gd name="T29" fmla="*/ 12 h 144"/>
                  <a:gd name="T30" fmla="*/ 11 w 61"/>
                  <a:gd name="T31" fmla="*/ 8 h 144"/>
                  <a:gd name="T32" fmla="*/ 5 w 61"/>
                  <a:gd name="T33" fmla="*/ 4 h 144"/>
                  <a:gd name="T34" fmla="*/ 0 w 61"/>
                  <a:gd name="T35" fmla="*/ 0 h 144"/>
                  <a:gd name="T36" fmla="*/ 33 w 61"/>
                  <a:gd name="T37" fmla="*/ 143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1"/>
                  <a:gd name="T58" fmla="*/ 0 h 144"/>
                  <a:gd name="T59" fmla="*/ 61 w 61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1" h="144">
                    <a:moveTo>
                      <a:pt x="33" y="143"/>
                    </a:moveTo>
                    <a:lnTo>
                      <a:pt x="38" y="123"/>
                    </a:lnTo>
                    <a:lnTo>
                      <a:pt x="38" y="115"/>
                    </a:lnTo>
                    <a:lnTo>
                      <a:pt x="38" y="111"/>
                    </a:lnTo>
                    <a:lnTo>
                      <a:pt x="49" y="103"/>
                    </a:lnTo>
                    <a:lnTo>
                      <a:pt x="49" y="95"/>
                    </a:lnTo>
                    <a:lnTo>
                      <a:pt x="49" y="79"/>
                    </a:lnTo>
                    <a:lnTo>
                      <a:pt x="55" y="60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55" y="36"/>
                    </a:lnTo>
                    <a:lnTo>
                      <a:pt x="49" y="24"/>
                    </a:lnTo>
                    <a:lnTo>
                      <a:pt x="49" y="16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1" y="8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3" y="14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4" name="Freeform 128"/>
              <p:cNvSpPr>
                <a:spLocks/>
              </p:cNvSpPr>
              <p:nvPr/>
            </p:nvSpPr>
            <p:spPr bwMode="auto">
              <a:xfrm>
                <a:off x="3356" y="2339"/>
                <a:ext cx="61" cy="144"/>
              </a:xfrm>
              <a:custGeom>
                <a:avLst/>
                <a:gdLst>
                  <a:gd name="T0" fmla="*/ 33 w 61"/>
                  <a:gd name="T1" fmla="*/ 143 h 144"/>
                  <a:gd name="T2" fmla="*/ 38 w 61"/>
                  <a:gd name="T3" fmla="*/ 123 h 144"/>
                  <a:gd name="T4" fmla="*/ 38 w 61"/>
                  <a:gd name="T5" fmla="*/ 115 h 144"/>
                  <a:gd name="T6" fmla="*/ 38 w 61"/>
                  <a:gd name="T7" fmla="*/ 111 h 144"/>
                  <a:gd name="T8" fmla="*/ 49 w 61"/>
                  <a:gd name="T9" fmla="*/ 103 h 144"/>
                  <a:gd name="T10" fmla="*/ 49 w 61"/>
                  <a:gd name="T11" fmla="*/ 95 h 144"/>
                  <a:gd name="T12" fmla="*/ 49 w 61"/>
                  <a:gd name="T13" fmla="*/ 79 h 144"/>
                  <a:gd name="T14" fmla="*/ 55 w 61"/>
                  <a:gd name="T15" fmla="*/ 60 h 144"/>
                  <a:gd name="T16" fmla="*/ 60 w 61"/>
                  <a:gd name="T17" fmla="*/ 48 h 144"/>
                  <a:gd name="T18" fmla="*/ 60 w 61"/>
                  <a:gd name="T19" fmla="*/ 44 h 144"/>
                  <a:gd name="T20" fmla="*/ 55 w 61"/>
                  <a:gd name="T21" fmla="*/ 36 h 144"/>
                  <a:gd name="T22" fmla="*/ 49 w 61"/>
                  <a:gd name="T23" fmla="*/ 24 h 144"/>
                  <a:gd name="T24" fmla="*/ 49 w 61"/>
                  <a:gd name="T25" fmla="*/ 16 h 144"/>
                  <a:gd name="T26" fmla="*/ 16 w 61"/>
                  <a:gd name="T27" fmla="*/ 16 h 144"/>
                  <a:gd name="T28" fmla="*/ 16 w 61"/>
                  <a:gd name="T29" fmla="*/ 12 h 144"/>
                  <a:gd name="T30" fmla="*/ 11 w 61"/>
                  <a:gd name="T31" fmla="*/ 8 h 144"/>
                  <a:gd name="T32" fmla="*/ 5 w 61"/>
                  <a:gd name="T33" fmla="*/ 4 h 144"/>
                  <a:gd name="T34" fmla="*/ 0 w 61"/>
                  <a:gd name="T35" fmla="*/ 0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1"/>
                  <a:gd name="T55" fmla="*/ 0 h 144"/>
                  <a:gd name="T56" fmla="*/ 61 w 61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1" h="144">
                    <a:moveTo>
                      <a:pt x="33" y="143"/>
                    </a:moveTo>
                    <a:lnTo>
                      <a:pt x="38" y="123"/>
                    </a:lnTo>
                    <a:lnTo>
                      <a:pt x="38" y="115"/>
                    </a:lnTo>
                    <a:lnTo>
                      <a:pt x="38" y="111"/>
                    </a:lnTo>
                    <a:lnTo>
                      <a:pt x="49" y="103"/>
                    </a:lnTo>
                    <a:lnTo>
                      <a:pt x="49" y="95"/>
                    </a:lnTo>
                    <a:lnTo>
                      <a:pt x="49" y="79"/>
                    </a:lnTo>
                    <a:lnTo>
                      <a:pt x="55" y="60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55" y="36"/>
                    </a:lnTo>
                    <a:lnTo>
                      <a:pt x="49" y="24"/>
                    </a:lnTo>
                    <a:lnTo>
                      <a:pt x="49" y="16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1" y="8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5" name="Freeform 129"/>
              <p:cNvSpPr>
                <a:spLocks/>
              </p:cNvSpPr>
              <p:nvPr/>
            </p:nvSpPr>
            <p:spPr bwMode="auto">
              <a:xfrm>
                <a:off x="3159" y="2337"/>
                <a:ext cx="258" cy="178"/>
              </a:xfrm>
              <a:custGeom>
                <a:avLst/>
                <a:gdLst>
                  <a:gd name="T0" fmla="*/ 109 w 258"/>
                  <a:gd name="T1" fmla="*/ 40 h 178"/>
                  <a:gd name="T2" fmla="*/ 93 w 258"/>
                  <a:gd name="T3" fmla="*/ 44 h 178"/>
                  <a:gd name="T4" fmla="*/ 77 w 258"/>
                  <a:gd name="T5" fmla="*/ 48 h 178"/>
                  <a:gd name="T6" fmla="*/ 77 w 258"/>
                  <a:gd name="T7" fmla="*/ 56 h 178"/>
                  <a:gd name="T8" fmla="*/ 66 w 258"/>
                  <a:gd name="T9" fmla="*/ 105 h 178"/>
                  <a:gd name="T10" fmla="*/ 44 w 258"/>
                  <a:gd name="T11" fmla="*/ 133 h 178"/>
                  <a:gd name="T12" fmla="*/ 22 w 258"/>
                  <a:gd name="T13" fmla="*/ 133 h 178"/>
                  <a:gd name="T14" fmla="*/ 11 w 258"/>
                  <a:gd name="T15" fmla="*/ 133 h 178"/>
                  <a:gd name="T16" fmla="*/ 6 w 258"/>
                  <a:gd name="T17" fmla="*/ 141 h 178"/>
                  <a:gd name="T18" fmla="*/ 11 w 258"/>
                  <a:gd name="T19" fmla="*/ 153 h 178"/>
                  <a:gd name="T20" fmla="*/ 22 w 258"/>
                  <a:gd name="T21" fmla="*/ 157 h 178"/>
                  <a:gd name="T22" fmla="*/ 33 w 258"/>
                  <a:gd name="T23" fmla="*/ 161 h 178"/>
                  <a:gd name="T24" fmla="*/ 44 w 258"/>
                  <a:gd name="T25" fmla="*/ 161 h 178"/>
                  <a:gd name="T26" fmla="*/ 55 w 258"/>
                  <a:gd name="T27" fmla="*/ 169 h 178"/>
                  <a:gd name="T28" fmla="*/ 60 w 258"/>
                  <a:gd name="T29" fmla="*/ 173 h 178"/>
                  <a:gd name="T30" fmla="*/ 77 w 258"/>
                  <a:gd name="T31" fmla="*/ 165 h 178"/>
                  <a:gd name="T32" fmla="*/ 98 w 258"/>
                  <a:gd name="T33" fmla="*/ 161 h 178"/>
                  <a:gd name="T34" fmla="*/ 109 w 258"/>
                  <a:gd name="T35" fmla="*/ 161 h 178"/>
                  <a:gd name="T36" fmla="*/ 126 w 258"/>
                  <a:gd name="T37" fmla="*/ 169 h 178"/>
                  <a:gd name="T38" fmla="*/ 137 w 258"/>
                  <a:gd name="T39" fmla="*/ 165 h 178"/>
                  <a:gd name="T40" fmla="*/ 153 w 258"/>
                  <a:gd name="T41" fmla="*/ 161 h 178"/>
                  <a:gd name="T42" fmla="*/ 170 w 258"/>
                  <a:gd name="T43" fmla="*/ 157 h 178"/>
                  <a:gd name="T44" fmla="*/ 197 w 258"/>
                  <a:gd name="T45" fmla="*/ 161 h 178"/>
                  <a:gd name="T46" fmla="*/ 208 w 258"/>
                  <a:gd name="T47" fmla="*/ 157 h 178"/>
                  <a:gd name="T48" fmla="*/ 224 w 258"/>
                  <a:gd name="T49" fmla="*/ 153 h 178"/>
                  <a:gd name="T50" fmla="*/ 235 w 258"/>
                  <a:gd name="T51" fmla="*/ 125 h 178"/>
                  <a:gd name="T52" fmla="*/ 235 w 258"/>
                  <a:gd name="T53" fmla="*/ 113 h 178"/>
                  <a:gd name="T54" fmla="*/ 246 w 258"/>
                  <a:gd name="T55" fmla="*/ 97 h 178"/>
                  <a:gd name="T56" fmla="*/ 252 w 258"/>
                  <a:gd name="T57" fmla="*/ 60 h 178"/>
                  <a:gd name="T58" fmla="*/ 257 w 258"/>
                  <a:gd name="T59" fmla="*/ 44 h 178"/>
                  <a:gd name="T60" fmla="*/ 246 w 258"/>
                  <a:gd name="T61" fmla="*/ 24 h 178"/>
                  <a:gd name="T62" fmla="*/ 213 w 258"/>
                  <a:gd name="T63" fmla="*/ 20 h 178"/>
                  <a:gd name="T64" fmla="*/ 208 w 258"/>
                  <a:gd name="T65" fmla="*/ 8 h 178"/>
                  <a:gd name="T66" fmla="*/ 191 w 258"/>
                  <a:gd name="T67" fmla="*/ 0 h 1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8"/>
                  <a:gd name="T103" fmla="*/ 0 h 178"/>
                  <a:gd name="T104" fmla="*/ 258 w 258"/>
                  <a:gd name="T105" fmla="*/ 178 h 1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8" h="178">
                    <a:moveTo>
                      <a:pt x="191" y="0"/>
                    </a:moveTo>
                    <a:lnTo>
                      <a:pt x="109" y="40"/>
                    </a:lnTo>
                    <a:lnTo>
                      <a:pt x="104" y="40"/>
                    </a:lnTo>
                    <a:lnTo>
                      <a:pt x="93" y="44"/>
                    </a:lnTo>
                    <a:lnTo>
                      <a:pt x="82" y="48"/>
                    </a:lnTo>
                    <a:lnTo>
                      <a:pt x="77" y="48"/>
                    </a:lnTo>
                    <a:lnTo>
                      <a:pt x="77" y="52"/>
                    </a:lnTo>
                    <a:lnTo>
                      <a:pt x="77" y="56"/>
                    </a:lnTo>
                    <a:lnTo>
                      <a:pt x="71" y="76"/>
                    </a:lnTo>
                    <a:lnTo>
                      <a:pt x="66" y="105"/>
                    </a:lnTo>
                    <a:lnTo>
                      <a:pt x="49" y="129"/>
                    </a:lnTo>
                    <a:lnTo>
                      <a:pt x="44" y="133"/>
                    </a:lnTo>
                    <a:lnTo>
                      <a:pt x="27" y="133"/>
                    </a:lnTo>
                    <a:lnTo>
                      <a:pt x="22" y="133"/>
                    </a:lnTo>
                    <a:lnTo>
                      <a:pt x="17" y="133"/>
                    </a:lnTo>
                    <a:lnTo>
                      <a:pt x="11" y="133"/>
                    </a:lnTo>
                    <a:lnTo>
                      <a:pt x="0" y="137"/>
                    </a:lnTo>
                    <a:lnTo>
                      <a:pt x="6" y="141"/>
                    </a:lnTo>
                    <a:lnTo>
                      <a:pt x="11" y="149"/>
                    </a:lnTo>
                    <a:lnTo>
                      <a:pt x="11" y="153"/>
                    </a:lnTo>
                    <a:lnTo>
                      <a:pt x="17" y="157"/>
                    </a:lnTo>
                    <a:lnTo>
                      <a:pt x="22" y="157"/>
                    </a:lnTo>
                    <a:lnTo>
                      <a:pt x="22" y="161"/>
                    </a:lnTo>
                    <a:lnTo>
                      <a:pt x="33" y="161"/>
                    </a:lnTo>
                    <a:lnTo>
                      <a:pt x="38" y="157"/>
                    </a:lnTo>
                    <a:lnTo>
                      <a:pt x="44" y="161"/>
                    </a:lnTo>
                    <a:lnTo>
                      <a:pt x="49" y="165"/>
                    </a:lnTo>
                    <a:lnTo>
                      <a:pt x="55" y="169"/>
                    </a:lnTo>
                    <a:lnTo>
                      <a:pt x="60" y="177"/>
                    </a:lnTo>
                    <a:lnTo>
                      <a:pt x="60" y="173"/>
                    </a:lnTo>
                    <a:lnTo>
                      <a:pt x="66" y="169"/>
                    </a:lnTo>
                    <a:lnTo>
                      <a:pt x="77" y="165"/>
                    </a:lnTo>
                    <a:lnTo>
                      <a:pt x="88" y="161"/>
                    </a:lnTo>
                    <a:lnTo>
                      <a:pt x="98" y="161"/>
                    </a:lnTo>
                    <a:lnTo>
                      <a:pt x="104" y="161"/>
                    </a:lnTo>
                    <a:lnTo>
                      <a:pt x="109" y="161"/>
                    </a:lnTo>
                    <a:lnTo>
                      <a:pt x="115" y="161"/>
                    </a:lnTo>
                    <a:lnTo>
                      <a:pt x="126" y="169"/>
                    </a:lnTo>
                    <a:lnTo>
                      <a:pt x="131" y="169"/>
                    </a:lnTo>
                    <a:lnTo>
                      <a:pt x="137" y="165"/>
                    </a:lnTo>
                    <a:lnTo>
                      <a:pt x="142" y="161"/>
                    </a:lnTo>
                    <a:lnTo>
                      <a:pt x="153" y="161"/>
                    </a:lnTo>
                    <a:lnTo>
                      <a:pt x="159" y="161"/>
                    </a:lnTo>
                    <a:lnTo>
                      <a:pt x="170" y="157"/>
                    </a:lnTo>
                    <a:lnTo>
                      <a:pt x="186" y="157"/>
                    </a:lnTo>
                    <a:lnTo>
                      <a:pt x="197" y="161"/>
                    </a:lnTo>
                    <a:lnTo>
                      <a:pt x="202" y="161"/>
                    </a:lnTo>
                    <a:lnTo>
                      <a:pt x="208" y="157"/>
                    </a:lnTo>
                    <a:lnTo>
                      <a:pt x="213" y="153"/>
                    </a:lnTo>
                    <a:lnTo>
                      <a:pt x="224" y="153"/>
                    </a:lnTo>
                    <a:lnTo>
                      <a:pt x="235" y="129"/>
                    </a:lnTo>
                    <a:lnTo>
                      <a:pt x="235" y="125"/>
                    </a:lnTo>
                    <a:lnTo>
                      <a:pt x="235" y="121"/>
                    </a:lnTo>
                    <a:lnTo>
                      <a:pt x="235" y="113"/>
                    </a:lnTo>
                    <a:lnTo>
                      <a:pt x="246" y="105"/>
                    </a:lnTo>
                    <a:lnTo>
                      <a:pt x="246" y="97"/>
                    </a:lnTo>
                    <a:lnTo>
                      <a:pt x="246" y="80"/>
                    </a:lnTo>
                    <a:lnTo>
                      <a:pt x="252" y="60"/>
                    </a:lnTo>
                    <a:lnTo>
                      <a:pt x="257" y="48"/>
                    </a:lnTo>
                    <a:lnTo>
                      <a:pt x="257" y="44"/>
                    </a:lnTo>
                    <a:lnTo>
                      <a:pt x="252" y="36"/>
                    </a:lnTo>
                    <a:lnTo>
                      <a:pt x="246" y="24"/>
                    </a:lnTo>
                    <a:lnTo>
                      <a:pt x="246" y="16"/>
                    </a:lnTo>
                    <a:lnTo>
                      <a:pt x="213" y="20"/>
                    </a:lnTo>
                    <a:lnTo>
                      <a:pt x="213" y="16"/>
                    </a:lnTo>
                    <a:lnTo>
                      <a:pt x="208" y="8"/>
                    </a:lnTo>
                    <a:lnTo>
                      <a:pt x="202" y="0"/>
                    </a:lnTo>
                    <a:lnTo>
                      <a:pt x="191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6" name="Freeform 130"/>
              <p:cNvSpPr>
                <a:spLocks/>
              </p:cNvSpPr>
              <p:nvPr/>
            </p:nvSpPr>
            <p:spPr bwMode="auto">
              <a:xfrm>
                <a:off x="3315" y="2488"/>
                <a:ext cx="105" cy="162"/>
              </a:xfrm>
              <a:custGeom>
                <a:avLst/>
                <a:gdLst>
                  <a:gd name="T0" fmla="*/ 71 w 105"/>
                  <a:gd name="T1" fmla="*/ 0 h 162"/>
                  <a:gd name="T2" fmla="*/ 71 w 105"/>
                  <a:gd name="T3" fmla="*/ 4 h 162"/>
                  <a:gd name="T4" fmla="*/ 71 w 105"/>
                  <a:gd name="T5" fmla="*/ 8 h 162"/>
                  <a:gd name="T6" fmla="*/ 71 w 105"/>
                  <a:gd name="T7" fmla="*/ 25 h 162"/>
                  <a:gd name="T8" fmla="*/ 71 w 105"/>
                  <a:gd name="T9" fmla="*/ 42 h 162"/>
                  <a:gd name="T10" fmla="*/ 66 w 105"/>
                  <a:gd name="T11" fmla="*/ 51 h 162"/>
                  <a:gd name="T12" fmla="*/ 60 w 105"/>
                  <a:gd name="T13" fmla="*/ 68 h 162"/>
                  <a:gd name="T14" fmla="*/ 49 w 105"/>
                  <a:gd name="T15" fmla="*/ 76 h 162"/>
                  <a:gd name="T16" fmla="*/ 44 w 105"/>
                  <a:gd name="T17" fmla="*/ 76 h 162"/>
                  <a:gd name="T18" fmla="*/ 33 w 105"/>
                  <a:gd name="T19" fmla="*/ 76 h 162"/>
                  <a:gd name="T20" fmla="*/ 22 w 105"/>
                  <a:gd name="T21" fmla="*/ 80 h 162"/>
                  <a:gd name="T22" fmla="*/ 16 w 105"/>
                  <a:gd name="T23" fmla="*/ 89 h 162"/>
                  <a:gd name="T24" fmla="*/ 11 w 105"/>
                  <a:gd name="T25" fmla="*/ 93 h 162"/>
                  <a:gd name="T26" fmla="*/ 11 w 105"/>
                  <a:gd name="T27" fmla="*/ 110 h 162"/>
                  <a:gd name="T28" fmla="*/ 0 w 105"/>
                  <a:gd name="T29" fmla="*/ 127 h 162"/>
                  <a:gd name="T30" fmla="*/ 0 w 105"/>
                  <a:gd name="T31" fmla="*/ 131 h 162"/>
                  <a:gd name="T32" fmla="*/ 0 w 105"/>
                  <a:gd name="T33" fmla="*/ 136 h 162"/>
                  <a:gd name="T34" fmla="*/ 11 w 105"/>
                  <a:gd name="T35" fmla="*/ 144 h 162"/>
                  <a:gd name="T36" fmla="*/ 16 w 105"/>
                  <a:gd name="T37" fmla="*/ 148 h 162"/>
                  <a:gd name="T38" fmla="*/ 22 w 105"/>
                  <a:gd name="T39" fmla="*/ 153 h 162"/>
                  <a:gd name="T40" fmla="*/ 22 w 105"/>
                  <a:gd name="T41" fmla="*/ 161 h 162"/>
                  <a:gd name="T42" fmla="*/ 33 w 105"/>
                  <a:gd name="T43" fmla="*/ 161 h 162"/>
                  <a:gd name="T44" fmla="*/ 49 w 105"/>
                  <a:gd name="T45" fmla="*/ 161 h 162"/>
                  <a:gd name="T46" fmla="*/ 77 w 105"/>
                  <a:gd name="T47" fmla="*/ 157 h 162"/>
                  <a:gd name="T48" fmla="*/ 104 w 105"/>
                  <a:gd name="T49" fmla="*/ 157 h 162"/>
                  <a:gd name="T50" fmla="*/ 104 w 105"/>
                  <a:gd name="T51" fmla="*/ 153 h 162"/>
                  <a:gd name="T52" fmla="*/ 104 w 105"/>
                  <a:gd name="T53" fmla="*/ 144 h 162"/>
                  <a:gd name="T54" fmla="*/ 99 w 105"/>
                  <a:gd name="T55" fmla="*/ 144 h 162"/>
                  <a:gd name="T56" fmla="*/ 93 w 105"/>
                  <a:gd name="T57" fmla="*/ 136 h 162"/>
                  <a:gd name="T58" fmla="*/ 82 w 105"/>
                  <a:gd name="T59" fmla="*/ 127 h 162"/>
                  <a:gd name="T60" fmla="*/ 77 w 105"/>
                  <a:gd name="T61" fmla="*/ 110 h 162"/>
                  <a:gd name="T62" fmla="*/ 71 w 105"/>
                  <a:gd name="T63" fmla="*/ 106 h 162"/>
                  <a:gd name="T64" fmla="*/ 77 w 105"/>
                  <a:gd name="T65" fmla="*/ 106 h 162"/>
                  <a:gd name="T66" fmla="*/ 77 w 105"/>
                  <a:gd name="T67" fmla="*/ 102 h 162"/>
                  <a:gd name="T68" fmla="*/ 82 w 105"/>
                  <a:gd name="T69" fmla="*/ 97 h 162"/>
                  <a:gd name="T70" fmla="*/ 82 w 105"/>
                  <a:gd name="T71" fmla="*/ 89 h 162"/>
                  <a:gd name="T72" fmla="*/ 82 w 105"/>
                  <a:gd name="T73" fmla="*/ 85 h 162"/>
                  <a:gd name="T74" fmla="*/ 77 w 105"/>
                  <a:gd name="T75" fmla="*/ 80 h 162"/>
                  <a:gd name="T76" fmla="*/ 71 w 105"/>
                  <a:gd name="T77" fmla="*/ 76 h 162"/>
                  <a:gd name="T78" fmla="*/ 71 w 105"/>
                  <a:gd name="T79" fmla="*/ 64 h 162"/>
                  <a:gd name="T80" fmla="*/ 77 w 105"/>
                  <a:gd name="T81" fmla="*/ 64 h 162"/>
                  <a:gd name="T82" fmla="*/ 82 w 105"/>
                  <a:gd name="T83" fmla="*/ 64 h 162"/>
                  <a:gd name="T84" fmla="*/ 88 w 105"/>
                  <a:gd name="T85" fmla="*/ 59 h 162"/>
                  <a:gd name="T86" fmla="*/ 93 w 105"/>
                  <a:gd name="T87" fmla="*/ 51 h 162"/>
                  <a:gd name="T88" fmla="*/ 93 w 105"/>
                  <a:gd name="T89" fmla="*/ 47 h 162"/>
                  <a:gd name="T90" fmla="*/ 88 w 105"/>
                  <a:gd name="T91" fmla="*/ 38 h 162"/>
                  <a:gd name="T92" fmla="*/ 82 w 105"/>
                  <a:gd name="T93" fmla="*/ 30 h 162"/>
                  <a:gd name="T94" fmla="*/ 82 w 105"/>
                  <a:gd name="T95" fmla="*/ 21 h 162"/>
                  <a:gd name="T96" fmla="*/ 82 w 105"/>
                  <a:gd name="T97" fmla="*/ 13 h 162"/>
                  <a:gd name="T98" fmla="*/ 77 w 105"/>
                  <a:gd name="T99" fmla="*/ 0 h 162"/>
                  <a:gd name="T100" fmla="*/ 71 w 105"/>
                  <a:gd name="T101" fmla="*/ 0 h 1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162"/>
                  <a:gd name="T155" fmla="*/ 105 w 105"/>
                  <a:gd name="T156" fmla="*/ 162 h 1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162">
                    <a:moveTo>
                      <a:pt x="71" y="0"/>
                    </a:moveTo>
                    <a:lnTo>
                      <a:pt x="71" y="4"/>
                    </a:lnTo>
                    <a:lnTo>
                      <a:pt x="71" y="8"/>
                    </a:lnTo>
                    <a:lnTo>
                      <a:pt x="71" y="25"/>
                    </a:lnTo>
                    <a:lnTo>
                      <a:pt x="71" y="42"/>
                    </a:lnTo>
                    <a:lnTo>
                      <a:pt x="66" y="51"/>
                    </a:lnTo>
                    <a:lnTo>
                      <a:pt x="60" y="68"/>
                    </a:lnTo>
                    <a:lnTo>
                      <a:pt x="49" y="76"/>
                    </a:lnTo>
                    <a:lnTo>
                      <a:pt x="44" y="76"/>
                    </a:lnTo>
                    <a:lnTo>
                      <a:pt x="33" y="76"/>
                    </a:lnTo>
                    <a:lnTo>
                      <a:pt x="22" y="80"/>
                    </a:lnTo>
                    <a:lnTo>
                      <a:pt x="16" y="89"/>
                    </a:lnTo>
                    <a:lnTo>
                      <a:pt x="11" y="93"/>
                    </a:lnTo>
                    <a:lnTo>
                      <a:pt x="11" y="110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11" y="144"/>
                    </a:lnTo>
                    <a:lnTo>
                      <a:pt x="16" y="148"/>
                    </a:lnTo>
                    <a:lnTo>
                      <a:pt x="22" y="153"/>
                    </a:lnTo>
                    <a:lnTo>
                      <a:pt x="22" y="161"/>
                    </a:lnTo>
                    <a:lnTo>
                      <a:pt x="33" y="161"/>
                    </a:lnTo>
                    <a:lnTo>
                      <a:pt x="49" y="161"/>
                    </a:lnTo>
                    <a:lnTo>
                      <a:pt x="77" y="157"/>
                    </a:lnTo>
                    <a:lnTo>
                      <a:pt x="104" y="157"/>
                    </a:lnTo>
                    <a:lnTo>
                      <a:pt x="104" y="153"/>
                    </a:lnTo>
                    <a:lnTo>
                      <a:pt x="104" y="144"/>
                    </a:lnTo>
                    <a:lnTo>
                      <a:pt x="99" y="144"/>
                    </a:lnTo>
                    <a:lnTo>
                      <a:pt x="93" y="136"/>
                    </a:lnTo>
                    <a:lnTo>
                      <a:pt x="82" y="127"/>
                    </a:lnTo>
                    <a:lnTo>
                      <a:pt x="77" y="110"/>
                    </a:lnTo>
                    <a:lnTo>
                      <a:pt x="71" y="106"/>
                    </a:lnTo>
                    <a:lnTo>
                      <a:pt x="77" y="106"/>
                    </a:lnTo>
                    <a:lnTo>
                      <a:pt x="77" y="102"/>
                    </a:lnTo>
                    <a:lnTo>
                      <a:pt x="82" y="97"/>
                    </a:lnTo>
                    <a:lnTo>
                      <a:pt x="82" y="89"/>
                    </a:lnTo>
                    <a:lnTo>
                      <a:pt x="82" y="85"/>
                    </a:lnTo>
                    <a:lnTo>
                      <a:pt x="77" y="80"/>
                    </a:lnTo>
                    <a:lnTo>
                      <a:pt x="71" y="76"/>
                    </a:lnTo>
                    <a:lnTo>
                      <a:pt x="71" y="64"/>
                    </a:lnTo>
                    <a:lnTo>
                      <a:pt x="77" y="64"/>
                    </a:lnTo>
                    <a:lnTo>
                      <a:pt x="82" y="64"/>
                    </a:lnTo>
                    <a:lnTo>
                      <a:pt x="88" y="59"/>
                    </a:lnTo>
                    <a:lnTo>
                      <a:pt x="93" y="51"/>
                    </a:lnTo>
                    <a:lnTo>
                      <a:pt x="93" y="47"/>
                    </a:lnTo>
                    <a:lnTo>
                      <a:pt x="88" y="38"/>
                    </a:lnTo>
                    <a:lnTo>
                      <a:pt x="82" y="30"/>
                    </a:lnTo>
                    <a:lnTo>
                      <a:pt x="82" y="21"/>
                    </a:lnTo>
                    <a:lnTo>
                      <a:pt x="82" y="13"/>
                    </a:lnTo>
                    <a:lnTo>
                      <a:pt x="77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7" name="Freeform 131"/>
              <p:cNvSpPr>
                <a:spLocks/>
              </p:cNvSpPr>
              <p:nvPr/>
            </p:nvSpPr>
            <p:spPr bwMode="auto">
              <a:xfrm>
                <a:off x="3385" y="2352"/>
                <a:ext cx="148" cy="232"/>
              </a:xfrm>
              <a:custGeom>
                <a:avLst/>
                <a:gdLst>
                  <a:gd name="T0" fmla="*/ 147 w 148"/>
                  <a:gd name="T1" fmla="*/ 49 h 232"/>
                  <a:gd name="T2" fmla="*/ 141 w 148"/>
                  <a:gd name="T3" fmla="*/ 99 h 232"/>
                  <a:gd name="T4" fmla="*/ 130 w 148"/>
                  <a:gd name="T5" fmla="*/ 99 h 232"/>
                  <a:gd name="T6" fmla="*/ 124 w 148"/>
                  <a:gd name="T7" fmla="*/ 111 h 232"/>
                  <a:gd name="T8" fmla="*/ 113 w 148"/>
                  <a:gd name="T9" fmla="*/ 124 h 232"/>
                  <a:gd name="T10" fmla="*/ 113 w 148"/>
                  <a:gd name="T11" fmla="*/ 132 h 232"/>
                  <a:gd name="T12" fmla="*/ 119 w 148"/>
                  <a:gd name="T13" fmla="*/ 144 h 232"/>
                  <a:gd name="T14" fmla="*/ 119 w 148"/>
                  <a:gd name="T15" fmla="*/ 152 h 232"/>
                  <a:gd name="T16" fmla="*/ 119 w 148"/>
                  <a:gd name="T17" fmla="*/ 169 h 232"/>
                  <a:gd name="T18" fmla="*/ 124 w 148"/>
                  <a:gd name="T19" fmla="*/ 181 h 232"/>
                  <a:gd name="T20" fmla="*/ 124 w 148"/>
                  <a:gd name="T21" fmla="*/ 190 h 232"/>
                  <a:gd name="T22" fmla="*/ 102 w 148"/>
                  <a:gd name="T23" fmla="*/ 206 h 232"/>
                  <a:gd name="T24" fmla="*/ 96 w 148"/>
                  <a:gd name="T25" fmla="*/ 214 h 232"/>
                  <a:gd name="T26" fmla="*/ 79 w 148"/>
                  <a:gd name="T27" fmla="*/ 219 h 232"/>
                  <a:gd name="T28" fmla="*/ 68 w 148"/>
                  <a:gd name="T29" fmla="*/ 219 h 232"/>
                  <a:gd name="T30" fmla="*/ 57 w 148"/>
                  <a:gd name="T31" fmla="*/ 223 h 232"/>
                  <a:gd name="T32" fmla="*/ 17 w 148"/>
                  <a:gd name="T33" fmla="*/ 231 h 232"/>
                  <a:gd name="T34" fmla="*/ 6 w 148"/>
                  <a:gd name="T35" fmla="*/ 214 h 232"/>
                  <a:gd name="T36" fmla="*/ 6 w 148"/>
                  <a:gd name="T37" fmla="*/ 198 h 232"/>
                  <a:gd name="T38" fmla="*/ 17 w 148"/>
                  <a:gd name="T39" fmla="*/ 198 h 232"/>
                  <a:gd name="T40" fmla="*/ 23 w 148"/>
                  <a:gd name="T41" fmla="*/ 186 h 232"/>
                  <a:gd name="T42" fmla="*/ 17 w 148"/>
                  <a:gd name="T43" fmla="*/ 165 h 232"/>
                  <a:gd name="T44" fmla="*/ 17 w 148"/>
                  <a:gd name="T45" fmla="*/ 148 h 232"/>
                  <a:gd name="T46" fmla="*/ 6 w 148"/>
                  <a:gd name="T47" fmla="*/ 140 h 232"/>
                  <a:gd name="T48" fmla="*/ 6 w 148"/>
                  <a:gd name="T49" fmla="*/ 132 h 232"/>
                  <a:gd name="T50" fmla="*/ 6 w 148"/>
                  <a:gd name="T51" fmla="*/ 111 h 232"/>
                  <a:gd name="T52" fmla="*/ 11 w 148"/>
                  <a:gd name="T53" fmla="*/ 99 h 232"/>
                  <a:gd name="T54" fmla="*/ 23 w 148"/>
                  <a:gd name="T55" fmla="*/ 82 h 232"/>
                  <a:gd name="T56" fmla="*/ 23 w 148"/>
                  <a:gd name="T57" fmla="*/ 45 h 232"/>
                  <a:gd name="T58" fmla="*/ 28 w 148"/>
                  <a:gd name="T59" fmla="*/ 37 h 232"/>
                  <a:gd name="T60" fmla="*/ 23 w 148"/>
                  <a:gd name="T61" fmla="*/ 24 h 232"/>
                  <a:gd name="T62" fmla="*/ 23 w 148"/>
                  <a:gd name="T63" fmla="*/ 0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8"/>
                  <a:gd name="T97" fmla="*/ 0 h 232"/>
                  <a:gd name="T98" fmla="*/ 148 w 148"/>
                  <a:gd name="T99" fmla="*/ 232 h 2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8" h="232">
                    <a:moveTo>
                      <a:pt x="23" y="0"/>
                    </a:moveTo>
                    <a:lnTo>
                      <a:pt x="147" y="49"/>
                    </a:lnTo>
                    <a:lnTo>
                      <a:pt x="147" y="99"/>
                    </a:lnTo>
                    <a:lnTo>
                      <a:pt x="141" y="99"/>
                    </a:lnTo>
                    <a:lnTo>
                      <a:pt x="136" y="99"/>
                    </a:lnTo>
                    <a:lnTo>
                      <a:pt x="130" y="99"/>
                    </a:lnTo>
                    <a:lnTo>
                      <a:pt x="124" y="107"/>
                    </a:lnTo>
                    <a:lnTo>
                      <a:pt x="124" y="111"/>
                    </a:lnTo>
                    <a:lnTo>
                      <a:pt x="119" y="115"/>
                    </a:lnTo>
                    <a:lnTo>
                      <a:pt x="113" y="124"/>
                    </a:lnTo>
                    <a:lnTo>
                      <a:pt x="113" y="128"/>
                    </a:lnTo>
                    <a:lnTo>
                      <a:pt x="113" y="132"/>
                    </a:lnTo>
                    <a:lnTo>
                      <a:pt x="119" y="136"/>
                    </a:lnTo>
                    <a:lnTo>
                      <a:pt x="119" y="144"/>
                    </a:lnTo>
                    <a:lnTo>
                      <a:pt x="119" y="148"/>
                    </a:lnTo>
                    <a:lnTo>
                      <a:pt x="119" y="152"/>
                    </a:lnTo>
                    <a:lnTo>
                      <a:pt x="119" y="157"/>
                    </a:lnTo>
                    <a:lnTo>
                      <a:pt x="119" y="169"/>
                    </a:lnTo>
                    <a:lnTo>
                      <a:pt x="119" y="173"/>
                    </a:lnTo>
                    <a:lnTo>
                      <a:pt x="124" y="181"/>
                    </a:lnTo>
                    <a:lnTo>
                      <a:pt x="124" y="186"/>
                    </a:lnTo>
                    <a:lnTo>
                      <a:pt x="124" y="190"/>
                    </a:lnTo>
                    <a:lnTo>
                      <a:pt x="113" y="194"/>
                    </a:lnTo>
                    <a:lnTo>
                      <a:pt x="102" y="206"/>
                    </a:lnTo>
                    <a:lnTo>
                      <a:pt x="102" y="210"/>
                    </a:lnTo>
                    <a:lnTo>
                      <a:pt x="96" y="214"/>
                    </a:lnTo>
                    <a:lnTo>
                      <a:pt x="90" y="219"/>
                    </a:lnTo>
                    <a:lnTo>
                      <a:pt x="79" y="219"/>
                    </a:lnTo>
                    <a:lnTo>
                      <a:pt x="74" y="219"/>
                    </a:lnTo>
                    <a:lnTo>
                      <a:pt x="68" y="219"/>
                    </a:lnTo>
                    <a:lnTo>
                      <a:pt x="62" y="219"/>
                    </a:lnTo>
                    <a:lnTo>
                      <a:pt x="57" y="223"/>
                    </a:lnTo>
                    <a:lnTo>
                      <a:pt x="40" y="227"/>
                    </a:lnTo>
                    <a:lnTo>
                      <a:pt x="17" y="231"/>
                    </a:lnTo>
                    <a:lnTo>
                      <a:pt x="17" y="223"/>
                    </a:lnTo>
                    <a:lnTo>
                      <a:pt x="6" y="214"/>
                    </a:lnTo>
                    <a:lnTo>
                      <a:pt x="6" y="210"/>
                    </a:lnTo>
                    <a:lnTo>
                      <a:pt x="6" y="198"/>
                    </a:lnTo>
                    <a:lnTo>
                      <a:pt x="11" y="198"/>
                    </a:lnTo>
                    <a:lnTo>
                      <a:pt x="17" y="198"/>
                    </a:lnTo>
                    <a:lnTo>
                      <a:pt x="23" y="190"/>
                    </a:lnTo>
                    <a:lnTo>
                      <a:pt x="23" y="186"/>
                    </a:lnTo>
                    <a:lnTo>
                      <a:pt x="17" y="173"/>
                    </a:lnTo>
                    <a:lnTo>
                      <a:pt x="17" y="165"/>
                    </a:lnTo>
                    <a:lnTo>
                      <a:pt x="17" y="157"/>
                    </a:lnTo>
                    <a:lnTo>
                      <a:pt x="17" y="148"/>
                    </a:lnTo>
                    <a:lnTo>
                      <a:pt x="11" y="144"/>
                    </a:lnTo>
                    <a:lnTo>
                      <a:pt x="6" y="140"/>
                    </a:lnTo>
                    <a:lnTo>
                      <a:pt x="0" y="136"/>
                    </a:lnTo>
                    <a:lnTo>
                      <a:pt x="6" y="132"/>
                    </a:lnTo>
                    <a:lnTo>
                      <a:pt x="6" y="124"/>
                    </a:lnTo>
                    <a:lnTo>
                      <a:pt x="6" y="111"/>
                    </a:lnTo>
                    <a:lnTo>
                      <a:pt x="6" y="107"/>
                    </a:lnTo>
                    <a:lnTo>
                      <a:pt x="11" y="99"/>
                    </a:lnTo>
                    <a:lnTo>
                      <a:pt x="23" y="90"/>
                    </a:lnTo>
                    <a:lnTo>
                      <a:pt x="23" y="82"/>
                    </a:lnTo>
                    <a:lnTo>
                      <a:pt x="23" y="66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8" y="37"/>
                    </a:lnTo>
                    <a:lnTo>
                      <a:pt x="28" y="33"/>
                    </a:lnTo>
                    <a:lnTo>
                      <a:pt x="23" y="24"/>
                    </a:lnTo>
                    <a:lnTo>
                      <a:pt x="2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8" name="Freeform 132"/>
              <p:cNvSpPr>
                <a:spLocks/>
              </p:cNvSpPr>
              <p:nvPr/>
            </p:nvSpPr>
            <p:spPr bwMode="auto">
              <a:xfrm>
                <a:off x="3497" y="2358"/>
                <a:ext cx="259" cy="271"/>
              </a:xfrm>
              <a:custGeom>
                <a:avLst/>
                <a:gdLst>
                  <a:gd name="T0" fmla="*/ 222 w 259"/>
                  <a:gd name="T1" fmla="*/ 4 h 271"/>
                  <a:gd name="T2" fmla="*/ 192 w 259"/>
                  <a:gd name="T3" fmla="*/ 26 h 271"/>
                  <a:gd name="T4" fmla="*/ 36 w 259"/>
                  <a:gd name="T5" fmla="*/ 93 h 271"/>
                  <a:gd name="T6" fmla="*/ 18 w 259"/>
                  <a:gd name="T7" fmla="*/ 93 h 271"/>
                  <a:gd name="T8" fmla="*/ 12 w 259"/>
                  <a:gd name="T9" fmla="*/ 101 h 271"/>
                  <a:gd name="T10" fmla="*/ 6 w 259"/>
                  <a:gd name="T11" fmla="*/ 114 h 271"/>
                  <a:gd name="T12" fmla="*/ 6 w 259"/>
                  <a:gd name="T13" fmla="*/ 122 h 271"/>
                  <a:gd name="T14" fmla="*/ 6 w 259"/>
                  <a:gd name="T15" fmla="*/ 143 h 271"/>
                  <a:gd name="T16" fmla="*/ 6 w 259"/>
                  <a:gd name="T17" fmla="*/ 152 h 271"/>
                  <a:gd name="T18" fmla="*/ 18 w 259"/>
                  <a:gd name="T19" fmla="*/ 181 h 271"/>
                  <a:gd name="T20" fmla="*/ 24 w 259"/>
                  <a:gd name="T21" fmla="*/ 194 h 271"/>
                  <a:gd name="T22" fmla="*/ 36 w 259"/>
                  <a:gd name="T23" fmla="*/ 211 h 271"/>
                  <a:gd name="T24" fmla="*/ 54 w 259"/>
                  <a:gd name="T25" fmla="*/ 223 h 271"/>
                  <a:gd name="T26" fmla="*/ 66 w 259"/>
                  <a:gd name="T27" fmla="*/ 245 h 271"/>
                  <a:gd name="T28" fmla="*/ 72 w 259"/>
                  <a:gd name="T29" fmla="*/ 253 h 271"/>
                  <a:gd name="T30" fmla="*/ 90 w 259"/>
                  <a:gd name="T31" fmla="*/ 257 h 271"/>
                  <a:gd name="T32" fmla="*/ 102 w 259"/>
                  <a:gd name="T33" fmla="*/ 261 h 271"/>
                  <a:gd name="T34" fmla="*/ 114 w 259"/>
                  <a:gd name="T35" fmla="*/ 270 h 271"/>
                  <a:gd name="T36" fmla="*/ 138 w 259"/>
                  <a:gd name="T37" fmla="*/ 270 h 271"/>
                  <a:gd name="T38" fmla="*/ 150 w 259"/>
                  <a:gd name="T39" fmla="*/ 270 h 271"/>
                  <a:gd name="T40" fmla="*/ 180 w 259"/>
                  <a:gd name="T41" fmla="*/ 266 h 271"/>
                  <a:gd name="T42" fmla="*/ 216 w 259"/>
                  <a:gd name="T43" fmla="*/ 261 h 271"/>
                  <a:gd name="T44" fmla="*/ 210 w 259"/>
                  <a:gd name="T45" fmla="*/ 240 h 271"/>
                  <a:gd name="T46" fmla="*/ 198 w 259"/>
                  <a:gd name="T47" fmla="*/ 228 h 271"/>
                  <a:gd name="T48" fmla="*/ 186 w 259"/>
                  <a:gd name="T49" fmla="*/ 211 h 271"/>
                  <a:gd name="T50" fmla="*/ 174 w 259"/>
                  <a:gd name="T51" fmla="*/ 202 h 271"/>
                  <a:gd name="T52" fmla="*/ 180 w 259"/>
                  <a:gd name="T53" fmla="*/ 194 h 271"/>
                  <a:gd name="T54" fmla="*/ 180 w 259"/>
                  <a:gd name="T55" fmla="*/ 173 h 271"/>
                  <a:gd name="T56" fmla="*/ 186 w 259"/>
                  <a:gd name="T57" fmla="*/ 165 h 271"/>
                  <a:gd name="T58" fmla="*/ 210 w 259"/>
                  <a:gd name="T59" fmla="*/ 139 h 271"/>
                  <a:gd name="T60" fmla="*/ 216 w 259"/>
                  <a:gd name="T61" fmla="*/ 127 h 271"/>
                  <a:gd name="T62" fmla="*/ 222 w 259"/>
                  <a:gd name="T63" fmla="*/ 101 h 271"/>
                  <a:gd name="T64" fmla="*/ 234 w 259"/>
                  <a:gd name="T65" fmla="*/ 89 h 271"/>
                  <a:gd name="T66" fmla="*/ 252 w 259"/>
                  <a:gd name="T67" fmla="*/ 80 h 271"/>
                  <a:gd name="T68" fmla="*/ 258 w 259"/>
                  <a:gd name="T69" fmla="*/ 72 h 271"/>
                  <a:gd name="T70" fmla="*/ 246 w 259"/>
                  <a:gd name="T71" fmla="*/ 51 h 271"/>
                  <a:gd name="T72" fmla="*/ 240 w 259"/>
                  <a:gd name="T73" fmla="*/ 34 h 271"/>
                  <a:gd name="T74" fmla="*/ 234 w 259"/>
                  <a:gd name="T75" fmla="*/ 21 h 271"/>
                  <a:gd name="T76" fmla="*/ 222 w 259"/>
                  <a:gd name="T77" fmla="*/ 0 h 2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9"/>
                  <a:gd name="T118" fmla="*/ 0 h 271"/>
                  <a:gd name="T119" fmla="*/ 259 w 259"/>
                  <a:gd name="T120" fmla="*/ 271 h 2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9" h="271">
                    <a:moveTo>
                      <a:pt x="222" y="0"/>
                    </a:moveTo>
                    <a:lnTo>
                      <a:pt x="222" y="4"/>
                    </a:lnTo>
                    <a:lnTo>
                      <a:pt x="216" y="9"/>
                    </a:lnTo>
                    <a:lnTo>
                      <a:pt x="192" y="26"/>
                    </a:lnTo>
                    <a:lnTo>
                      <a:pt x="36" y="26"/>
                    </a:lnTo>
                    <a:lnTo>
                      <a:pt x="36" y="93"/>
                    </a:lnTo>
                    <a:lnTo>
                      <a:pt x="24" y="89"/>
                    </a:lnTo>
                    <a:lnTo>
                      <a:pt x="18" y="93"/>
                    </a:lnTo>
                    <a:lnTo>
                      <a:pt x="12" y="97"/>
                    </a:lnTo>
                    <a:lnTo>
                      <a:pt x="12" y="101"/>
                    </a:lnTo>
                    <a:lnTo>
                      <a:pt x="12" y="110"/>
                    </a:lnTo>
                    <a:lnTo>
                      <a:pt x="6" y="114"/>
                    </a:lnTo>
                    <a:lnTo>
                      <a:pt x="0" y="118"/>
                    </a:lnTo>
                    <a:lnTo>
                      <a:pt x="6" y="122"/>
                    </a:lnTo>
                    <a:lnTo>
                      <a:pt x="6" y="135"/>
                    </a:lnTo>
                    <a:lnTo>
                      <a:pt x="6" y="143"/>
                    </a:lnTo>
                    <a:lnTo>
                      <a:pt x="6" y="148"/>
                    </a:lnTo>
                    <a:lnTo>
                      <a:pt x="6" y="152"/>
                    </a:lnTo>
                    <a:lnTo>
                      <a:pt x="6" y="165"/>
                    </a:lnTo>
                    <a:lnTo>
                      <a:pt x="18" y="181"/>
                    </a:lnTo>
                    <a:lnTo>
                      <a:pt x="18" y="186"/>
                    </a:lnTo>
                    <a:lnTo>
                      <a:pt x="24" y="194"/>
                    </a:lnTo>
                    <a:lnTo>
                      <a:pt x="30" y="202"/>
                    </a:lnTo>
                    <a:lnTo>
                      <a:pt x="36" y="211"/>
                    </a:lnTo>
                    <a:lnTo>
                      <a:pt x="42" y="215"/>
                    </a:lnTo>
                    <a:lnTo>
                      <a:pt x="54" y="223"/>
                    </a:lnTo>
                    <a:lnTo>
                      <a:pt x="60" y="236"/>
                    </a:lnTo>
                    <a:lnTo>
                      <a:pt x="66" y="245"/>
                    </a:lnTo>
                    <a:lnTo>
                      <a:pt x="66" y="249"/>
                    </a:lnTo>
                    <a:lnTo>
                      <a:pt x="72" y="253"/>
                    </a:lnTo>
                    <a:lnTo>
                      <a:pt x="84" y="257"/>
                    </a:lnTo>
                    <a:lnTo>
                      <a:pt x="90" y="257"/>
                    </a:lnTo>
                    <a:lnTo>
                      <a:pt x="96" y="257"/>
                    </a:lnTo>
                    <a:lnTo>
                      <a:pt x="102" y="261"/>
                    </a:lnTo>
                    <a:lnTo>
                      <a:pt x="108" y="270"/>
                    </a:lnTo>
                    <a:lnTo>
                      <a:pt x="114" y="270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44" y="270"/>
                    </a:lnTo>
                    <a:lnTo>
                      <a:pt x="150" y="270"/>
                    </a:lnTo>
                    <a:lnTo>
                      <a:pt x="156" y="270"/>
                    </a:lnTo>
                    <a:lnTo>
                      <a:pt x="180" y="266"/>
                    </a:lnTo>
                    <a:lnTo>
                      <a:pt x="204" y="261"/>
                    </a:lnTo>
                    <a:lnTo>
                      <a:pt x="216" y="261"/>
                    </a:lnTo>
                    <a:lnTo>
                      <a:pt x="216" y="257"/>
                    </a:lnTo>
                    <a:lnTo>
                      <a:pt x="210" y="240"/>
                    </a:lnTo>
                    <a:lnTo>
                      <a:pt x="210" y="236"/>
                    </a:lnTo>
                    <a:lnTo>
                      <a:pt x="198" y="228"/>
                    </a:lnTo>
                    <a:lnTo>
                      <a:pt x="192" y="219"/>
                    </a:lnTo>
                    <a:lnTo>
                      <a:pt x="186" y="211"/>
                    </a:lnTo>
                    <a:lnTo>
                      <a:pt x="180" y="207"/>
                    </a:lnTo>
                    <a:lnTo>
                      <a:pt x="174" y="202"/>
                    </a:lnTo>
                    <a:lnTo>
                      <a:pt x="180" y="198"/>
                    </a:lnTo>
                    <a:lnTo>
                      <a:pt x="180" y="194"/>
                    </a:lnTo>
                    <a:lnTo>
                      <a:pt x="180" y="190"/>
                    </a:lnTo>
                    <a:lnTo>
                      <a:pt x="180" y="173"/>
                    </a:lnTo>
                    <a:lnTo>
                      <a:pt x="180" y="169"/>
                    </a:lnTo>
                    <a:lnTo>
                      <a:pt x="186" y="165"/>
                    </a:lnTo>
                    <a:lnTo>
                      <a:pt x="198" y="152"/>
                    </a:lnTo>
                    <a:lnTo>
                      <a:pt x="210" y="139"/>
                    </a:lnTo>
                    <a:lnTo>
                      <a:pt x="210" y="135"/>
                    </a:lnTo>
                    <a:lnTo>
                      <a:pt x="216" y="127"/>
                    </a:lnTo>
                    <a:lnTo>
                      <a:pt x="222" y="106"/>
                    </a:lnTo>
                    <a:lnTo>
                      <a:pt x="222" y="101"/>
                    </a:lnTo>
                    <a:lnTo>
                      <a:pt x="228" y="97"/>
                    </a:lnTo>
                    <a:lnTo>
                      <a:pt x="234" y="89"/>
                    </a:lnTo>
                    <a:lnTo>
                      <a:pt x="240" y="84"/>
                    </a:lnTo>
                    <a:lnTo>
                      <a:pt x="252" y="80"/>
                    </a:lnTo>
                    <a:lnTo>
                      <a:pt x="258" y="76"/>
                    </a:lnTo>
                    <a:lnTo>
                      <a:pt x="258" y="72"/>
                    </a:lnTo>
                    <a:lnTo>
                      <a:pt x="252" y="59"/>
                    </a:lnTo>
                    <a:lnTo>
                      <a:pt x="246" y="51"/>
                    </a:lnTo>
                    <a:lnTo>
                      <a:pt x="240" y="42"/>
                    </a:lnTo>
                    <a:lnTo>
                      <a:pt x="240" y="34"/>
                    </a:lnTo>
                    <a:lnTo>
                      <a:pt x="234" y="26"/>
                    </a:lnTo>
                    <a:lnTo>
                      <a:pt x="234" y="21"/>
                    </a:lnTo>
                    <a:lnTo>
                      <a:pt x="222" y="9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09" name="Freeform 133"/>
              <p:cNvSpPr>
                <a:spLocks/>
              </p:cNvSpPr>
              <p:nvPr/>
            </p:nvSpPr>
            <p:spPr bwMode="auto">
              <a:xfrm>
                <a:off x="3388" y="2539"/>
                <a:ext cx="172" cy="94"/>
              </a:xfrm>
              <a:custGeom>
                <a:avLst/>
                <a:gdLst>
                  <a:gd name="T0" fmla="*/ 125 w 172"/>
                  <a:gd name="T1" fmla="*/ 0 h 94"/>
                  <a:gd name="T2" fmla="*/ 120 w 172"/>
                  <a:gd name="T3" fmla="*/ 0 h 94"/>
                  <a:gd name="T4" fmla="*/ 114 w 172"/>
                  <a:gd name="T5" fmla="*/ 5 h 94"/>
                  <a:gd name="T6" fmla="*/ 103 w 172"/>
                  <a:gd name="T7" fmla="*/ 9 h 94"/>
                  <a:gd name="T8" fmla="*/ 97 w 172"/>
                  <a:gd name="T9" fmla="*/ 13 h 94"/>
                  <a:gd name="T10" fmla="*/ 91 w 172"/>
                  <a:gd name="T11" fmla="*/ 26 h 94"/>
                  <a:gd name="T12" fmla="*/ 86 w 172"/>
                  <a:gd name="T13" fmla="*/ 34 h 94"/>
                  <a:gd name="T14" fmla="*/ 80 w 172"/>
                  <a:gd name="T15" fmla="*/ 34 h 94"/>
                  <a:gd name="T16" fmla="*/ 74 w 172"/>
                  <a:gd name="T17" fmla="*/ 30 h 94"/>
                  <a:gd name="T18" fmla="*/ 69 w 172"/>
                  <a:gd name="T19" fmla="*/ 30 h 94"/>
                  <a:gd name="T20" fmla="*/ 63 w 172"/>
                  <a:gd name="T21" fmla="*/ 34 h 94"/>
                  <a:gd name="T22" fmla="*/ 57 w 172"/>
                  <a:gd name="T23" fmla="*/ 34 h 94"/>
                  <a:gd name="T24" fmla="*/ 51 w 172"/>
                  <a:gd name="T25" fmla="*/ 38 h 94"/>
                  <a:gd name="T26" fmla="*/ 29 w 172"/>
                  <a:gd name="T27" fmla="*/ 38 h 94"/>
                  <a:gd name="T28" fmla="*/ 12 w 172"/>
                  <a:gd name="T29" fmla="*/ 42 h 94"/>
                  <a:gd name="T30" fmla="*/ 12 w 172"/>
                  <a:gd name="T31" fmla="*/ 47 h 94"/>
                  <a:gd name="T32" fmla="*/ 6 w 172"/>
                  <a:gd name="T33" fmla="*/ 55 h 94"/>
                  <a:gd name="T34" fmla="*/ 0 w 172"/>
                  <a:gd name="T35" fmla="*/ 55 h 94"/>
                  <a:gd name="T36" fmla="*/ 6 w 172"/>
                  <a:gd name="T37" fmla="*/ 55 h 94"/>
                  <a:gd name="T38" fmla="*/ 6 w 172"/>
                  <a:gd name="T39" fmla="*/ 64 h 94"/>
                  <a:gd name="T40" fmla="*/ 6 w 172"/>
                  <a:gd name="T41" fmla="*/ 72 h 94"/>
                  <a:gd name="T42" fmla="*/ 17 w 172"/>
                  <a:gd name="T43" fmla="*/ 85 h 94"/>
                  <a:gd name="T44" fmla="*/ 29 w 172"/>
                  <a:gd name="T45" fmla="*/ 93 h 94"/>
                  <a:gd name="T46" fmla="*/ 46 w 172"/>
                  <a:gd name="T47" fmla="*/ 80 h 94"/>
                  <a:gd name="T48" fmla="*/ 51 w 172"/>
                  <a:gd name="T49" fmla="*/ 76 h 94"/>
                  <a:gd name="T50" fmla="*/ 57 w 172"/>
                  <a:gd name="T51" fmla="*/ 72 h 94"/>
                  <a:gd name="T52" fmla="*/ 69 w 172"/>
                  <a:gd name="T53" fmla="*/ 68 h 94"/>
                  <a:gd name="T54" fmla="*/ 74 w 172"/>
                  <a:gd name="T55" fmla="*/ 72 h 94"/>
                  <a:gd name="T56" fmla="*/ 74 w 172"/>
                  <a:gd name="T57" fmla="*/ 76 h 94"/>
                  <a:gd name="T58" fmla="*/ 80 w 172"/>
                  <a:gd name="T59" fmla="*/ 76 h 94"/>
                  <a:gd name="T60" fmla="*/ 86 w 172"/>
                  <a:gd name="T61" fmla="*/ 76 h 94"/>
                  <a:gd name="T62" fmla="*/ 108 w 172"/>
                  <a:gd name="T63" fmla="*/ 76 h 94"/>
                  <a:gd name="T64" fmla="*/ 137 w 172"/>
                  <a:gd name="T65" fmla="*/ 72 h 94"/>
                  <a:gd name="T66" fmla="*/ 171 w 172"/>
                  <a:gd name="T67" fmla="*/ 64 h 94"/>
                  <a:gd name="T68" fmla="*/ 171 w 172"/>
                  <a:gd name="T69" fmla="*/ 59 h 94"/>
                  <a:gd name="T70" fmla="*/ 165 w 172"/>
                  <a:gd name="T71" fmla="*/ 51 h 94"/>
                  <a:gd name="T72" fmla="*/ 154 w 172"/>
                  <a:gd name="T73" fmla="*/ 38 h 94"/>
                  <a:gd name="T74" fmla="*/ 143 w 172"/>
                  <a:gd name="T75" fmla="*/ 26 h 94"/>
                  <a:gd name="T76" fmla="*/ 143 w 172"/>
                  <a:gd name="T77" fmla="*/ 21 h 94"/>
                  <a:gd name="T78" fmla="*/ 137 w 172"/>
                  <a:gd name="T79" fmla="*/ 17 h 94"/>
                  <a:gd name="T80" fmla="*/ 131 w 172"/>
                  <a:gd name="T81" fmla="*/ 9 h 94"/>
                  <a:gd name="T82" fmla="*/ 125 w 172"/>
                  <a:gd name="T83" fmla="*/ 0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"/>
                  <a:gd name="T127" fmla="*/ 0 h 94"/>
                  <a:gd name="T128" fmla="*/ 172 w 172"/>
                  <a:gd name="T129" fmla="*/ 94 h 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" h="94">
                    <a:moveTo>
                      <a:pt x="125" y="0"/>
                    </a:moveTo>
                    <a:lnTo>
                      <a:pt x="120" y="0"/>
                    </a:lnTo>
                    <a:lnTo>
                      <a:pt x="114" y="5"/>
                    </a:lnTo>
                    <a:lnTo>
                      <a:pt x="103" y="9"/>
                    </a:lnTo>
                    <a:lnTo>
                      <a:pt x="97" y="13"/>
                    </a:lnTo>
                    <a:lnTo>
                      <a:pt x="91" y="26"/>
                    </a:lnTo>
                    <a:lnTo>
                      <a:pt x="86" y="34"/>
                    </a:lnTo>
                    <a:lnTo>
                      <a:pt x="80" y="34"/>
                    </a:lnTo>
                    <a:lnTo>
                      <a:pt x="74" y="30"/>
                    </a:lnTo>
                    <a:lnTo>
                      <a:pt x="69" y="30"/>
                    </a:lnTo>
                    <a:lnTo>
                      <a:pt x="63" y="34"/>
                    </a:lnTo>
                    <a:lnTo>
                      <a:pt x="57" y="34"/>
                    </a:lnTo>
                    <a:lnTo>
                      <a:pt x="51" y="38"/>
                    </a:lnTo>
                    <a:lnTo>
                      <a:pt x="29" y="38"/>
                    </a:lnTo>
                    <a:lnTo>
                      <a:pt x="12" y="42"/>
                    </a:lnTo>
                    <a:lnTo>
                      <a:pt x="12" y="47"/>
                    </a:lnTo>
                    <a:lnTo>
                      <a:pt x="6" y="55"/>
                    </a:lnTo>
                    <a:lnTo>
                      <a:pt x="0" y="55"/>
                    </a:lnTo>
                    <a:lnTo>
                      <a:pt x="6" y="55"/>
                    </a:lnTo>
                    <a:lnTo>
                      <a:pt x="6" y="64"/>
                    </a:lnTo>
                    <a:lnTo>
                      <a:pt x="6" y="72"/>
                    </a:lnTo>
                    <a:lnTo>
                      <a:pt x="17" y="85"/>
                    </a:lnTo>
                    <a:lnTo>
                      <a:pt x="29" y="93"/>
                    </a:lnTo>
                    <a:lnTo>
                      <a:pt x="46" y="80"/>
                    </a:lnTo>
                    <a:lnTo>
                      <a:pt x="51" y="76"/>
                    </a:lnTo>
                    <a:lnTo>
                      <a:pt x="57" y="72"/>
                    </a:lnTo>
                    <a:lnTo>
                      <a:pt x="69" y="68"/>
                    </a:lnTo>
                    <a:lnTo>
                      <a:pt x="74" y="72"/>
                    </a:lnTo>
                    <a:lnTo>
                      <a:pt x="74" y="76"/>
                    </a:lnTo>
                    <a:lnTo>
                      <a:pt x="80" y="76"/>
                    </a:lnTo>
                    <a:lnTo>
                      <a:pt x="86" y="76"/>
                    </a:lnTo>
                    <a:lnTo>
                      <a:pt x="108" y="76"/>
                    </a:lnTo>
                    <a:lnTo>
                      <a:pt x="137" y="72"/>
                    </a:lnTo>
                    <a:lnTo>
                      <a:pt x="171" y="64"/>
                    </a:lnTo>
                    <a:lnTo>
                      <a:pt x="171" y="59"/>
                    </a:lnTo>
                    <a:lnTo>
                      <a:pt x="165" y="51"/>
                    </a:lnTo>
                    <a:lnTo>
                      <a:pt x="154" y="38"/>
                    </a:lnTo>
                    <a:lnTo>
                      <a:pt x="143" y="26"/>
                    </a:lnTo>
                    <a:lnTo>
                      <a:pt x="143" y="21"/>
                    </a:lnTo>
                    <a:lnTo>
                      <a:pt x="137" y="17"/>
                    </a:lnTo>
                    <a:lnTo>
                      <a:pt x="131" y="9"/>
                    </a:lnTo>
                    <a:lnTo>
                      <a:pt x="125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0" name="Freeform 134"/>
              <p:cNvSpPr>
                <a:spLocks/>
              </p:cNvSpPr>
              <p:nvPr/>
            </p:nvSpPr>
            <p:spPr bwMode="auto">
              <a:xfrm>
                <a:off x="3304" y="2646"/>
                <a:ext cx="88" cy="88"/>
              </a:xfrm>
              <a:custGeom>
                <a:avLst/>
                <a:gdLst>
                  <a:gd name="T0" fmla="*/ 38 w 88"/>
                  <a:gd name="T1" fmla="*/ 4 h 88"/>
                  <a:gd name="T2" fmla="*/ 65 w 88"/>
                  <a:gd name="T3" fmla="*/ 0 h 88"/>
                  <a:gd name="T4" fmla="*/ 65 w 88"/>
                  <a:gd name="T5" fmla="*/ 4 h 88"/>
                  <a:gd name="T6" fmla="*/ 65 w 88"/>
                  <a:gd name="T7" fmla="*/ 8 h 88"/>
                  <a:gd name="T8" fmla="*/ 70 w 88"/>
                  <a:gd name="T9" fmla="*/ 8 h 88"/>
                  <a:gd name="T10" fmla="*/ 76 w 88"/>
                  <a:gd name="T11" fmla="*/ 8 h 88"/>
                  <a:gd name="T12" fmla="*/ 81 w 88"/>
                  <a:gd name="T13" fmla="*/ 8 h 88"/>
                  <a:gd name="T14" fmla="*/ 87 w 88"/>
                  <a:gd name="T15" fmla="*/ 8 h 88"/>
                  <a:gd name="T16" fmla="*/ 87 w 88"/>
                  <a:gd name="T17" fmla="*/ 13 h 88"/>
                  <a:gd name="T18" fmla="*/ 87 w 88"/>
                  <a:gd name="T19" fmla="*/ 17 h 88"/>
                  <a:gd name="T20" fmla="*/ 87 w 88"/>
                  <a:gd name="T21" fmla="*/ 26 h 88"/>
                  <a:gd name="T22" fmla="*/ 81 w 88"/>
                  <a:gd name="T23" fmla="*/ 30 h 88"/>
                  <a:gd name="T24" fmla="*/ 81 w 88"/>
                  <a:gd name="T25" fmla="*/ 35 h 88"/>
                  <a:gd name="T26" fmla="*/ 81 w 88"/>
                  <a:gd name="T27" fmla="*/ 39 h 88"/>
                  <a:gd name="T28" fmla="*/ 87 w 88"/>
                  <a:gd name="T29" fmla="*/ 39 h 88"/>
                  <a:gd name="T30" fmla="*/ 87 w 88"/>
                  <a:gd name="T31" fmla="*/ 43 h 88"/>
                  <a:gd name="T32" fmla="*/ 87 w 88"/>
                  <a:gd name="T33" fmla="*/ 48 h 88"/>
                  <a:gd name="T34" fmla="*/ 87 w 88"/>
                  <a:gd name="T35" fmla="*/ 56 h 88"/>
                  <a:gd name="T36" fmla="*/ 81 w 88"/>
                  <a:gd name="T37" fmla="*/ 65 h 88"/>
                  <a:gd name="T38" fmla="*/ 76 w 88"/>
                  <a:gd name="T39" fmla="*/ 70 h 88"/>
                  <a:gd name="T40" fmla="*/ 70 w 88"/>
                  <a:gd name="T41" fmla="*/ 70 h 88"/>
                  <a:gd name="T42" fmla="*/ 65 w 88"/>
                  <a:gd name="T43" fmla="*/ 74 h 88"/>
                  <a:gd name="T44" fmla="*/ 59 w 88"/>
                  <a:gd name="T45" fmla="*/ 74 h 88"/>
                  <a:gd name="T46" fmla="*/ 54 w 88"/>
                  <a:gd name="T47" fmla="*/ 65 h 88"/>
                  <a:gd name="T48" fmla="*/ 49 w 88"/>
                  <a:gd name="T49" fmla="*/ 74 h 88"/>
                  <a:gd name="T50" fmla="*/ 38 w 88"/>
                  <a:gd name="T51" fmla="*/ 74 h 88"/>
                  <a:gd name="T52" fmla="*/ 38 w 88"/>
                  <a:gd name="T53" fmla="*/ 78 h 88"/>
                  <a:gd name="T54" fmla="*/ 32 w 88"/>
                  <a:gd name="T55" fmla="*/ 83 h 88"/>
                  <a:gd name="T56" fmla="*/ 32 w 88"/>
                  <a:gd name="T57" fmla="*/ 87 h 88"/>
                  <a:gd name="T58" fmla="*/ 27 w 88"/>
                  <a:gd name="T59" fmla="*/ 87 h 88"/>
                  <a:gd name="T60" fmla="*/ 27 w 88"/>
                  <a:gd name="T61" fmla="*/ 78 h 88"/>
                  <a:gd name="T62" fmla="*/ 21 w 88"/>
                  <a:gd name="T63" fmla="*/ 74 h 88"/>
                  <a:gd name="T64" fmla="*/ 16 w 88"/>
                  <a:gd name="T65" fmla="*/ 70 h 88"/>
                  <a:gd name="T66" fmla="*/ 0 w 88"/>
                  <a:gd name="T67" fmla="*/ 48 h 88"/>
                  <a:gd name="T68" fmla="*/ 0 w 88"/>
                  <a:gd name="T69" fmla="*/ 43 h 88"/>
                  <a:gd name="T70" fmla="*/ 10 w 88"/>
                  <a:gd name="T71" fmla="*/ 17 h 88"/>
                  <a:gd name="T72" fmla="*/ 32 w 88"/>
                  <a:gd name="T73" fmla="*/ 21 h 88"/>
                  <a:gd name="T74" fmla="*/ 38 w 88"/>
                  <a:gd name="T75" fmla="*/ 21 h 88"/>
                  <a:gd name="T76" fmla="*/ 38 w 88"/>
                  <a:gd name="T77" fmla="*/ 17 h 88"/>
                  <a:gd name="T78" fmla="*/ 38 w 88"/>
                  <a:gd name="T79" fmla="*/ 4 h 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8"/>
                  <a:gd name="T121" fmla="*/ 0 h 88"/>
                  <a:gd name="T122" fmla="*/ 88 w 88"/>
                  <a:gd name="T123" fmla="*/ 88 h 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8" h="88">
                    <a:moveTo>
                      <a:pt x="38" y="4"/>
                    </a:moveTo>
                    <a:lnTo>
                      <a:pt x="65" y="0"/>
                    </a:lnTo>
                    <a:lnTo>
                      <a:pt x="65" y="4"/>
                    </a:lnTo>
                    <a:lnTo>
                      <a:pt x="65" y="8"/>
                    </a:lnTo>
                    <a:lnTo>
                      <a:pt x="70" y="8"/>
                    </a:lnTo>
                    <a:lnTo>
                      <a:pt x="76" y="8"/>
                    </a:lnTo>
                    <a:lnTo>
                      <a:pt x="81" y="8"/>
                    </a:lnTo>
                    <a:lnTo>
                      <a:pt x="87" y="8"/>
                    </a:lnTo>
                    <a:lnTo>
                      <a:pt x="87" y="13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81" y="30"/>
                    </a:lnTo>
                    <a:lnTo>
                      <a:pt x="81" y="35"/>
                    </a:lnTo>
                    <a:lnTo>
                      <a:pt x="81" y="39"/>
                    </a:lnTo>
                    <a:lnTo>
                      <a:pt x="87" y="39"/>
                    </a:lnTo>
                    <a:lnTo>
                      <a:pt x="87" y="43"/>
                    </a:lnTo>
                    <a:lnTo>
                      <a:pt x="87" y="48"/>
                    </a:lnTo>
                    <a:lnTo>
                      <a:pt x="87" y="56"/>
                    </a:lnTo>
                    <a:lnTo>
                      <a:pt x="81" y="65"/>
                    </a:lnTo>
                    <a:lnTo>
                      <a:pt x="76" y="70"/>
                    </a:lnTo>
                    <a:lnTo>
                      <a:pt x="70" y="70"/>
                    </a:lnTo>
                    <a:lnTo>
                      <a:pt x="65" y="74"/>
                    </a:lnTo>
                    <a:lnTo>
                      <a:pt x="59" y="74"/>
                    </a:lnTo>
                    <a:lnTo>
                      <a:pt x="54" y="65"/>
                    </a:lnTo>
                    <a:lnTo>
                      <a:pt x="49" y="74"/>
                    </a:lnTo>
                    <a:lnTo>
                      <a:pt x="38" y="74"/>
                    </a:lnTo>
                    <a:lnTo>
                      <a:pt x="38" y="78"/>
                    </a:lnTo>
                    <a:lnTo>
                      <a:pt x="32" y="83"/>
                    </a:lnTo>
                    <a:lnTo>
                      <a:pt x="32" y="87"/>
                    </a:lnTo>
                    <a:lnTo>
                      <a:pt x="27" y="87"/>
                    </a:lnTo>
                    <a:lnTo>
                      <a:pt x="27" y="78"/>
                    </a:lnTo>
                    <a:lnTo>
                      <a:pt x="21" y="74"/>
                    </a:lnTo>
                    <a:lnTo>
                      <a:pt x="16" y="70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10" y="17"/>
                    </a:lnTo>
                    <a:lnTo>
                      <a:pt x="32" y="21"/>
                    </a:lnTo>
                    <a:lnTo>
                      <a:pt x="38" y="21"/>
                    </a:lnTo>
                    <a:lnTo>
                      <a:pt x="38" y="17"/>
                    </a:lnTo>
                    <a:lnTo>
                      <a:pt x="38" y="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1" name="Freeform 135"/>
              <p:cNvSpPr>
                <a:spLocks/>
              </p:cNvSpPr>
              <p:nvPr/>
            </p:nvSpPr>
            <p:spPr bwMode="auto">
              <a:xfrm>
                <a:off x="3311" y="2646"/>
                <a:ext cx="33" cy="18"/>
              </a:xfrm>
              <a:custGeom>
                <a:avLst/>
                <a:gdLst>
                  <a:gd name="T0" fmla="*/ 27 w 33"/>
                  <a:gd name="T1" fmla="*/ 0 h 18"/>
                  <a:gd name="T2" fmla="*/ 16 w 33"/>
                  <a:gd name="T3" fmla="*/ 4 h 18"/>
                  <a:gd name="T4" fmla="*/ 11 w 33"/>
                  <a:gd name="T5" fmla="*/ 8 h 18"/>
                  <a:gd name="T6" fmla="*/ 0 w 33"/>
                  <a:gd name="T7" fmla="*/ 17 h 18"/>
                  <a:gd name="T8" fmla="*/ 27 w 33"/>
                  <a:gd name="T9" fmla="*/ 17 h 18"/>
                  <a:gd name="T10" fmla="*/ 32 w 33"/>
                  <a:gd name="T11" fmla="*/ 17 h 18"/>
                  <a:gd name="T12" fmla="*/ 32 w 33"/>
                  <a:gd name="T13" fmla="*/ 8 h 18"/>
                  <a:gd name="T14" fmla="*/ 32 w 33"/>
                  <a:gd name="T15" fmla="*/ 4 h 18"/>
                  <a:gd name="T16" fmla="*/ 32 w 33"/>
                  <a:gd name="T17" fmla="*/ 0 h 18"/>
                  <a:gd name="T18" fmla="*/ 27 w 33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8"/>
                  <a:gd name="T32" fmla="*/ 33 w 33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8">
                    <a:moveTo>
                      <a:pt x="27" y="0"/>
                    </a:moveTo>
                    <a:lnTo>
                      <a:pt x="16" y="4"/>
                    </a:lnTo>
                    <a:lnTo>
                      <a:pt x="11" y="8"/>
                    </a:lnTo>
                    <a:lnTo>
                      <a:pt x="0" y="17"/>
                    </a:lnTo>
                    <a:lnTo>
                      <a:pt x="27" y="17"/>
                    </a:lnTo>
                    <a:lnTo>
                      <a:pt x="32" y="17"/>
                    </a:lnTo>
                    <a:lnTo>
                      <a:pt x="32" y="8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2" name="Freeform 136"/>
              <p:cNvSpPr>
                <a:spLocks/>
              </p:cNvSpPr>
              <p:nvPr/>
            </p:nvSpPr>
            <p:spPr bwMode="auto">
              <a:xfrm>
                <a:off x="3333" y="2622"/>
                <a:ext cx="106" cy="129"/>
              </a:xfrm>
              <a:custGeom>
                <a:avLst/>
                <a:gdLst>
                  <a:gd name="T0" fmla="*/ 11 w 106"/>
                  <a:gd name="T1" fmla="*/ 128 h 129"/>
                  <a:gd name="T2" fmla="*/ 0 w 106"/>
                  <a:gd name="T3" fmla="*/ 119 h 129"/>
                  <a:gd name="T4" fmla="*/ 0 w 106"/>
                  <a:gd name="T5" fmla="*/ 110 h 129"/>
                  <a:gd name="T6" fmla="*/ 6 w 106"/>
                  <a:gd name="T7" fmla="*/ 106 h 129"/>
                  <a:gd name="T8" fmla="*/ 6 w 106"/>
                  <a:gd name="T9" fmla="*/ 101 h 129"/>
                  <a:gd name="T10" fmla="*/ 11 w 106"/>
                  <a:gd name="T11" fmla="*/ 101 h 129"/>
                  <a:gd name="T12" fmla="*/ 17 w 106"/>
                  <a:gd name="T13" fmla="*/ 97 h 129"/>
                  <a:gd name="T14" fmla="*/ 22 w 106"/>
                  <a:gd name="T15" fmla="*/ 97 h 129"/>
                  <a:gd name="T16" fmla="*/ 22 w 106"/>
                  <a:gd name="T17" fmla="*/ 88 h 129"/>
                  <a:gd name="T18" fmla="*/ 28 w 106"/>
                  <a:gd name="T19" fmla="*/ 97 h 129"/>
                  <a:gd name="T20" fmla="*/ 33 w 106"/>
                  <a:gd name="T21" fmla="*/ 97 h 129"/>
                  <a:gd name="T22" fmla="*/ 39 w 106"/>
                  <a:gd name="T23" fmla="*/ 92 h 129"/>
                  <a:gd name="T24" fmla="*/ 55 w 106"/>
                  <a:gd name="T25" fmla="*/ 88 h 129"/>
                  <a:gd name="T26" fmla="*/ 61 w 106"/>
                  <a:gd name="T27" fmla="*/ 84 h 129"/>
                  <a:gd name="T28" fmla="*/ 61 w 106"/>
                  <a:gd name="T29" fmla="*/ 75 h 129"/>
                  <a:gd name="T30" fmla="*/ 61 w 106"/>
                  <a:gd name="T31" fmla="*/ 61 h 129"/>
                  <a:gd name="T32" fmla="*/ 50 w 106"/>
                  <a:gd name="T33" fmla="*/ 61 h 129"/>
                  <a:gd name="T34" fmla="*/ 50 w 106"/>
                  <a:gd name="T35" fmla="*/ 57 h 129"/>
                  <a:gd name="T36" fmla="*/ 55 w 106"/>
                  <a:gd name="T37" fmla="*/ 53 h 129"/>
                  <a:gd name="T38" fmla="*/ 61 w 106"/>
                  <a:gd name="T39" fmla="*/ 53 h 129"/>
                  <a:gd name="T40" fmla="*/ 61 w 106"/>
                  <a:gd name="T41" fmla="*/ 48 h 129"/>
                  <a:gd name="T42" fmla="*/ 61 w 106"/>
                  <a:gd name="T43" fmla="*/ 44 h 129"/>
                  <a:gd name="T44" fmla="*/ 61 w 106"/>
                  <a:gd name="T45" fmla="*/ 39 h 129"/>
                  <a:gd name="T46" fmla="*/ 61 w 106"/>
                  <a:gd name="T47" fmla="*/ 35 h 129"/>
                  <a:gd name="T48" fmla="*/ 33 w 106"/>
                  <a:gd name="T49" fmla="*/ 35 h 129"/>
                  <a:gd name="T50" fmla="*/ 33 w 106"/>
                  <a:gd name="T51" fmla="*/ 31 h 129"/>
                  <a:gd name="T52" fmla="*/ 33 w 106"/>
                  <a:gd name="T53" fmla="*/ 26 h 129"/>
                  <a:gd name="T54" fmla="*/ 33 w 106"/>
                  <a:gd name="T55" fmla="*/ 22 h 129"/>
                  <a:gd name="T56" fmla="*/ 39 w 106"/>
                  <a:gd name="T57" fmla="*/ 22 h 129"/>
                  <a:gd name="T58" fmla="*/ 61 w 106"/>
                  <a:gd name="T59" fmla="*/ 22 h 129"/>
                  <a:gd name="T60" fmla="*/ 77 w 106"/>
                  <a:gd name="T61" fmla="*/ 22 h 129"/>
                  <a:gd name="T62" fmla="*/ 83 w 106"/>
                  <a:gd name="T63" fmla="*/ 22 h 129"/>
                  <a:gd name="T64" fmla="*/ 83 w 106"/>
                  <a:gd name="T65" fmla="*/ 17 h 129"/>
                  <a:gd name="T66" fmla="*/ 83 w 106"/>
                  <a:gd name="T67" fmla="*/ 13 h 129"/>
                  <a:gd name="T68" fmla="*/ 94 w 106"/>
                  <a:gd name="T69" fmla="*/ 4 h 129"/>
                  <a:gd name="T70" fmla="*/ 99 w 106"/>
                  <a:gd name="T71" fmla="*/ 4 h 129"/>
                  <a:gd name="T72" fmla="*/ 99 w 106"/>
                  <a:gd name="T73" fmla="*/ 0 h 129"/>
                  <a:gd name="T74" fmla="*/ 105 w 106"/>
                  <a:gd name="T75" fmla="*/ 0 h 129"/>
                  <a:gd name="T76" fmla="*/ 105 w 106"/>
                  <a:gd name="T77" fmla="*/ 9 h 129"/>
                  <a:gd name="T78" fmla="*/ 105 w 106"/>
                  <a:gd name="T79" fmla="*/ 13 h 129"/>
                  <a:gd name="T80" fmla="*/ 105 w 106"/>
                  <a:gd name="T81" fmla="*/ 22 h 129"/>
                  <a:gd name="T82" fmla="*/ 99 w 106"/>
                  <a:gd name="T83" fmla="*/ 31 h 129"/>
                  <a:gd name="T84" fmla="*/ 99 w 106"/>
                  <a:gd name="T85" fmla="*/ 39 h 129"/>
                  <a:gd name="T86" fmla="*/ 99 w 106"/>
                  <a:gd name="T87" fmla="*/ 44 h 129"/>
                  <a:gd name="T88" fmla="*/ 99 w 106"/>
                  <a:gd name="T89" fmla="*/ 53 h 129"/>
                  <a:gd name="T90" fmla="*/ 99 w 106"/>
                  <a:gd name="T91" fmla="*/ 66 h 129"/>
                  <a:gd name="T92" fmla="*/ 94 w 106"/>
                  <a:gd name="T93" fmla="*/ 70 h 129"/>
                  <a:gd name="T94" fmla="*/ 94 w 106"/>
                  <a:gd name="T95" fmla="*/ 75 h 129"/>
                  <a:gd name="T96" fmla="*/ 88 w 106"/>
                  <a:gd name="T97" fmla="*/ 88 h 129"/>
                  <a:gd name="T98" fmla="*/ 83 w 106"/>
                  <a:gd name="T99" fmla="*/ 97 h 129"/>
                  <a:gd name="T100" fmla="*/ 77 w 106"/>
                  <a:gd name="T101" fmla="*/ 101 h 129"/>
                  <a:gd name="T102" fmla="*/ 77 w 106"/>
                  <a:gd name="T103" fmla="*/ 106 h 129"/>
                  <a:gd name="T104" fmla="*/ 72 w 106"/>
                  <a:gd name="T105" fmla="*/ 110 h 129"/>
                  <a:gd name="T106" fmla="*/ 72 w 106"/>
                  <a:gd name="T107" fmla="*/ 119 h 129"/>
                  <a:gd name="T108" fmla="*/ 66 w 106"/>
                  <a:gd name="T109" fmla="*/ 123 h 129"/>
                  <a:gd name="T110" fmla="*/ 61 w 106"/>
                  <a:gd name="T111" fmla="*/ 123 h 129"/>
                  <a:gd name="T112" fmla="*/ 55 w 106"/>
                  <a:gd name="T113" fmla="*/ 123 h 129"/>
                  <a:gd name="T114" fmla="*/ 50 w 106"/>
                  <a:gd name="T115" fmla="*/ 123 h 129"/>
                  <a:gd name="T116" fmla="*/ 44 w 106"/>
                  <a:gd name="T117" fmla="*/ 123 h 129"/>
                  <a:gd name="T118" fmla="*/ 39 w 106"/>
                  <a:gd name="T119" fmla="*/ 123 h 129"/>
                  <a:gd name="T120" fmla="*/ 33 w 106"/>
                  <a:gd name="T121" fmla="*/ 119 h 129"/>
                  <a:gd name="T122" fmla="*/ 28 w 106"/>
                  <a:gd name="T123" fmla="*/ 123 h 129"/>
                  <a:gd name="T124" fmla="*/ 11 w 106"/>
                  <a:gd name="T125" fmla="*/ 128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6"/>
                  <a:gd name="T190" fmla="*/ 0 h 129"/>
                  <a:gd name="T191" fmla="*/ 106 w 106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6" h="129">
                    <a:moveTo>
                      <a:pt x="11" y="128"/>
                    </a:moveTo>
                    <a:lnTo>
                      <a:pt x="0" y="119"/>
                    </a:lnTo>
                    <a:lnTo>
                      <a:pt x="0" y="110"/>
                    </a:lnTo>
                    <a:lnTo>
                      <a:pt x="6" y="106"/>
                    </a:lnTo>
                    <a:lnTo>
                      <a:pt x="6" y="101"/>
                    </a:lnTo>
                    <a:lnTo>
                      <a:pt x="11" y="101"/>
                    </a:lnTo>
                    <a:lnTo>
                      <a:pt x="17" y="97"/>
                    </a:lnTo>
                    <a:lnTo>
                      <a:pt x="22" y="97"/>
                    </a:lnTo>
                    <a:lnTo>
                      <a:pt x="22" y="88"/>
                    </a:lnTo>
                    <a:lnTo>
                      <a:pt x="28" y="97"/>
                    </a:lnTo>
                    <a:lnTo>
                      <a:pt x="33" y="97"/>
                    </a:lnTo>
                    <a:lnTo>
                      <a:pt x="39" y="92"/>
                    </a:lnTo>
                    <a:lnTo>
                      <a:pt x="55" y="88"/>
                    </a:lnTo>
                    <a:lnTo>
                      <a:pt x="61" y="84"/>
                    </a:lnTo>
                    <a:lnTo>
                      <a:pt x="61" y="75"/>
                    </a:lnTo>
                    <a:lnTo>
                      <a:pt x="61" y="61"/>
                    </a:lnTo>
                    <a:lnTo>
                      <a:pt x="50" y="61"/>
                    </a:lnTo>
                    <a:lnTo>
                      <a:pt x="50" y="57"/>
                    </a:lnTo>
                    <a:lnTo>
                      <a:pt x="55" y="53"/>
                    </a:lnTo>
                    <a:lnTo>
                      <a:pt x="61" y="53"/>
                    </a:lnTo>
                    <a:lnTo>
                      <a:pt x="61" y="48"/>
                    </a:lnTo>
                    <a:lnTo>
                      <a:pt x="61" y="44"/>
                    </a:lnTo>
                    <a:lnTo>
                      <a:pt x="61" y="39"/>
                    </a:lnTo>
                    <a:lnTo>
                      <a:pt x="61" y="35"/>
                    </a:lnTo>
                    <a:lnTo>
                      <a:pt x="33" y="35"/>
                    </a:lnTo>
                    <a:lnTo>
                      <a:pt x="33" y="31"/>
                    </a:lnTo>
                    <a:lnTo>
                      <a:pt x="33" y="26"/>
                    </a:lnTo>
                    <a:lnTo>
                      <a:pt x="33" y="22"/>
                    </a:lnTo>
                    <a:lnTo>
                      <a:pt x="39" y="22"/>
                    </a:lnTo>
                    <a:lnTo>
                      <a:pt x="61" y="22"/>
                    </a:lnTo>
                    <a:lnTo>
                      <a:pt x="77" y="22"/>
                    </a:lnTo>
                    <a:lnTo>
                      <a:pt x="83" y="22"/>
                    </a:lnTo>
                    <a:lnTo>
                      <a:pt x="83" y="17"/>
                    </a:lnTo>
                    <a:lnTo>
                      <a:pt x="83" y="13"/>
                    </a:lnTo>
                    <a:lnTo>
                      <a:pt x="94" y="4"/>
                    </a:lnTo>
                    <a:lnTo>
                      <a:pt x="99" y="4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5" y="9"/>
                    </a:lnTo>
                    <a:lnTo>
                      <a:pt x="105" y="13"/>
                    </a:lnTo>
                    <a:lnTo>
                      <a:pt x="105" y="22"/>
                    </a:lnTo>
                    <a:lnTo>
                      <a:pt x="99" y="31"/>
                    </a:lnTo>
                    <a:lnTo>
                      <a:pt x="99" y="39"/>
                    </a:lnTo>
                    <a:lnTo>
                      <a:pt x="99" y="44"/>
                    </a:lnTo>
                    <a:lnTo>
                      <a:pt x="99" y="53"/>
                    </a:lnTo>
                    <a:lnTo>
                      <a:pt x="99" y="66"/>
                    </a:lnTo>
                    <a:lnTo>
                      <a:pt x="94" y="70"/>
                    </a:lnTo>
                    <a:lnTo>
                      <a:pt x="94" y="75"/>
                    </a:lnTo>
                    <a:lnTo>
                      <a:pt x="88" y="88"/>
                    </a:lnTo>
                    <a:lnTo>
                      <a:pt x="83" y="97"/>
                    </a:lnTo>
                    <a:lnTo>
                      <a:pt x="77" y="101"/>
                    </a:lnTo>
                    <a:lnTo>
                      <a:pt x="77" y="106"/>
                    </a:lnTo>
                    <a:lnTo>
                      <a:pt x="72" y="110"/>
                    </a:lnTo>
                    <a:lnTo>
                      <a:pt x="72" y="119"/>
                    </a:lnTo>
                    <a:lnTo>
                      <a:pt x="66" y="123"/>
                    </a:lnTo>
                    <a:lnTo>
                      <a:pt x="61" y="123"/>
                    </a:lnTo>
                    <a:lnTo>
                      <a:pt x="55" y="123"/>
                    </a:lnTo>
                    <a:lnTo>
                      <a:pt x="50" y="123"/>
                    </a:lnTo>
                    <a:lnTo>
                      <a:pt x="44" y="123"/>
                    </a:lnTo>
                    <a:lnTo>
                      <a:pt x="39" y="123"/>
                    </a:lnTo>
                    <a:lnTo>
                      <a:pt x="33" y="119"/>
                    </a:lnTo>
                    <a:lnTo>
                      <a:pt x="28" y="123"/>
                    </a:lnTo>
                    <a:lnTo>
                      <a:pt x="11" y="128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3" name="Freeform 137"/>
              <p:cNvSpPr>
                <a:spLocks/>
              </p:cNvSpPr>
              <p:nvPr/>
            </p:nvSpPr>
            <p:spPr bwMode="auto">
              <a:xfrm>
                <a:off x="3347" y="2769"/>
                <a:ext cx="152" cy="170"/>
              </a:xfrm>
              <a:custGeom>
                <a:avLst/>
                <a:gdLst>
                  <a:gd name="T0" fmla="*/ 5 w 152"/>
                  <a:gd name="T1" fmla="*/ 9 h 170"/>
                  <a:gd name="T2" fmla="*/ 28 w 152"/>
                  <a:gd name="T3" fmla="*/ 4 h 170"/>
                  <a:gd name="T4" fmla="*/ 33 w 152"/>
                  <a:gd name="T5" fmla="*/ 0 h 170"/>
                  <a:gd name="T6" fmla="*/ 45 w 152"/>
                  <a:gd name="T7" fmla="*/ 0 h 170"/>
                  <a:gd name="T8" fmla="*/ 56 w 152"/>
                  <a:gd name="T9" fmla="*/ 0 h 170"/>
                  <a:gd name="T10" fmla="*/ 61 w 152"/>
                  <a:gd name="T11" fmla="*/ 0 h 170"/>
                  <a:gd name="T12" fmla="*/ 73 w 152"/>
                  <a:gd name="T13" fmla="*/ 28 h 170"/>
                  <a:gd name="T14" fmla="*/ 95 w 152"/>
                  <a:gd name="T15" fmla="*/ 33 h 170"/>
                  <a:gd name="T16" fmla="*/ 101 w 152"/>
                  <a:gd name="T17" fmla="*/ 23 h 170"/>
                  <a:gd name="T18" fmla="*/ 101 w 152"/>
                  <a:gd name="T19" fmla="*/ 19 h 170"/>
                  <a:gd name="T20" fmla="*/ 117 w 152"/>
                  <a:gd name="T21" fmla="*/ 14 h 170"/>
                  <a:gd name="T22" fmla="*/ 117 w 152"/>
                  <a:gd name="T23" fmla="*/ 23 h 170"/>
                  <a:gd name="T24" fmla="*/ 129 w 152"/>
                  <a:gd name="T25" fmla="*/ 23 h 170"/>
                  <a:gd name="T26" fmla="*/ 129 w 152"/>
                  <a:gd name="T27" fmla="*/ 37 h 170"/>
                  <a:gd name="T28" fmla="*/ 129 w 152"/>
                  <a:gd name="T29" fmla="*/ 42 h 170"/>
                  <a:gd name="T30" fmla="*/ 129 w 152"/>
                  <a:gd name="T31" fmla="*/ 56 h 170"/>
                  <a:gd name="T32" fmla="*/ 129 w 152"/>
                  <a:gd name="T33" fmla="*/ 66 h 170"/>
                  <a:gd name="T34" fmla="*/ 145 w 152"/>
                  <a:gd name="T35" fmla="*/ 66 h 170"/>
                  <a:gd name="T36" fmla="*/ 145 w 152"/>
                  <a:gd name="T37" fmla="*/ 70 h 170"/>
                  <a:gd name="T38" fmla="*/ 145 w 152"/>
                  <a:gd name="T39" fmla="*/ 80 h 170"/>
                  <a:gd name="T40" fmla="*/ 145 w 152"/>
                  <a:gd name="T41" fmla="*/ 89 h 170"/>
                  <a:gd name="T42" fmla="*/ 145 w 152"/>
                  <a:gd name="T43" fmla="*/ 98 h 170"/>
                  <a:gd name="T44" fmla="*/ 129 w 152"/>
                  <a:gd name="T45" fmla="*/ 98 h 170"/>
                  <a:gd name="T46" fmla="*/ 129 w 152"/>
                  <a:gd name="T47" fmla="*/ 145 h 170"/>
                  <a:gd name="T48" fmla="*/ 129 w 152"/>
                  <a:gd name="T49" fmla="*/ 150 h 170"/>
                  <a:gd name="T50" fmla="*/ 134 w 152"/>
                  <a:gd name="T51" fmla="*/ 155 h 170"/>
                  <a:gd name="T52" fmla="*/ 140 w 152"/>
                  <a:gd name="T53" fmla="*/ 160 h 170"/>
                  <a:gd name="T54" fmla="*/ 151 w 152"/>
                  <a:gd name="T55" fmla="*/ 164 h 170"/>
                  <a:gd name="T56" fmla="*/ 145 w 152"/>
                  <a:gd name="T57" fmla="*/ 164 h 170"/>
                  <a:gd name="T58" fmla="*/ 134 w 152"/>
                  <a:gd name="T59" fmla="*/ 169 h 170"/>
                  <a:gd name="T60" fmla="*/ 123 w 152"/>
                  <a:gd name="T61" fmla="*/ 169 h 170"/>
                  <a:gd name="T62" fmla="*/ 117 w 152"/>
                  <a:gd name="T63" fmla="*/ 169 h 170"/>
                  <a:gd name="T64" fmla="*/ 112 w 152"/>
                  <a:gd name="T65" fmla="*/ 169 h 170"/>
                  <a:gd name="T66" fmla="*/ 101 w 152"/>
                  <a:gd name="T67" fmla="*/ 169 h 170"/>
                  <a:gd name="T68" fmla="*/ 89 w 152"/>
                  <a:gd name="T69" fmla="*/ 169 h 170"/>
                  <a:gd name="T70" fmla="*/ 84 w 152"/>
                  <a:gd name="T71" fmla="*/ 164 h 170"/>
                  <a:gd name="T72" fmla="*/ 39 w 152"/>
                  <a:gd name="T73" fmla="*/ 164 h 170"/>
                  <a:gd name="T74" fmla="*/ 33 w 152"/>
                  <a:gd name="T75" fmla="*/ 164 h 170"/>
                  <a:gd name="T76" fmla="*/ 28 w 152"/>
                  <a:gd name="T77" fmla="*/ 164 h 170"/>
                  <a:gd name="T78" fmla="*/ 22 w 152"/>
                  <a:gd name="T79" fmla="*/ 160 h 170"/>
                  <a:gd name="T80" fmla="*/ 17 w 152"/>
                  <a:gd name="T81" fmla="*/ 155 h 170"/>
                  <a:gd name="T82" fmla="*/ 11 w 152"/>
                  <a:gd name="T83" fmla="*/ 155 h 170"/>
                  <a:gd name="T84" fmla="*/ 0 w 152"/>
                  <a:gd name="T85" fmla="*/ 155 h 170"/>
                  <a:gd name="T86" fmla="*/ 0 w 152"/>
                  <a:gd name="T87" fmla="*/ 150 h 170"/>
                  <a:gd name="T88" fmla="*/ 5 w 152"/>
                  <a:gd name="T89" fmla="*/ 136 h 170"/>
                  <a:gd name="T90" fmla="*/ 11 w 152"/>
                  <a:gd name="T91" fmla="*/ 117 h 170"/>
                  <a:gd name="T92" fmla="*/ 11 w 152"/>
                  <a:gd name="T93" fmla="*/ 108 h 170"/>
                  <a:gd name="T94" fmla="*/ 11 w 152"/>
                  <a:gd name="T95" fmla="*/ 103 h 170"/>
                  <a:gd name="T96" fmla="*/ 17 w 152"/>
                  <a:gd name="T97" fmla="*/ 98 h 170"/>
                  <a:gd name="T98" fmla="*/ 28 w 152"/>
                  <a:gd name="T99" fmla="*/ 80 h 170"/>
                  <a:gd name="T100" fmla="*/ 33 w 152"/>
                  <a:gd name="T101" fmla="*/ 75 h 170"/>
                  <a:gd name="T102" fmla="*/ 33 w 152"/>
                  <a:gd name="T103" fmla="*/ 61 h 170"/>
                  <a:gd name="T104" fmla="*/ 28 w 152"/>
                  <a:gd name="T105" fmla="*/ 42 h 170"/>
                  <a:gd name="T106" fmla="*/ 17 w 152"/>
                  <a:gd name="T107" fmla="*/ 19 h 170"/>
                  <a:gd name="T108" fmla="*/ 5 w 152"/>
                  <a:gd name="T109" fmla="*/ 14 h 170"/>
                  <a:gd name="T110" fmla="*/ 5 w 152"/>
                  <a:gd name="T111" fmla="*/ 9 h 17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2"/>
                  <a:gd name="T169" fmla="*/ 0 h 170"/>
                  <a:gd name="T170" fmla="*/ 152 w 152"/>
                  <a:gd name="T171" fmla="*/ 170 h 17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2" h="170">
                    <a:moveTo>
                      <a:pt x="5" y="9"/>
                    </a:moveTo>
                    <a:lnTo>
                      <a:pt x="28" y="4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73" y="28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1" y="19"/>
                    </a:lnTo>
                    <a:lnTo>
                      <a:pt x="117" y="14"/>
                    </a:lnTo>
                    <a:lnTo>
                      <a:pt x="117" y="23"/>
                    </a:lnTo>
                    <a:lnTo>
                      <a:pt x="129" y="23"/>
                    </a:lnTo>
                    <a:lnTo>
                      <a:pt x="129" y="37"/>
                    </a:lnTo>
                    <a:lnTo>
                      <a:pt x="129" y="42"/>
                    </a:lnTo>
                    <a:lnTo>
                      <a:pt x="129" y="56"/>
                    </a:lnTo>
                    <a:lnTo>
                      <a:pt x="129" y="66"/>
                    </a:lnTo>
                    <a:lnTo>
                      <a:pt x="145" y="66"/>
                    </a:lnTo>
                    <a:lnTo>
                      <a:pt x="145" y="70"/>
                    </a:lnTo>
                    <a:lnTo>
                      <a:pt x="145" y="80"/>
                    </a:lnTo>
                    <a:lnTo>
                      <a:pt x="145" y="89"/>
                    </a:lnTo>
                    <a:lnTo>
                      <a:pt x="145" y="98"/>
                    </a:lnTo>
                    <a:lnTo>
                      <a:pt x="129" y="98"/>
                    </a:lnTo>
                    <a:lnTo>
                      <a:pt x="129" y="145"/>
                    </a:lnTo>
                    <a:lnTo>
                      <a:pt x="129" y="150"/>
                    </a:lnTo>
                    <a:lnTo>
                      <a:pt x="134" y="155"/>
                    </a:lnTo>
                    <a:lnTo>
                      <a:pt x="140" y="160"/>
                    </a:lnTo>
                    <a:lnTo>
                      <a:pt x="151" y="164"/>
                    </a:lnTo>
                    <a:lnTo>
                      <a:pt x="145" y="164"/>
                    </a:lnTo>
                    <a:lnTo>
                      <a:pt x="134" y="169"/>
                    </a:lnTo>
                    <a:lnTo>
                      <a:pt x="123" y="169"/>
                    </a:lnTo>
                    <a:lnTo>
                      <a:pt x="117" y="169"/>
                    </a:lnTo>
                    <a:lnTo>
                      <a:pt x="112" y="169"/>
                    </a:lnTo>
                    <a:lnTo>
                      <a:pt x="101" y="169"/>
                    </a:lnTo>
                    <a:lnTo>
                      <a:pt x="89" y="169"/>
                    </a:lnTo>
                    <a:lnTo>
                      <a:pt x="84" y="164"/>
                    </a:lnTo>
                    <a:lnTo>
                      <a:pt x="39" y="164"/>
                    </a:lnTo>
                    <a:lnTo>
                      <a:pt x="33" y="164"/>
                    </a:lnTo>
                    <a:lnTo>
                      <a:pt x="28" y="164"/>
                    </a:lnTo>
                    <a:lnTo>
                      <a:pt x="22" y="160"/>
                    </a:lnTo>
                    <a:lnTo>
                      <a:pt x="17" y="155"/>
                    </a:lnTo>
                    <a:lnTo>
                      <a:pt x="11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5" y="136"/>
                    </a:lnTo>
                    <a:lnTo>
                      <a:pt x="11" y="117"/>
                    </a:lnTo>
                    <a:lnTo>
                      <a:pt x="11" y="108"/>
                    </a:lnTo>
                    <a:lnTo>
                      <a:pt x="11" y="103"/>
                    </a:lnTo>
                    <a:lnTo>
                      <a:pt x="17" y="98"/>
                    </a:lnTo>
                    <a:lnTo>
                      <a:pt x="28" y="80"/>
                    </a:lnTo>
                    <a:lnTo>
                      <a:pt x="33" y="75"/>
                    </a:lnTo>
                    <a:lnTo>
                      <a:pt x="33" y="61"/>
                    </a:lnTo>
                    <a:lnTo>
                      <a:pt x="28" y="42"/>
                    </a:lnTo>
                    <a:lnTo>
                      <a:pt x="17" y="19"/>
                    </a:lnTo>
                    <a:lnTo>
                      <a:pt x="5" y="14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4" name="Freeform 138"/>
              <p:cNvSpPr>
                <a:spLocks/>
              </p:cNvSpPr>
              <p:nvPr/>
            </p:nvSpPr>
            <p:spPr bwMode="auto">
              <a:xfrm>
                <a:off x="3348" y="2602"/>
                <a:ext cx="298" cy="277"/>
              </a:xfrm>
              <a:custGeom>
                <a:avLst/>
                <a:gdLst>
                  <a:gd name="T0" fmla="*/ 29 w 298"/>
                  <a:gd name="T1" fmla="*/ 143 h 277"/>
                  <a:gd name="T2" fmla="*/ 46 w 298"/>
                  <a:gd name="T3" fmla="*/ 138 h 277"/>
                  <a:gd name="T4" fmla="*/ 58 w 298"/>
                  <a:gd name="T5" fmla="*/ 133 h 277"/>
                  <a:gd name="T6" fmla="*/ 70 w 298"/>
                  <a:gd name="T7" fmla="*/ 115 h 277"/>
                  <a:gd name="T8" fmla="*/ 81 w 298"/>
                  <a:gd name="T9" fmla="*/ 92 h 277"/>
                  <a:gd name="T10" fmla="*/ 87 w 298"/>
                  <a:gd name="T11" fmla="*/ 78 h 277"/>
                  <a:gd name="T12" fmla="*/ 87 w 298"/>
                  <a:gd name="T13" fmla="*/ 55 h 277"/>
                  <a:gd name="T14" fmla="*/ 87 w 298"/>
                  <a:gd name="T15" fmla="*/ 37 h 277"/>
                  <a:gd name="T16" fmla="*/ 87 w 298"/>
                  <a:gd name="T17" fmla="*/ 18 h 277"/>
                  <a:gd name="T18" fmla="*/ 99 w 298"/>
                  <a:gd name="T19" fmla="*/ 9 h 277"/>
                  <a:gd name="T20" fmla="*/ 110 w 298"/>
                  <a:gd name="T21" fmla="*/ 9 h 277"/>
                  <a:gd name="T22" fmla="*/ 122 w 298"/>
                  <a:gd name="T23" fmla="*/ 13 h 277"/>
                  <a:gd name="T24" fmla="*/ 145 w 298"/>
                  <a:gd name="T25" fmla="*/ 13 h 277"/>
                  <a:gd name="T26" fmla="*/ 210 w 298"/>
                  <a:gd name="T27" fmla="*/ 0 h 277"/>
                  <a:gd name="T28" fmla="*/ 227 w 298"/>
                  <a:gd name="T29" fmla="*/ 9 h 277"/>
                  <a:gd name="T30" fmla="*/ 245 w 298"/>
                  <a:gd name="T31" fmla="*/ 13 h 277"/>
                  <a:gd name="T32" fmla="*/ 256 w 298"/>
                  <a:gd name="T33" fmla="*/ 27 h 277"/>
                  <a:gd name="T34" fmla="*/ 285 w 298"/>
                  <a:gd name="T35" fmla="*/ 27 h 277"/>
                  <a:gd name="T36" fmla="*/ 285 w 298"/>
                  <a:gd name="T37" fmla="*/ 41 h 277"/>
                  <a:gd name="T38" fmla="*/ 280 w 298"/>
                  <a:gd name="T39" fmla="*/ 55 h 277"/>
                  <a:gd name="T40" fmla="*/ 274 w 298"/>
                  <a:gd name="T41" fmla="*/ 64 h 277"/>
                  <a:gd name="T42" fmla="*/ 268 w 298"/>
                  <a:gd name="T43" fmla="*/ 110 h 277"/>
                  <a:gd name="T44" fmla="*/ 274 w 298"/>
                  <a:gd name="T45" fmla="*/ 124 h 277"/>
                  <a:gd name="T46" fmla="*/ 285 w 298"/>
                  <a:gd name="T47" fmla="*/ 189 h 277"/>
                  <a:gd name="T48" fmla="*/ 291 w 298"/>
                  <a:gd name="T49" fmla="*/ 207 h 277"/>
                  <a:gd name="T50" fmla="*/ 280 w 298"/>
                  <a:gd name="T51" fmla="*/ 207 h 277"/>
                  <a:gd name="T52" fmla="*/ 268 w 298"/>
                  <a:gd name="T53" fmla="*/ 226 h 277"/>
                  <a:gd name="T54" fmla="*/ 274 w 298"/>
                  <a:gd name="T55" fmla="*/ 244 h 277"/>
                  <a:gd name="T56" fmla="*/ 280 w 298"/>
                  <a:gd name="T57" fmla="*/ 258 h 277"/>
                  <a:gd name="T58" fmla="*/ 297 w 298"/>
                  <a:gd name="T59" fmla="*/ 276 h 277"/>
                  <a:gd name="T60" fmla="*/ 274 w 298"/>
                  <a:gd name="T61" fmla="*/ 272 h 277"/>
                  <a:gd name="T62" fmla="*/ 250 w 298"/>
                  <a:gd name="T63" fmla="*/ 249 h 277"/>
                  <a:gd name="T64" fmla="*/ 239 w 298"/>
                  <a:gd name="T65" fmla="*/ 244 h 277"/>
                  <a:gd name="T66" fmla="*/ 233 w 298"/>
                  <a:gd name="T67" fmla="*/ 249 h 277"/>
                  <a:gd name="T68" fmla="*/ 215 w 298"/>
                  <a:gd name="T69" fmla="*/ 249 h 277"/>
                  <a:gd name="T70" fmla="*/ 192 w 298"/>
                  <a:gd name="T71" fmla="*/ 244 h 277"/>
                  <a:gd name="T72" fmla="*/ 180 w 298"/>
                  <a:gd name="T73" fmla="*/ 239 h 277"/>
                  <a:gd name="T74" fmla="*/ 175 w 298"/>
                  <a:gd name="T75" fmla="*/ 235 h 277"/>
                  <a:gd name="T76" fmla="*/ 145 w 298"/>
                  <a:gd name="T77" fmla="*/ 235 h 277"/>
                  <a:gd name="T78" fmla="*/ 128 w 298"/>
                  <a:gd name="T79" fmla="*/ 230 h 277"/>
                  <a:gd name="T80" fmla="*/ 128 w 298"/>
                  <a:gd name="T81" fmla="*/ 216 h 277"/>
                  <a:gd name="T82" fmla="*/ 128 w 298"/>
                  <a:gd name="T83" fmla="*/ 203 h 277"/>
                  <a:gd name="T84" fmla="*/ 116 w 298"/>
                  <a:gd name="T85" fmla="*/ 189 h 277"/>
                  <a:gd name="T86" fmla="*/ 99 w 298"/>
                  <a:gd name="T87" fmla="*/ 184 h 277"/>
                  <a:gd name="T88" fmla="*/ 99 w 298"/>
                  <a:gd name="T89" fmla="*/ 198 h 277"/>
                  <a:gd name="T90" fmla="*/ 64 w 298"/>
                  <a:gd name="T91" fmla="*/ 170 h 277"/>
                  <a:gd name="T92" fmla="*/ 46 w 298"/>
                  <a:gd name="T93" fmla="*/ 170 h 277"/>
                  <a:gd name="T94" fmla="*/ 23 w 298"/>
                  <a:gd name="T95" fmla="*/ 170 h 277"/>
                  <a:gd name="T96" fmla="*/ 0 w 298"/>
                  <a:gd name="T97" fmla="*/ 161 h 2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8"/>
                  <a:gd name="T148" fmla="*/ 0 h 277"/>
                  <a:gd name="T149" fmla="*/ 298 w 298"/>
                  <a:gd name="T150" fmla="*/ 277 h 2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8" h="277">
                    <a:moveTo>
                      <a:pt x="0" y="161"/>
                    </a:moveTo>
                    <a:lnTo>
                      <a:pt x="29" y="143"/>
                    </a:lnTo>
                    <a:lnTo>
                      <a:pt x="35" y="143"/>
                    </a:lnTo>
                    <a:lnTo>
                      <a:pt x="46" y="138"/>
                    </a:lnTo>
                    <a:lnTo>
                      <a:pt x="52" y="138"/>
                    </a:lnTo>
                    <a:lnTo>
                      <a:pt x="58" y="133"/>
                    </a:lnTo>
                    <a:lnTo>
                      <a:pt x="64" y="129"/>
                    </a:lnTo>
                    <a:lnTo>
                      <a:pt x="70" y="115"/>
                    </a:lnTo>
                    <a:lnTo>
                      <a:pt x="75" y="92"/>
                    </a:lnTo>
                    <a:lnTo>
                      <a:pt x="81" y="92"/>
                    </a:lnTo>
                    <a:lnTo>
                      <a:pt x="81" y="87"/>
                    </a:lnTo>
                    <a:lnTo>
                      <a:pt x="87" y="78"/>
                    </a:lnTo>
                    <a:lnTo>
                      <a:pt x="87" y="73"/>
                    </a:lnTo>
                    <a:lnTo>
                      <a:pt x="87" y="55"/>
                    </a:lnTo>
                    <a:lnTo>
                      <a:pt x="87" y="50"/>
                    </a:lnTo>
                    <a:lnTo>
                      <a:pt x="87" y="37"/>
                    </a:lnTo>
                    <a:lnTo>
                      <a:pt x="87" y="27"/>
                    </a:lnTo>
                    <a:lnTo>
                      <a:pt x="87" y="18"/>
                    </a:lnTo>
                    <a:lnTo>
                      <a:pt x="93" y="13"/>
                    </a:lnTo>
                    <a:lnTo>
                      <a:pt x="99" y="9"/>
                    </a:lnTo>
                    <a:lnTo>
                      <a:pt x="110" y="4"/>
                    </a:lnTo>
                    <a:lnTo>
                      <a:pt x="110" y="9"/>
                    </a:lnTo>
                    <a:lnTo>
                      <a:pt x="116" y="13"/>
                    </a:lnTo>
                    <a:lnTo>
                      <a:pt x="122" y="13"/>
                    </a:lnTo>
                    <a:lnTo>
                      <a:pt x="140" y="13"/>
                    </a:lnTo>
                    <a:lnTo>
                      <a:pt x="145" y="13"/>
                    </a:lnTo>
                    <a:lnTo>
                      <a:pt x="157" y="9"/>
                    </a:lnTo>
                    <a:lnTo>
                      <a:pt x="210" y="0"/>
                    </a:lnTo>
                    <a:lnTo>
                      <a:pt x="215" y="4"/>
                    </a:lnTo>
                    <a:lnTo>
                      <a:pt x="227" y="9"/>
                    </a:lnTo>
                    <a:lnTo>
                      <a:pt x="239" y="13"/>
                    </a:lnTo>
                    <a:lnTo>
                      <a:pt x="245" y="13"/>
                    </a:lnTo>
                    <a:lnTo>
                      <a:pt x="250" y="18"/>
                    </a:lnTo>
                    <a:lnTo>
                      <a:pt x="256" y="27"/>
                    </a:lnTo>
                    <a:lnTo>
                      <a:pt x="262" y="27"/>
                    </a:lnTo>
                    <a:lnTo>
                      <a:pt x="285" y="27"/>
                    </a:lnTo>
                    <a:lnTo>
                      <a:pt x="285" y="32"/>
                    </a:lnTo>
                    <a:lnTo>
                      <a:pt x="285" y="41"/>
                    </a:lnTo>
                    <a:lnTo>
                      <a:pt x="285" y="46"/>
                    </a:lnTo>
                    <a:lnTo>
                      <a:pt x="280" y="55"/>
                    </a:lnTo>
                    <a:lnTo>
                      <a:pt x="280" y="60"/>
                    </a:lnTo>
                    <a:lnTo>
                      <a:pt x="274" y="64"/>
                    </a:lnTo>
                    <a:lnTo>
                      <a:pt x="268" y="78"/>
                    </a:lnTo>
                    <a:lnTo>
                      <a:pt x="268" y="110"/>
                    </a:lnTo>
                    <a:lnTo>
                      <a:pt x="268" y="115"/>
                    </a:lnTo>
                    <a:lnTo>
                      <a:pt x="274" y="124"/>
                    </a:lnTo>
                    <a:lnTo>
                      <a:pt x="280" y="156"/>
                    </a:lnTo>
                    <a:lnTo>
                      <a:pt x="285" y="189"/>
                    </a:lnTo>
                    <a:lnTo>
                      <a:pt x="291" y="203"/>
                    </a:lnTo>
                    <a:lnTo>
                      <a:pt x="291" y="207"/>
                    </a:lnTo>
                    <a:lnTo>
                      <a:pt x="285" y="207"/>
                    </a:lnTo>
                    <a:lnTo>
                      <a:pt x="280" y="207"/>
                    </a:lnTo>
                    <a:lnTo>
                      <a:pt x="268" y="212"/>
                    </a:lnTo>
                    <a:lnTo>
                      <a:pt x="268" y="226"/>
                    </a:lnTo>
                    <a:lnTo>
                      <a:pt x="268" y="230"/>
                    </a:lnTo>
                    <a:lnTo>
                      <a:pt x="274" y="244"/>
                    </a:lnTo>
                    <a:lnTo>
                      <a:pt x="280" y="253"/>
                    </a:lnTo>
                    <a:lnTo>
                      <a:pt x="280" y="258"/>
                    </a:lnTo>
                    <a:lnTo>
                      <a:pt x="297" y="258"/>
                    </a:lnTo>
                    <a:lnTo>
                      <a:pt x="297" y="276"/>
                    </a:lnTo>
                    <a:lnTo>
                      <a:pt x="285" y="276"/>
                    </a:lnTo>
                    <a:lnTo>
                      <a:pt x="274" y="272"/>
                    </a:lnTo>
                    <a:lnTo>
                      <a:pt x="256" y="263"/>
                    </a:lnTo>
                    <a:lnTo>
                      <a:pt x="250" y="249"/>
                    </a:lnTo>
                    <a:lnTo>
                      <a:pt x="245" y="249"/>
                    </a:lnTo>
                    <a:lnTo>
                      <a:pt x="239" y="244"/>
                    </a:lnTo>
                    <a:lnTo>
                      <a:pt x="239" y="249"/>
                    </a:lnTo>
                    <a:lnTo>
                      <a:pt x="233" y="249"/>
                    </a:lnTo>
                    <a:lnTo>
                      <a:pt x="227" y="249"/>
                    </a:lnTo>
                    <a:lnTo>
                      <a:pt x="215" y="249"/>
                    </a:lnTo>
                    <a:lnTo>
                      <a:pt x="204" y="244"/>
                    </a:lnTo>
                    <a:lnTo>
                      <a:pt x="192" y="244"/>
                    </a:lnTo>
                    <a:lnTo>
                      <a:pt x="186" y="244"/>
                    </a:lnTo>
                    <a:lnTo>
                      <a:pt x="180" y="239"/>
                    </a:lnTo>
                    <a:lnTo>
                      <a:pt x="180" y="235"/>
                    </a:lnTo>
                    <a:lnTo>
                      <a:pt x="175" y="235"/>
                    </a:lnTo>
                    <a:lnTo>
                      <a:pt x="169" y="235"/>
                    </a:lnTo>
                    <a:lnTo>
                      <a:pt x="145" y="235"/>
                    </a:lnTo>
                    <a:lnTo>
                      <a:pt x="128" y="235"/>
                    </a:lnTo>
                    <a:lnTo>
                      <a:pt x="128" y="230"/>
                    </a:lnTo>
                    <a:lnTo>
                      <a:pt x="128" y="226"/>
                    </a:lnTo>
                    <a:lnTo>
                      <a:pt x="128" y="216"/>
                    </a:lnTo>
                    <a:lnTo>
                      <a:pt x="128" y="212"/>
                    </a:lnTo>
                    <a:lnTo>
                      <a:pt x="128" y="203"/>
                    </a:lnTo>
                    <a:lnTo>
                      <a:pt x="128" y="189"/>
                    </a:lnTo>
                    <a:lnTo>
                      <a:pt x="116" y="189"/>
                    </a:lnTo>
                    <a:lnTo>
                      <a:pt x="116" y="184"/>
                    </a:lnTo>
                    <a:lnTo>
                      <a:pt x="99" y="184"/>
                    </a:lnTo>
                    <a:lnTo>
                      <a:pt x="99" y="189"/>
                    </a:lnTo>
                    <a:lnTo>
                      <a:pt x="99" y="198"/>
                    </a:lnTo>
                    <a:lnTo>
                      <a:pt x="70" y="198"/>
                    </a:lnTo>
                    <a:lnTo>
                      <a:pt x="64" y="170"/>
                    </a:lnTo>
                    <a:lnTo>
                      <a:pt x="58" y="170"/>
                    </a:lnTo>
                    <a:lnTo>
                      <a:pt x="46" y="170"/>
                    </a:lnTo>
                    <a:lnTo>
                      <a:pt x="35" y="170"/>
                    </a:lnTo>
                    <a:lnTo>
                      <a:pt x="23" y="170"/>
                    </a:lnTo>
                    <a:lnTo>
                      <a:pt x="0" y="175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5" name="Freeform 139"/>
              <p:cNvSpPr>
                <a:spLocks/>
              </p:cNvSpPr>
              <p:nvPr/>
            </p:nvSpPr>
            <p:spPr bwMode="auto">
              <a:xfrm>
                <a:off x="3477" y="2810"/>
                <a:ext cx="226" cy="128"/>
              </a:xfrm>
              <a:custGeom>
                <a:avLst/>
                <a:gdLst>
                  <a:gd name="T0" fmla="*/ 166 w 226"/>
                  <a:gd name="T1" fmla="*/ 0 h 128"/>
                  <a:gd name="T2" fmla="*/ 160 w 226"/>
                  <a:gd name="T3" fmla="*/ 0 h 128"/>
                  <a:gd name="T4" fmla="*/ 148 w 226"/>
                  <a:gd name="T5" fmla="*/ 0 h 128"/>
                  <a:gd name="T6" fmla="*/ 136 w 226"/>
                  <a:gd name="T7" fmla="*/ 5 h 128"/>
                  <a:gd name="T8" fmla="*/ 136 w 226"/>
                  <a:gd name="T9" fmla="*/ 14 h 128"/>
                  <a:gd name="T10" fmla="*/ 136 w 226"/>
                  <a:gd name="T11" fmla="*/ 19 h 128"/>
                  <a:gd name="T12" fmla="*/ 142 w 226"/>
                  <a:gd name="T13" fmla="*/ 33 h 128"/>
                  <a:gd name="T14" fmla="*/ 148 w 226"/>
                  <a:gd name="T15" fmla="*/ 43 h 128"/>
                  <a:gd name="T16" fmla="*/ 154 w 226"/>
                  <a:gd name="T17" fmla="*/ 52 h 128"/>
                  <a:gd name="T18" fmla="*/ 166 w 226"/>
                  <a:gd name="T19" fmla="*/ 52 h 128"/>
                  <a:gd name="T20" fmla="*/ 166 w 226"/>
                  <a:gd name="T21" fmla="*/ 66 h 128"/>
                  <a:gd name="T22" fmla="*/ 154 w 226"/>
                  <a:gd name="T23" fmla="*/ 66 h 128"/>
                  <a:gd name="T24" fmla="*/ 142 w 226"/>
                  <a:gd name="T25" fmla="*/ 61 h 128"/>
                  <a:gd name="T26" fmla="*/ 130 w 226"/>
                  <a:gd name="T27" fmla="*/ 52 h 128"/>
                  <a:gd name="T28" fmla="*/ 124 w 226"/>
                  <a:gd name="T29" fmla="*/ 38 h 128"/>
                  <a:gd name="T30" fmla="*/ 118 w 226"/>
                  <a:gd name="T31" fmla="*/ 38 h 128"/>
                  <a:gd name="T32" fmla="*/ 112 w 226"/>
                  <a:gd name="T33" fmla="*/ 33 h 128"/>
                  <a:gd name="T34" fmla="*/ 112 w 226"/>
                  <a:gd name="T35" fmla="*/ 38 h 128"/>
                  <a:gd name="T36" fmla="*/ 101 w 226"/>
                  <a:gd name="T37" fmla="*/ 38 h 128"/>
                  <a:gd name="T38" fmla="*/ 95 w 226"/>
                  <a:gd name="T39" fmla="*/ 38 h 128"/>
                  <a:gd name="T40" fmla="*/ 83 w 226"/>
                  <a:gd name="T41" fmla="*/ 38 h 128"/>
                  <a:gd name="T42" fmla="*/ 71 w 226"/>
                  <a:gd name="T43" fmla="*/ 33 h 128"/>
                  <a:gd name="T44" fmla="*/ 59 w 226"/>
                  <a:gd name="T45" fmla="*/ 33 h 128"/>
                  <a:gd name="T46" fmla="*/ 53 w 226"/>
                  <a:gd name="T47" fmla="*/ 28 h 128"/>
                  <a:gd name="T48" fmla="*/ 41 w 226"/>
                  <a:gd name="T49" fmla="*/ 24 h 128"/>
                  <a:gd name="T50" fmla="*/ 35 w 226"/>
                  <a:gd name="T51" fmla="*/ 24 h 128"/>
                  <a:gd name="T52" fmla="*/ 18 w 226"/>
                  <a:gd name="T53" fmla="*/ 24 h 128"/>
                  <a:gd name="T54" fmla="*/ 18 w 226"/>
                  <a:gd name="T55" fmla="*/ 28 h 128"/>
                  <a:gd name="T56" fmla="*/ 18 w 226"/>
                  <a:gd name="T57" fmla="*/ 38 h 128"/>
                  <a:gd name="T58" fmla="*/ 18 w 226"/>
                  <a:gd name="T59" fmla="*/ 52 h 128"/>
                  <a:gd name="T60" fmla="*/ 18 w 226"/>
                  <a:gd name="T61" fmla="*/ 57 h 128"/>
                  <a:gd name="T62" fmla="*/ 0 w 226"/>
                  <a:gd name="T63" fmla="*/ 57 h 128"/>
                  <a:gd name="T64" fmla="*/ 0 w 226"/>
                  <a:gd name="T65" fmla="*/ 104 h 128"/>
                  <a:gd name="T66" fmla="*/ 0 w 226"/>
                  <a:gd name="T67" fmla="*/ 108 h 128"/>
                  <a:gd name="T68" fmla="*/ 6 w 226"/>
                  <a:gd name="T69" fmla="*/ 113 h 128"/>
                  <a:gd name="T70" fmla="*/ 18 w 226"/>
                  <a:gd name="T71" fmla="*/ 123 h 128"/>
                  <a:gd name="T72" fmla="*/ 30 w 226"/>
                  <a:gd name="T73" fmla="*/ 123 h 128"/>
                  <a:gd name="T74" fmla="*/ 53 w 226"/>
                  <a:gd name="T75" fmla="*/ 118 h 128"/>
                  <a:gd name="T76" fmla="*/ 59 w 226"/>
                  <a:gd name="T77" fmla="*/ 118 h 128"/>
                  <a:gd name="T78" fmla="*/ 65 w 226"/>
                  <a:gd name="T79" fmla="*/ 123 h 128"/>
                  <a:gd name="T80" fmla="*/ 89 w 226"/>
                  <a:gd name="T81" fmla="*/ 127 h 128"/>
                  <a:gd name="T82" fmla="*/ 95 w 226"/>
                  <a:gd name="T83" fmla="*/ 127 h 128"/>
                  <a:gd name="T84" fmla="*/ 112 w 226"/>
                  <a:gd name="T85" fmla="*/ 127 h 128"/>
                  <a:gd name="T86" fmla="*/ 124 w 226"/>
                  <a:gd name="T87" fmla="*/ 123 h 128"/>
                  <a:gd name="T88" fmla="*/ 130 w 226"/>
                  <a:gd name="T89" fmla="*/ 108 h 128"/>
                  <a:gd name="T90" fmla="*/ 219 w 226"/>
                  <a:gd name="T91" fmla="*/ 94 h 128"/>
                  <a:gd name="T92" fmla="*/ 219 w 226"/>
                  <a:gd name="T93" fmla="*/ 66 h 128"/>
                  <a:gd name="T94" fmla="*/ 219 w 226"/>
                  <a:gd name="T95" fmla="*/ 57 h 128"/>
                  <a:gd name="T96" fmla="*/ 225 w 226"/>
                  <a:gd name="T97" fmla="*/ 52 h 128"/>
                  <a:gd name="T98" fmla="*/ 225 w 226"/>
                  <a:gd name="T99" fmla="*/ 43 h 128"/>
                  <a:gd name="T100" fmla="*/ 213 w 226"/>
                  <a:gd name="T101" fmla="*/ 28 h 128"/>
                  <a:gd name="T102" fmla="*/ 201 w 226"/>
                  <a:gd name="T103" fmla="*/ 10 h 128"/>
                  <a:gd name="T104" fmla="*/ 184 w 226"/>
                  <a:gd name="T105" fmla="*/ 0 h 128"/>
                  <a:gd name="T106" fmla="*/ 166 w 226"/>
                  <a:gd name="T107" fmla="*/ 0 h 12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6"/>
                  <a:gd name="T163" fmla="*/ 0 h 128"/>
                  <a:gd name="T164" fmla="*/ 226 w 226"/>
                  <a:gd name="T165" fmla="*/ 128 h 12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6" h="128">
                    <a:moveTo>
                      <a:pt x="166" y="0"/>
                    </a:moveTo>
                    <a:lnTo>
                      <a:pt x="160" y="0"/>
                    </a:lnTo>
                    <a:lnTo>
                      <a:pt x="148" y="0"/>
                    </a:lnTo>
                    <a:lnTo>
                      <a:pt x="136" y="5"/>
                    </a:lnTo>
                    <a:lnTo>
                      <a:pt x="136" y="14"/>
                    </a:lnTo>
                    <a:lnTo>
                      <a:pt x="136" y="19"/>
                    </a:lnTo>
                    <a:lnTo>
                      <a:pt x="142" y="33"/>
                    </a:lnTo>
                    <a:lnTo>
                      <a:pt x="148" y="43"/>
                    </a:lnTo>
                    <a:lnTo>
                      <a:pt x="154" y="52"/>
                    </a:lnTo>
                    <a:lnTo>
                      <a:pt x="166" y="52"/>
                    </a:lnTo>
                    <a:lnTo>
                      <a:pt x="166" y="66"/>
                    </a:lnTo>
                    <a:lnTo>
                      <a:pt x="154" y="66"/>
                    </a:lnTo>
                    <a:lnTo>
                      <a:pt x="142" y="61"/>
                    </a:lnTo>
                    <a:lnTo>
                      <a:pt x="130" y="52"/>
                    </a:lnTo>
                    <a:lnTo>
                      <a:pt x="124" y="38"/>
                    </a:lnTo>
                    <a:lnTo>
                      <a:pt x="118" y="38"/>
                    </a:lnTo>
                    <a:lnTo>
                      <a:pt x="112" y="33"/>
                    </a:lnTo>
                    <a:lnTo>
                      <a:pt x="112" y="38"/>
                    </a:lnTo>
                    <a:lnTo>
                      <a:pt x="101" y="38"/>
                    </a:lnTo>
                    <a:lnTo>
                      <a:pt x="95" y="38"/>
                    </a:lnTo>
                    <a:lnTo>
                      <a:pt x="83" y="38"/>
                    </a:lnTo>
                    <a:lnTo>
                      <a:pt x="71" y="33"/>
                    </a:lnTo>
                    <a:lnTo>
                      <a:pt x="59" y="33"/>
                    </a:lnTo>
                    <a:lnTo>
                      <a:pt x="53" y="28"/>
                    </a:lnTo>
                    <a:lnTo>
                      <a:pt x="41" y="24"/>
                    </a:lnTo>
                    <a:lnTo>
                      <a:pt x="3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8"/>
                    </a:lnTo>
                    <a:lnTo>
                      <a:pt x="18" y="52"/>
                    </a:lnTo>
                    <a:lnTo>
                      <a:pt x="18" y="57"/>
                    </a:lnTo>
                    <a:lnTo>
                      <a:pt x="0" y="57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6" y="113"/>
                    </a:lnTo>
                    <a:lnTo>
                      <a:pt x="18" y="123"/>
                    </a:lnTo>
                    <a:lnTo>
                      <a:pt x="30" y="123"/>
                    </a:lnTo>
                    <a:lnTo>
                      <a:pt x="53" y="118"/>
                    </a:lnTo>
                    <a:lnTo>
                      <a:pt x="59" y="118"/>
                    </a:lnTo>
                    <a:lnTo>
                      <a:pt x="65" y="123"/>
                    </a:lnTo>
                    <a:lnTo>
                      <a:pt x="89" y="127"/>
                    </a:lnTo>
                    <a:lnTo>
                      <a:pt x="95" y="127"/>
                    </a:lnTo>
                    <a:lnTo>
                      <a:pt x="112" y="127"/>
                    </a:lnTo>
                    <a:lnTo>
                      <a:pt x="124" y="123"/>
                    </a:lnTo>
                    <a:lnTo>
                      <a:pt x="130" y="108"/>
                    </a:lnTo>
                    <a:lnTo>
                      <a:pt x="219" y="94"/>
                    </a:lnTo>
                    <a:lnTo>
                      <a:pt x="219" y="66"/>
                    </a:lnTo>
                    <a:lnTo>
                      <a:pt x="219" y="57"/>
                    </a:lnTo>
                    <a:lnTo>
                      <a:pt x="225" y="52"/>
                    </a:lnTo>
                    <a:lnTo>
                      <a:pt x="225" y="43"/>
                    </a:lnTo>
                    <a:lnTo>
                      <a:pt x="213" y="28"/>
                    </a:lnTo>
                    <a:lnTo>
                      <a:pt x="201" y="10"/>
                    </a:lnTo>
                    <a:lnTo>
                      <a:pt x="184" y="0"/>
                    </a:lnTo>
                    <a:lnTo>
                      <a:pt x="166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6" name="Freeform 140"/>
              <p:cNvSpPr>
                <a:spLocks/>
              </p:cNvSpPr>
              <p:nvPr/>
            </p:nvSpPr>
            <p:spPr bwMode="auto">
              <a:xfrm>
                <a:off x="3343" y="2921"/>
                <a:ext cx="224" cy="180"/>
              </a:xfrm>
              <a:custGeom>
                <a:avLst/>
                <a:gdLst>
                  <a:gd name="T0" fmla="*/ 155 w 224"/>
                  <a:gd name="T1" fmla="*/ 15 h 180"/>
                  <a:gd name="T2" fmla="*/ 149 w 224"/>
                  <a:gd name="T3" fmla="*/ 15 h 180"/>
                  <a:gd name="T4" fmla="*/ 137 w 224"/>
                  <a:gd name="T5" fmla="*/ 15 h 180"/>
                  <a:gd name="T6" fmla="*/ 126 w 224"/>
                  <a:gd name="T7" fmla="*/ 15 h 180"/>
                  <a:gd name="T8" fmla="*/ 120 w 224"/>
                  <a:gd name="T9" fmla="*/ 15 h 180"/>
                  <a:gd name="T10" fmla="*/ 115 w 224"/>
                  <a:gd name="T11" fmla="*/ 15 h 180"/>
                  <a:gd name="T12" fmla="*/ 109 w 224"/>
                  <a:gd name="T13" fmla="*/ 15 h 180"/>
                  <a:gd name="T14" fmla="*/ 97 w 224"/>
                  <a:gd name="T15" fmla="*/ 15 h 180"/>
                  <a:gd name="T16" fmla="*/ 92 w 224"/>
                  <a:gd name="T17" fmla="*/ 15 h 180"/>
                  <a:gd name="T18" fmla="*/ 35 w 224"/>
                  <a:gd name="T19" fmla="*/ 15 h 180"/>
                  <a:gd name="T20" fmla="*/ 29 w 224"/>
                  <a:gd name="T21" fmla="*/ 15 h 180"/>
                  <a:gd name="T22" fmla="*/ 23 w 224"/>
                  <a:gd name="T23" fmla="*/ 5 h 180"/>
                  <a:gd name="T24" fmla="*/ 18 w 224"/>
                  <a:gd name="T25" fmla="*/ 5 h 180"/>
                  <a:gd name="T26" fmla="*/ 0 w 224"/>
                  <a:gd name="T27" fmla="*/ 0 h 180"/>
                  <a:gd name="T28" fmla="*/ 0 w 224"/>
                  <a:gd name="T29" fmla="*/ 15 h 180"/>
                  <a:gd name="T30" fmla="*/ 6 w 224"/>
                  <a:gd name="T31" fmla="*/ 20 h 180"/>
                  <a:gd name="T32" fmla="*/ 12 w 224"/>
                  <a:gd name="T33" fmla="*/ 30 h 180"/>
                  <a:gd name="T34" fmla="*/ 18 w 224"/>
                  <a:gd name="T35" fmla="*/ 45 h 180"/>
                  <a:gd name="T36" fmla="*/ 23 w 224"/>
                  <a:gd name="T37" fmla="*/ 60 h 180"/>
                  <a:gd name="T38" fmla="*/ 23 w 224"/>
                  <a:gd name="T39" fmla="*/ 65 h 180"/>
                  <a:gd name="T40" fmla="*/ 29 w 224"/>
                  <a:gd name="T41" fmla="*/ 70 h 180"/>
                  <a:gd name="T42" fmla="*/ 35 w 224"/>
                  <a:gd name="T43" fmla="*/ 100 h 180"/>
                  <a:gd name="T44" fmla="*/ 46 w 224"/>
                  <a:gd name="T45" fmla="*/ 129 h 180"/>
                  <a:gd name="T46" fmla="*/ 52 w 224"/>
                  <a:gd name="T47" fmla="*/ 139 h 180"/>
                  <a:gd name="T48" fmla="*/ 58 w 224"/>
                  <a:gd name="T49" fmla="*/ 149 h 180"/>
                  <a:gd name="T50" fmla="*/ 58 w 224"/>
                  <a:gd name="T51" fmla="*/ 154 h 180"/>
                  <a:gd name="T52" fmla="*/ 63 w 224"/>
                  <a:gd name="T53" fmla="*/ 164 h 180"/>
                  <a:gd name="T54" fmla="*/ 69 w 224"/>
                  <a:gd name="T55" fmla="*/ 174 h 180"/>
                  <a:gd name="T56" fmla="*/ 69 w 224"/>
                  <a:gd name="T57" fmla="*/ 179 h 180"/>
                  <a:gd name="T58" fmla="*/ 80 w 224"/>
                  <a:gd name="T59" fmla="*/ 174 h 180"/>
                  <a:gd name="T60" fmla="*/ 86 w 224"/>
                  <a:gd name="T61" fmla="*/ 169 h 180"/>
                  <a:gd name="T62" fmla="*/ 92 w 224"/>
                  <a:gd name="T63" fmla="*/ 164 h 180"/>
                  <a:gd name="T64" fmla="*/ 92 w 224"/>
                  <a:gd name="T65" fmla="*/ 169 h 180"/>
                  <a:gd name="T66" fmla="*/ 97 w 224"/>
                  <a:gd name="T67" fmla="*/ 174 h 180"/>
                  <a:gd name="T68" fmla="*/ 103 w 224"/>
                  <a:gd name="T69" fmla="*/ 174 h 180"/>
                  <a:gd name="T70" fmla="*/ 115 w 224"/>
                  <a:gd name="T71" fmla="*/ 179 h 180"/>
                  <a:gd name="T72" fmla="*/ 126 w 224"/>
                  <a:gd name="T73" fmla="*/ 179 h 180"/>
                  <a:gd name="T74" fmla="*/ 137 w 224"/>
                  <a:gd name="T75" fmla="*/ 174 h 180"/>
                  <a:gd name="T76" fmla="*/ 137 w 224"/>
                  <a:gd name="T77" fmla="*/ 70 h 180"/>
                  <a:gd name="T78" fmla="*/ 149 w 224"/>
                  <a:gd name="T79" fmla="*/ 65 h 180"/>
                  <a:gd name="T80" fmla="*/ 149 w 224"/>
                  <a:gd name="T81" fmla="*/ 20 h 180"/>
                  <a:gd name="T82" fmla="*/ 155 w 224"/>
                  <a:gd name="T83" fmla="*/ 20 h 180"/>
                  <a:gd name="T84" fmla="*/ 166 w 224"/>
                  <a:gd name="T85" fmla="*/ 20 h 180"/>
                  <a:gd name="T86" fmla="*/ 194 w 224"/>
                  <a:gd name="T87" fmla="*/ 20 h 180"/>
                  <a:gd name="T88" fmla="*/ 194 w 224"/>
                  <a:gd name="T89" fmla="*/ 25 h 180"/>
                  <a:gd name="T90" fmla="*/ 200 w 224"/>
                  <a:gd name="T91" fmla="*/ 25 h 180"/>
                  <a:gd name="T92" fmla="*/ 206 w 224"/>
                  <a:gd name="T93" fmla="*/ 20 h 180"/>
                  <a:gd name="T94" fmla="*/ 217 w 224"/>
                  <a:gd name="T95" fmla="*/ 15 h 180"/>
                  <a:gd name="T96" fmla="*/ 223 w 224"/>
                  <a:gd name="T97" fmla="*/ 15 h 180"/>
                  <a:gd name="T98" fmla="*/ 217 w 224"/>
                  <a:gd name="T99" fmla="*/ 15 h 180"/>
                  <a:gd name="T100" fmla="*/ 206 w 224"/>
                  <a:gd name="T101" fmla="*/ 15 h 180"/>
                  <a:gd name="T102" fmla="*/ 177 w 224"/>
                  <a:gd name="T103" fmla="*/ 10 h 180"/>
                  <a:gd name="T104" fmla="*/ 155 w 224"/>
                  <a:gd name="T105" fmla="*/ 15 h 1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4"/>
                  <a:gd name="T160" fmla="*/ 0 h 180"/>
                  <a:gd name="T161" fmla="*/ 224 w 224"/>
                  <a:gd name="T162" fmla="*/ 180 h 1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4" h="180">
                    <a:moveTo>
                      <a:pt x="155" y="15"/>
                    </a:moveTo>
                    <a:lnTo>
                      <a:pt x="149" y="15"/>
                    </a:lnTo>
                    <a:lnTo>
                      <a:pt x="137" y="15"/>
                    </a:lnTo>
                    <a:lnTo>
                      <a:pt x="126" y="15"/>
                    </a:lnTo>
                    <a:lnTo>
                      <a:pt x="120" y="15"/>
                    </a:lnTo>
                    <a:lnTo>
                      <a:pt x="115" y="15"/>
                    </a:lnTo>
                    <a:lnTo>
                      <a:pt x="109" y="15"/>
                    </a:lnTo>
                    <a:lnTo>
                      <a:pt x="97" y="15"/>
                    </a:lnTo>
                    <a:lnTo>
                      <a:pt x="92" y="15"/>
                    </a:lnTo>
                    <a:lnTo>
                      <a:pt x="35" y="15"/>
                    </a:lnTo>
                    <a:lnTo>
                      <a:pt x="29" y="15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" y="20"/>
                    </a:lnTo>
                    <a:lnTo>
                      <a:pt x="12" y="30"/>
                    </a:lnTo>
                    <a:lnTo>
                      <a:pt x="18" y="45"/>
                    </a:lnTo>
                    <a:lnTo>
                      <a:pt x="23" y="60"/>
                    </a:lnTo>
                    <a:lnTo>
                      <a:pt x="23" y="65"/>
                    </a:lnTo>
                    <a:lnTo>
                      <a:pt x="29" y="70"/>
                    </a:lnTo>
                    <a:lnTo>
                      <a:pt x="35" y="100"/>
                    </a:lnTo>
                    <a:lnTo>
                      <a:pt x="46" y="129"/>
                    </a:lnTo>
                    <a:lnTo>
                      <a:pt x="52" y="139"/>
                    </a:lnTo>
                    <a:lnTo>
                      <a:pt x="58" y="149"/>
                    </a:lnTo>
                    <a:lnTo>
                      <a:pt x="58" y="154"/>
                    </a:lnTo>
                    <a:lnTo>
                      <a:pt x="63" y="164"/>
                    </a:lnTo>
                    <a:lnTo>
                      <a:pt x="69" y="174"/>
                    </a:lnTo>
                    <a:lnTo>
                      <a:pt x="69" y="179"/>
                    </a:lnTo>
                    <a:lnTo>
                      <a:pt x="80" y="174"/>
                    </a:lnTo>
                    <a:lnTo>
                      <a:pt x="86" y="169"/>
                    </a:lnTo>
                    <a:lnTo>
                      <a:pt x="92" y="164"/>
                    </a:lnTo>
                    <a:lnTo>
                      <a:pt x="92" y="169"/>
                    </a:lnTo>
                    <a:lnTo>
                      <a:pt x="97" y="174"/>
                    </a:lnTo>
                    <a:lnTo>
                      <a:pt x="103" y="174"/>
                    </a:lnTo>
                    <a:lnTo>
                      <a:pt x="115" y="179"/>
                    </a:lnTo>
                    <a:lnTo>
                      <a:pt x="126" y="179"/>
                    </a:lnTo>
                    <a:lnTo>
                      <a:pt x="137" y="174"/>
                    </a:lnTo>
                    <a:lnTo>
                      <a:pt x="137" y="70"/>
                    </a:lnTo>
                    <a:lnTo>
                      <a:pt x="149" y="65"/>
                    </a:lnTo>
                    <a:lnTo>
                      <a:pt x="149" y="20"/>
                    </a:lnTo>
                    <a:lnTo>
                      <a:pt x="155" y="20"/>
                    </a:lnTo>
                    <a:lnTo>
                      <a:pt x="166" y="20"/>
                    </a:lnTo>
                    <a:lnTo>
                      <a:pt x="194" y="20"/>
                    </a:lnTo>
                    <a:lnTo>
                      <a:pt x="194" y="25"/>
                    </a:lnTo>
                    <a:lnTo>
                      <a:pt x="200" y="25"/>
                    </a:lnTo>
                    <a:lnTo>
                      <a:pt x="206" y="20"/>
                    </a:lnTo>
                    <a:lnTo>
                      <a:pt x="217" y="15"/>
                    </a:lnTo>
                    <a:lnTo>
                      <a:pt x="223" y="15"/>
                    </a:lnTo>
                    <a:lnTo>
                      <a:pt x="217" y="15"/>
                    </a:lnTo>
                    <a:lnTo>
                      <a:pt x="206" y="15"/>
                    </a:lnTo>
                    <a:lnTo>
                      <a:pt x="177" y="10"/>
                    </a:lnTo>
                    <a:lnTo>
                      <a:pt x="155" y="1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7" name="Freeform 141"/>
              <p:cNvSpPr>
                <a:spLocks/>
              </p:cNvSpPr>
              <p:nvPr/>
            </p:nvSpPr>
            <p:spPr bwMode="auto">
              <a:xfrm>
                <a:off x="3476" y="2935"/>
                <a:ext cx="140" cy="154"/>
              </a:xfrm>
              <a:custGeom>
                <a:avLst/>
                <a:gdLst>
                  <a:gd name="T0" fmla="*/ 122 w 140"/>
                  <a:gd name="T1" fmla="*/ 54 h 154"/>
                  <a:gd name="T2" fmla="*/ 116 w 140"/>
                  <a:gd name="T3" fmla="*/ 54 h 154"/>
                  <a:gd name="T4" fmla="*/ 116 w 140"/>
                  <a:gd name="T5" fmla="*/ 49 h 154"/>
                  <a:gd name="T6" fmla="*/ 110 w 140"/>
                  <a:gd name="T7" fmla="*/ 44 h 154"/>
                  <a:gd name="T8" fmla="*/ 104 w 140"/>
                  <a:gd name="T9" fmla="*/ 39 h 154"/>
                  <a:gd name="T10" fmla="*/ 104 w 140"/>
                  <a:gd name="T11" fmla="*/ 34 h 154"/>
                  <a:gd name="T12" fmla="*/ 99 w 140"/>
                  <a:gd name="T13" fmla="*/ 29 h 154"/>
                  <a:gd name="T14" fmla="*/ 93 w 140"/>
                  <a:gd name="T15" fmla="*/ 15 h 154"/>
                  <a:gd name="T16" fmla="*/ 87 w 140"/>
                  <a:gd name="T17" fmla="*/ 5 h 154"/>
                  <a:gd name="T18" fmla="*/ 87 w 140"/>
                  <a:gd name="T19" fmla="*/ 0 h 154"/>
                  <a:gd name="T20" fmla="*/ 81 w 140"/>
                  <a:gd name="T21" fmla="*/ 5 h 154"/>
                  <a:gd name="T22" fmla="*/ 75 w 140"/>
                  <a:gd name="T23" fmla="*/ 10 h 154"/>
                  <a:gd name="T24" fmla="*/ 70 w 140"/>
                  <a:gd name="T25" fmla="*/ 15 h 154"/>
                  <a:gd name="T26" fmla="*/ 64 w 140"/>
                  <a:gd name="T27" fmla="*/ 15 h 154"/>
                  <a:gd name="T28" fmla="*/ 58 w 140"/>
                  <a:gd name="T29" fmla="*/ 5 h 154"/>
                  <a:gd name="T30" fmla="*/ 41 w 140"/>
                  <a:gd name="T31" fmla="*/ 5 h 154"/>
                  <a:gd name="T32" fmla="*/ 23 w 140"/>
                  <a:gd name="T33" fmla="*/ 5 h 154"/>
                  <a:gd name="T34" fmla="*/ 18 w 140"/>
                  <a:gd name="T35" fmla="*/ 5 h 154"/>
                  <a:gd name="T36" fmla="*/ 18 w 140"/>
                  <a:gd name="T37" fmla="*/ 54 h 154"/>
                  <a:gd name="T38" fmla="*/ 0 w 140"/>
                  <a:gd name="T39" fmla="*/ 54 h 154"/>
                  <a:gd name="T40" fmla="*/ 0 w 140"/>
                  <a:gd name="T41" fmla="*/ 109 h 154"/>
                  <a:gd name="T42" fmla="*/ 6 w 140"/>
                  <a:gd name="T43" fmla="*/ 118 h 154"/>
                  <a:gd name="T44" fmla="*/ 12 w 140"/>
                  <a:gd name="T45" fmla="*/ 123 h 154"/>
                  <a:gd name="T46" fmla="*/ 12 w 140"/>
                  <a:gd name="T47" fmla="*/ 138 h 154"/>
                  <a:gd name="T48" fmla="*/ 12 w 140"/>
                  <a:gd name="T49" fmla="*/ 143 h 154"/>
                  <a:gd name="T50" fmla="*/ 12 w 140"/>
                  <a:gd name="T51" fmla="*/ 153 h 154"/>
                  <a:gd name="T52" fmla="*/ 18 w 140"/>
                  <a:gd name="T53" fmla="*/ 153 h 154"/>
                  <a:gd name="T54" fmla="*/ 23 w 140"/>
                  <a:gd name="T55" fmla="*/ 153 h 154"/>
                  <a:gd name="T56" fmla="*/ 35 w 140"/>
                  <a:gd name="T57" fmla="*/ 148 h 154"/>
                  <a:gd name="T58" fmla="*/ 46 w 140"/>
                  <a:gd name="T59" fmla="*/ 138 h 154"/>
                  <a:gd name="T60" fmla="*/ 52 w 140"/>
                  <a:gd name="T61" fmla="*/ 133 h 154"/>
                  <a:gd name="T62" fmla="*/ 52 w 140"/>
                  <a:gd name="T63" fmla="*/ 123 h 154"/>
                  <a:gd name="T64" fmla="*/ 58 w 140"/>
                  <a:gd name="T65" fmla="*/ 118 h 154"/>
                  <a:gd name="T66" fmla="*/ 70 w 140"/>
                  <a:gd name="T67" fmla="*/ 118 h 154"/>
                  <a:gd name="T68" fmla="*/ 75 w 140"/>
                  <a:gd name="T69" fmla="*/ 123 h 154"/>
                  <a:gd name="T70" fmla="*/ 81 w 140"/>
                  <a:gd name="T71" fmla="*/ 128 h 154"/>
                  <a:gd name="T72" fmla="*/ 87 w 140"/>
                  <a:gd name="T73" fmla="*/ 128 h 154"/>
                  <a:gd name="T74" fmla="*/ 87 w 140"/>
                  <a:gd name="T75" fmla="*/ 123 h 154"/>
                  <a:gd name="T76" fmla="*/ 93 w 140"/>
                  <a:gd name="T77" fmla="*/ 113 h 154"/>
                  <a:gd name="T78" fmla="*/ 99 w 140"/>
                  <a:gd name="T79" fmla="*/ 104 h 154"/>
                  <a:gd name="T80" fmla="*/ 104 w 140"/>
                  <a:gd name="T81" fmla="*/ 99 h 154"/>
                  <a:gd name="T82" fmla="*/ 110 w 140"/>
                  <a:gd name="T83" fmla="*/ 99 h 154"/>
                  <a:gd name="T84" fmla="*/ 116 w 140"/>
                  <a:gd name="T85" fmla="*/ 94 h 154"/>
                  <a:gd name="T86" fmla="*/ 127 w 140"/>
                  <a:gd name="T87" fmla="*/ 89 h 154"/>
                  <a:gd name="T88" fmla="*/ 133 w 140"/>
                  <a:gd name="T89" fmla="*/ 84 h 154"/>
                  <a:gd name="T90" fmla="*/ 139 w 140"/>
                  <a:gd name="T91" fmla="*/ 79 h 154"/>
                  <a:gd name="T92" fmla="*/ 139 w 140"/>
                  <a:gd name="T93" fmla="*/ 74 h 154"/>
                  <a:gd name="T94" fmla="*/ 127 w 140"/>
                  <a:gd name="T95" fmla="*/ 69 h 154"/>
                  <a:gd name="T96" fmla="*/ 122 w 140"/>
                  <a:gd name="T97" fmla="*/ 64 h 154"/>
                  <a:gd name="T98" fmla="*/ 122 w 140"/>
                  <a:gd name="T99" fmla="*/ 54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54"/>
                  <a:gd name="T152" fmla="*/ 140 w 140"/>
                  <a:gd name="T153" fmla="*/ 154 h 15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54">
                    <a:moveTo>
                      <a:pt x="122" y="54"/>
                    </a:moveTo>
                    <a:lnTo>
                      <a:pt x="116" y="54"/>
                    </a:lnTo>
                    <a:lnTo>
                      <a:pt x="116" y="49"/>
                    </a:lnTo>
                    <a:lnTo>
                      <a:pt x="110" y="44"/>
                    </a:lnTo>
                    <a:lnTo>
                      <a:pt x="104" y="39"/>
                    </a:lnTo>
                    <a:lnTo>
                      <a:pt x="104" y="34"/>
                    </a:lnTo>
                    <a:lnTo>
                      <a:pt x="99" y="29"/>
                    </a:lnTo>
                    <a:lnTo>
                      <a:pt x="93" y="15"/>
                    </a:lnTo>
                    <a:lnTo>
                      <a:pt x="87" y="5"/>
                    </a:lnTo>
                    <a:lnTo>
                      <a:pt x="87" y="0"/>
                    </a:lnTo>
                    <a:lnTo>
                      <a:pt x="81" y="5"/>
                    </a:lnTo>
                    <a:lnTo>
                      <a:pt x="75" y="10"/>
                    </a:lnTo>
                    <a:lnTo>
                      <a:pt x="70" y="15"/>
                    </a:lnTo>
                    <a:lnTo>
                      <a:pt x="64" y="15"/>
                    </a:lnTo>
                    <a:lnTo>
                      <a:pt x="58" y="5"/>
                    </a:lnTo>
                    <a:lnTo>
                      <a:pt x="41" y="5"/>
                    </a:lnTo>
                    <a:lnTo>
                      <a:pt x="23" y="5"/>
                    </a:lnTo>
                    <a:lnTo>
                      <a:pt x="18" y="5"/>
                    </a:lnTo>
                    <a:lnTo>
                      <a:pt x="18" y="54"/>
                    </a:lnTo>
                    <a:lnTo>
                      <a:pt x="0" y="54"/>
                    </a:lnTo>
                    <a:lnTo>
                      <a:pt x="0" y="109"/>
                    </a:lnTo>
                    <a:lnTo>
                      <a:pt x="6" y="118"/>
                    </a:lnTo>
                    <a:lnTo>
                      <a:pt x="12" y="123"/>
                    </a:lnTo>
                    <a:lnTo>
                      <a:pt x="12" y="138"/>
                    </a:lnTo>
                    <a:lnTo>
                      <a:pt x="12" y="143"/>
                    </a:lnTo>
                    <a:lnTo>
                      <a:pt x="12" y="153"/>
                    </a:lnTo>
                    <a:lnTo>
                      <a:pt x="18" y="153"/>
                    </a:lnTo>
                    <a:lnTo>
                      <a:pt x="23" y="153"/>
                    </a:lnTo>
                    <a:lnTo>
                      <a:pt x="35" y="148"/>
                    </a:lnTo>
                    <a:lnTo>
                      <a:pt x="46" y="138"/>
                    </a:lnTo>
                    <a:lnTo>
                      <a:pt x="52" y="133"/>
                    </a:lnTo>
                    <a:lnTo>
                      <a:pt x="52" y="123"/>
                    </a:lnTo>
                    <a:lnTo>
                      <a:pt x="58" y="118"/>
                    </a:lnTo>
                    <a:lnTo>
                      <a:pt x="70" y="118"/>
                    </a:lnTo>
                    <a:lnTo>
                      <a:pt x="75" y="123"/>
                    </a:lnTo>
                    <a:lnTo>
                      <a:pt x="81" y="128"/>
                    </a:lnTo>
                    <a:lnTo>
                      <a:pt x="87" y="128"/>
                    </a:lnTo>
                    <a:lnTo>
                      <a:pt x="87" y="123"/>
                    </a:lnTo>
                    <a:lnTo>
                      <a:pt x="93" y="113"/>
                    </a:lnTo>
                    <a:lnTo>
                      <a:pt x="99" y="104"/>
                    </a:lnTo>
                    <a:lnTo>
                      <a:pt x="104" y="99"/>
                    </a:lnTo>
                    <a:lnTo>
                      <a:pt x="110" y="99"/>
                    </a:lnTo>
                    <a:lnTo>
                      <a:pt x="116" y="94"/>
                    </a:lnTo>
                    <a:lnTo>
                      <a:pt x="127" y="89"/>
                    </a:lnTo>
                    <a:lnTo>
                      <a:pt x="133" y="84"/>
                    </a:lnTo>
                    <a:lnTo>
                      <a:pt x="139" y="79"/>
                    </a:lnTo>
                    <a:lnTo>
                      <a:pt x="139" y="74"/>
                    </a:lnTo>
                    <a:lnTo>
                      <a:pt x="127" y="69"/>
                    </a:lnTo>
                    <a:lnTo>
                      <a:pt x="122" y="64"/>
                    </a:lnTo>
                    <a:lnTo>
                      <a:pt x="122" y="5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8" name="Freeform 142"/>
              <p:cNvSpPr>
                <a:spLocks/>
              </p:cNvSpPr>
              <p:nvPr/>
            </p:nvSpPr>
            <p:spPr bwMode="auto">
              <a:xfrm>
                <a:off x="3797" y="2514"/>
                <a:ext cx="140" cy="178"/>
              </a:xfrm>
              <a:custGeom>
                <a:avLst/>
                <a:gdLst>
                  <a:gd name="T0" fmla="*/ 7 w 140"/>
                  <a:gd name="T1" fmla="*/ 177 h 178"/>
                  <a:gd name="T2" fmla="*/ 38 w 140"/>
                  <a:gd name="T3" fmla="*/ 160 h 178"/>
                  <a:gd name="T4" fmla="*/ 45 w 140"/>
                  <a:gd name="T5" fmla="*/ 151 h 178"/>
                  <a:gd name="T6" fmla="*/ 63 w 140"/>
                  <a:gd name="T7" fmla="*/ 134 h 178"/>
                  <a:gd name="T8" fmla="*/ 82 w 140"/>
                  <a:gd name="T9" fmla="*/ 112 h 178"/>
                  <a:gd name="T10" fmla="*/ 95 w 140"/>
                  <a:gd name="T11" fmla="*/ 91 h 178"/>
                  <a:gd name="T12" fmla="*/ 108 w 140"/>
                  <a:gd name="T13" fmla="*/ 69 h 178"/>
                  <a:gd name="T14" fmla="*/ 120 w 140"/>
                  <a:gd name="T15" fmla="*/ 52 h 178"/>
                  <a:gd name="T16" fmla="*/ 126 w 140"/>
                  <a:gd name="T17" fmla="*/ 39 h 178"/>
                  <a:gd name="T18" fmla="*/ 126 w 140"/>
                  <a:gd name="T19" fmla="*/ 35 h 178"/>
                  <a:gd name="T20" fmla="*/ 133 w 140"/>
                  <a:gd name="T21" fmla="*/ 22 h 178"/>
                  <a:gd name="T22" fmla="*/ 139 w 140"/>
                  <a:gd name="T23" fmla="*/ 0 h 178"/>
                  <a:gd name="T24" fmla="*/ 126 w 140"/>
                  <a:gd name="T25" fmla="*/ 0 h 178"/>
                  <a:gd name="T26" fmla="*/ 120 w 140"/>
                  <a:gd name="T27" fmla="*/ 5 h 178"/>
                  <a:gd name="T28" fmla="*/ 108 w 140"/>
                  <a:gd name="T29" fmla="*/ 5 h 178"/>
                  <a:gd name="T30" fmla="*/ 95 w 140"/>
                  <a:gd name="T31" fmla="*/ 5 h 178"/>
                  <a:gd name="T32" fmla="*/ 76 w 140"/>
                  <a:gd name="T33" fmla="*/ 9 h 178"/>
                  <a:gd name="T34" fmla="*/ 63 w 140"/>
                  <a:gd name="T35" fmla="*/ 13 h 178"/>
                  <a:gd name="T36" fmla="*/ 57 w 140"/>
                  <a:gd name="T37" fmla="*/ 13 h 178"/>
                  <a:gd name="T38" fmla="*/ 38 w 140"/>
                  <a:gd name="T39" fmla="*/ 18 h 178"/>
                  <a:gd name="T40" fmla="*/ 32 w 140"/>
                  <a:gd name="T41" fmla="*/ 13 h 178"/>
                  <a:gd name="T42" fmla="*/ 26 w 140"/>
                  <a:gd name="T43" fmla="*/ 9 h 178"/>
                  <a:gd name="T44" fmla="*/ 19 w 140"/>
                  <a:gd name="T45" fmla="*/ 22 h 178"/>
                  <a:gd name="T46" fmla="*/ 19 w 140"/>
                  <a:gd name="T47" fmla="*/ 31 h 178"/>
                  <a:gd name="T48" fmla="*/ 26 w 140"/>
                  <a:gd name="T49" fmla="*/ 35 h 178"/>
                  <a:gd name="T50" fmla="*/ 63 w 140"/>
                  <a:gd name="T51" fmla="*/ 56 h 178"/>
                  <a:gd name="T52" fmla="*/ 82 w 140"/>
                  <a:gd name="T53" fmla="*/ 56 h 178"/>
                  <a:gd name="T54" fmla="*/ 45 w 140"/>
                  <a:gd name="T55" fmla="*/ 104 h 178"/>
                  <a:gd name="T56" fmla="*/ 32 w 140"/>
                  <a:gd name="T57" fmla="*/ 108 h 178"/>
                  <a:gd name="T58" fmla="*/ 26 w 140"/>
                  <a:gd name="T59" fmla="*/ 117 h 178"/>
                  <a:gd name="T60" fmla="*/ 13 w 140"/>
                  <a:gd name="T61" fmla="*/ 112 h 178"/>
                  <a:gd name="T62" fmla="*/ 0 w 140"/>
                  <a:gd name="T63" fmla="*/ 130 h 178"/>
                  <a:gd name="T64" fmla="*/ 0 w 140"/>
                  <a:gd name="T65" fmla="*/ 164 h 178"/>
                  <a:gd name="T66" fmla="*/ 7 w 140"/>
                  <a:gd name="T67" fmla="*/ 177 h 1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78"/>
                  <a:gd name="T104" fmla="*/ 140 w 140"/>
                  <a:gd name="T105" fmla="*/ 178 h 1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78">
                    <a:moveTo>
                      <a:pt x="7" y="177"/>
                    </a:moveTo>
                    <a:lnTo>
                      <a:pt x="38" y="160"/>
                    </a:lnTo>
                    <a:lnTo>
                      <a:pt x="45" y="151"/>
                    </a:lnTo>
                    <a:lnTo>
                      <a:pt x="63" y="134"/>
                    </a:lnTo>
                    <a:lnTo>
                      <a:pt x="82" y="112"/>
                    </a:lnTo>
                    <a:lnTo>
                      <a:pt x="95" y="91"/>
                    </a:lnTo>
                    <a:lnTo>
                      <a:pt x="108" y="69"/>
                    </a:lnTo>
                    <a:lnTo>
                      <a:pt x="120" y="52"/>
                    </a:lnTo>
                    <a:lnTo>
                      <a:pt x="126" y="39"/>
                    </a:lnTo>
                    <a:lnTo>
                      <a:pt x="126" y="35"/>
                    </a:lnTo>
                    <a:lnTo>
                      <a:pt x="133" y="22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20" y="5"/>
                    </a:lnTo>
                    <a:lnTo>
                      <a:pt x="108" y="5"/>
                    </a:lnTo>
                    <a:lnTo>
                      <a:pt x="95" y="5"/>
                    </a:lnTo>
                    <a:lnTo>
                      <a:pt x="76" y="9"/>
                    </a:lnTo>
                    <a:lnTo>
                      <a:pt x="63" y="13"/>
                    </a:lnTo>
                    <a:lnTo>
                      <a:pt x="57" y="13"/>
                    </a:lnTo>
                    <a:lnTo>
                      <a:pt x="38" y="18"/>
                    </a:lnTo>
                    <a:lnTo>
                      <a:pt x="32" y="13"/>
                    </a:lnTo>
                    <a:lnTo>
                      <a:pt x="26" y="9"/>
                    </a:lnTo>
                    <a:lnTo>
                      <a:pt x="19" y="22"/>
                    </a:lnTo>
                    <a:lnTo>
                      <a:pt x="19" y="31"/>
                    </a:lnTo>
                    <a:lnTo>
                      <a:pt x="26" y="35"/>
                    </a:lnTo>
                    <a:lnTo>
                      <a:pt x="63" y="56"/>
                    </a:lnTo>
                    <a:lnTo>
                      <a:pt x="82" y="56"/>
                    </a:lnTo>
                    <a:lnTo>
                      <a:pt x="45" y="104"/>
                    </a:lnTo>
                    <a:lnTo>
                      <a:pt x="32" y="108"/>
                    </a:lnTo>
                    <a:lnTo>
                      <a:pt x="26" y="117"/>
                    </a:lnTo>
                    <a:lnTo>
                      <a:pt x="13" y="112"/>
                    </a:lnTo>
                    <a:lnTo>
                      <a:pt x="0" y="130"/>
                    </a:lnTo>
                    <a:lnTo>
                      <a:pt x="0" y="164"/>
                    </a:lnTo>
                    <a:lnTo>
                      <a:pt x="7" y="177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19" name="Freeform 143"/>
              <p:cNvSpPr>
                <a:spLocks/>
              </p:cNvSpPr>
              <p:nvPr/>
            </p:nvSpPr>
            <p:spPr bwMode="auto">
              <a:xfrm>
                <a:off x="3679" y="2618"/>
                <a:ext cx="129" cy="133"/>
              </a:xfrm>
              <a:custGeom>
                <a:avLst/>
                <a:gdLst>
                  <a:gd name="T0" fmla="*/ 79 w 129"/>
                  <a:gd name="T1" fmla="*/ 123 h 133"/>
                  <a:gd name="T2" fmla="*/ 98 w 129"/>
                  <a:gd name="T3" fmla="*/ 106 h 133"/>
                  <a:gd name="T4" fmla="*/ 122 w 129"/>
                  <a:gd name="T5" fmla="*/ 70 h 133"/>
                  <a:gd name="T6" fmla="*/ 122 w 129"/>
                  <a:gd name="T7" fmla="*/ 62 h 133"/>
                  <a:gd name="T8" fmla="*/ 122 w 129"/>
                  <a:gd name="T9" fmla="*/ 26 h 133"/>
                  <a:gd name="T10" fmla="*/ 128 w 129"/>
                  <a:gd name="T11" fmla="*/ 13 h 133"/>
                  <a:gd name="T12" fmla="*/ 122 w 129"/>
                  <a:gd name="T13" fmla="*/ 4 h 133"/>
                  <a:gd name="T14" fmla="*/ 104 w 129"/>
                  <a:gd name="T15" fmla="*/ 9 h 133"/>
                  <a:gd name="T16" fmla="*/ 91 w 129"/>
                  <a:gd name="T17" fmla="*/ 18 h 133"/>
                  <a:gd name="T18" fmla="*/ 73 w 129"/>
                  <a:gd name="T19" fmla="*/ 18 h 133"/>
                  <a:gd name="T20" fmla="*/ 55 w 129"/>
                  <a:gd name="T21" fmla="*/ 0 h 133"/>
                  <a:gd name="T22" fmla="*/ 31 w 129"/>
                  <a:gd name="T23" fmla="*/ 0 h 133"/>
                  <a:gd name="T24" fmla="*/ 24 w 129"/>
                  <a:gd name="T25" fmla="*/ 0 h 133"/>
                  <a:gd name="T26" fmla="*/ 12 w 129"/>
                  <a:gd name="T27" fmla="*/ 4 h 133"/>
                  <a:gd name="T28" fmla="*/ 12 w 129"/>
                  <a:gd name="T29" fmla="*/ 13 h 133"/>
                  <a:gd name="T30" fmla="*/ 24 w 129"/>
                  <a:gd name="T31" fmla="*/ 40 h 133"/>
                  <a:gd name="T32" fmla="*/ 0 w 129"/>
                  <a:gd name="T33" fmla="*/ 57 h 133"/>
                  <a:gd name="T34" fmla="*/ 0 w 129"/>
                  <a:gd name="T35" fmla="*/ 62 h 133"/>
                  <a:gd name="T36" fmla="*/ 6 w 129"/>
                  <a:gd name="T37" fmla="*/ 66 h 133"/>
                  <a:gd name="T38" fmla="*/ 12 w 129"/>
                  <a:gd name="T39" fmla="*/ 75 h 133"/>
                  <a:gd name="T40" fmla="*/ 6 w 129"/>
                  <a:gd name="T41" fmla="*/ 84 h 133"/>
                  <a:gd name="T42" fmla="*/ 61 w 129"/>
                  <a:gd name="T43" fmla="*/ 119 h 133"/>
                  <a:gd name="T44" fmla="*/ 61 w 129"/>
                  <a:gd name="T45" fmla="*/ 123 h 133"/>
                  <a:gd name="T46" fmla="*/ 73 w 129"/>
                  <a:gd name="T47" fmla="*/ 132 h 133"/>
                  <a:gd name="T48" fmla="*/ 79 w 129"/>
                  <a:gd name="T49" fmla="*/ 12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33"/>
                  <a:gd name="T77" fmla="*/ 129 w 129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33">
                    <a:moveTo>
                      <a:pt x="79" y="123"/>
                    </a:moveTo>
                    <a:lnTo>
                      <a:pt x="98" y="106"/>
                    </a:lnTo>
                    <a:lnTo>
                      <a:pt x="122" y="70"/>
                    </a:lnTo>
                    <a:lnTo>
                      <a:pt x="122" y="62"/>
                    </a:lnTo>
                    <a:lnTo>
                      <a:pt x="122" y="26"/>
                    </a:lnTo>
                    <a:lnTo>
                      <a:pt x="128" y="13"/>
                    </a:lnTo>
                    <a:lnTo>
                      <a:pt x="122" y="4"/>
                    </a:lnTo>
                    <a:lnTo>
                      <a:pt x="104" y="9"/>
                    </a:lnTo>
                    <a:lnTo>
                      <a:pt x="91" y="18"/>
                    </a:lnTo>
                    <a:lnTo>
                      <a:pt x="73" y="18"/>
                    </a:lnTo>
                    <a:lnTo>
                      <a:pt x="55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2" y="4"/>
                    </a:lnTo>
                    <a:lnTo>
                      <a:pt x="12" y="13"/>
                    </a:lnTo>
                    <a:lnTo>
                      <a:pt x="24" y="40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75"/>
                    </a:lnTo>
                    <a:lnTo>
                      <a:pt x="6" y="84"/>
                    </a:lnTo>
                    <a:lnTo>
                      <a:pt x="61" y="119"/>
                    </a:lnTo>
                    <a:lnTo>
                      <a:pt x="61" y="123"/>
                    </a:lnTo>
                    <a:lnTo>
                      <a:pt x="73" y="132"/>
                    </a:lnTo>
                    <a:lnTo>
                      <a:pt x="79" y="12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0" name="Freeform 144"/>
              <p:cNvSpPr>
                <a:spLocks/>
              </p:cNvSpPr>
              <p:nvPr/>
            </p:nvSpPr>
            <p:spPr bwMode="auto">
              <a:xfrm>
                <a:off x="3679" y="2618"/>
                <a:ext cx="129" cy="133"/>
              </a:xfrm>
              <a:custGeom>
                <a:avLst/>
                <a:gdLst>
                  <a:gd name="T0" fmla="*/ 79 w 129"/>
                  <a:gd name="T1" fmla="*/ 123 h 133"/>
                  <a:gd name="T2" fmla="*/ 98 w 129"/>
                  <a:gd name="T3" fmla="*/ 106 h 133"/>
                  <a:gd name="T4" fmla="*/ 122 w 129"/>
                  <a:gd name="T5" fmla="*/ 70 h 133"/>
                  <a:gd name="T6" fmla="*/ 122 w 129"/>
                  <a:gd name="T7" fmla="*/ 62 h 133"/>
                  <a:gd name="T8" fmla="*/ 122 w 129"/>
                  <a:gd name="T9" fmla="*/ 26 h 133"/>
                  <a:gd name="T10" fmla="*/ 128 w 129"/>
                  <a:gd name="T11" fmla="*/ 13 h 133"/>
                  <a:gd name="T12" fmla="*/ 122 w 129"/>
                  <a:gd name="T13" fmla="*/ 4 h 133"/>
                  <a:gd name="T14" fmla="*/ 104 w 129"/>
                  <a:gd name="T15" fmla="*/ 9 h 133"/>
                  <a:gd name="T16" fmla="*/ 91 w 129"/>
                  <a:gd name="T17" fmla="*/ 18 h 133"/>
                  <a:gd name="T18" fmla="*/ 73 w 129"/>
                  <a:gd name="T19" fmla="*/ 18 h 133"/>
                  <a:gd name="T20" fmla="*/ 55 w 129"/>
                  <a:gd name="T21" fmla="*/ 0 h 133"/>
                  <a:gd name="T22" fmla="*/ 31 w 129"/>
                  <a:gd name="T23" fmla="*/ 0 h 133"/>
                  <a:gd name="T24" fmla="*/ 24 w 129"/>
                  <a:gd name="T25" fmla="*/ 0 h 133"/>
                  <a:gd name="T26" fmla="*/ 12 w 129"/>
                  <a:gd name="T27" fmla="*/ 4 h 133"/>
                  <a:gd name="T28" fmla="*/ 12 w 129"/>
                  <a:gd name="T29" fmla="*/ 13 h 133"/>
                  <a:gd name="T30" fmla="*/ 24 w 129"/>
                  <a:gd name="T31" fmla="*/ 40 h 133"/>
                  <a:gd name="T32" fmla="*/ 0 w 129"/>
                  <a:gd name="T33" fmla="*/ 57 h 133"/>
                  <a:gd name="T34" fmla="*/ 0 w 129"/>
                  <a:gd name="T35" fmla="*/ 62 h 133"/>
                  <a:gd name="T36" fmla="*/ 6 w 129"/>
                  <a:gd name="T37" fmla="*/ 66 h 133"/>
                  <a:gd name="T38" fmla="*/ 12 w 129"/>
                  <a:gd name="T39" fmla="*/ 75 h 133"/>
                  <a:gd name="T40" fmla="*/ 6 w 129"/>
                  <a:gd name="T41" fmla="*/ 84 h 133"/>
                  <a:gd name="T42" fmla="*/ 61 w 129"/>
                  <a:gd name="T43" fmla="*/ 119 h 133"/>
                  <a:gd name="T44" fmla="*/ 61 w 129"/>
                  <a:gd name="T45" fmla="*/ 123 h 133"/>
                  <a:gd name="T46" fmla="*/ 73 w 129"/>
                  <a:gd name="T47" fmla="*/ 132 h 1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33"/>
                  <a:gd name="T74" fmla="*/ 129 w 129"/>
                  <a:gd name="T75" fmla="*/ 133 h 1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33">
                    <a:moveTo>
                      <a:pt x="79" y="123"/>
                    </a:moveTo>
                    <a:lnTo>
                      <a:pt x="98" y="106"/>
                    </a:lnTo>
                    <a:lnTo>
                      <a:pt x="122" y="70"/>
                    </a:lnTo>
                    <a:lnTo>
                      <a:pt x="122" y="62"/>
                    </a:lnTo>
                    <a:lnTo>
                      <a:pt x="122" y="26"/>
                    </a:lnTo>
                    <a:lnTo>
                      <a:pt x="128" y="13"/>
                    </a:lnTo>
                    <a:lnTo>
                      <a:pt x="122" y="4"/>
                    </a:lnTo>
                    <a:lnTo>
                      <a:pt x="104" y="9"/>
                    </a:lnTo>
                    <a:lnTo>
                      <a:pt x="91" y="18"/>
                    </a:lnTo>
                    <a:lnTo>
                      <a:pt x="73" y="18"/>
                    </a:lnTo>
                    <a:lnTo>
                      <a:pt x="55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2" y="4"/>
                    </a:lnTo>
                    <a:lnTo>
                      <a:pt x="12" y="13"/>
                    </a:lnTo>
                    <a:lnTo>
                      <a:pt x="24" y="40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75"/>
                    </a:lnTo>
                    <a:lnTo>
                      <a:pt x="6" y="84"/>
                    </a:lnTo>
                    <a:lnTo>
                      <a:pt x="61" y="119"/>
                    </a:lnTo>
                    <a:lnTo>
                      <a:pt x="61" y="123"/>
                    </a:lnTo>
                    <a:lnTo>
                      <a:pt x="73" y="132"/>
                    </a:lnTo>
                  </a:path>
                </a:pathLst>
              </a:custGeom>
              <a:noFill/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1" name="Freeform 145"/>
              <p:cNvSpPr>
                <a:spLocks/>
              </p:cNvSpPr>
              <p:nvPr/>
            </p:nvSpPr>
            <p:spPr bwMode="auto">
              <a:xfrm>
                <a:off x="3619" y="2623"/>
                <a:ext cx="84" cy="83"/>
              </a:xfrm>
              <a:custGeom>
                <a:avLst/>
                <a:gdLst>
                  <a:gd name="T0" fmla="*/ 12 w 84"/>
                  <a:gd name="T1" fmla="*/ 4 h 83"/>
                  <a:gd name="T2" fmla="*/ 12 w 84"/>
                  <a:gd name="T3" fmla="*/ 8 h 83"/>
                  <a:gd name="T4" fmla="*/ 12 w 84"/>
                  <a:gd name="T5" fmla="*/ 17 h 83"/>
                  <a:gd name="T6" fmla="*/ 12 w 84"/>
                  <a:gd name="T7" fmla="*/ 21 h 83"/>
                  <a:gd name="T8" fmla="*/ 6 w 84"/>
                  <a:gd name="T9" fmla="*/ 30 h 83"/>
                  <a:gd name="T10" fmla="*/ 6 w 84"/>
                  <a:gd name="T11" fmla="*/ 34 h 83"/>
                  <a:gd name="T12" fmla="*/ 6 w 84"/>
                  <a:gd name="T13" fmla="*/ 43 h 83"/>
                  <a:gd name="T14" fmla="*/ 0 w 84"/>
                  <a:gd name="T15" fmla="*/ 52 h 83"/>
                  <a:gd name="T16" fmla="*/ 0 w 84"/>
                  <a:gd name="T17" fmla="*/ 56 h 83"/>
                  <a:gd name="T18" fmla="*/ 0 w 84"/>
                  <a:gd name="T19" fmla="*/ 60 h 83"/>
                  <a:gd name="T20" fmla="*/ 0 w 84"/>
                  <a:gd name="T21" fmla="*/ 69 h 83"/>
                  <a:gd name="T22" fmla="*/ 0 w 84"/>
                  <a:gd name="T23" fmla="*/ 78 h 83"/>
                  <a:gd name="T24" fmla="*/ 0 w 84"/>
                  <a:gd name="T25" fmla="*/ 82 h 83"/>
                  <a:gd name="T26" fmla="*/ 6 w 84"/>
                  <a:gd name="T27" fmla="*/ 82 h 83"/>
                  <a:gd name="T28" fmla="*/ 12 w 84"/>
                  <a:gd name="T29" fmla="*/ 82 h 83"/>
                  <a:gd name="T30" fmla="*/ 30 w 84"/>
                  <a:gd name="T31" fmla="*/ 73 h 83"/>
                  <a:gd name="T32" fmla="*/ 47 w 84"/>
                  <a:gd name="T33" fmla="*/ 60 h 83"/>
                  <a:gd name="T34" fmla="*/ 47 w 84"/>
                  <a:gd name="T35" fmla="*/ 56 h 83"/>
                  <a:gd name="T36" fmla="*/ 53 w 84"/>
                  <a:gd name="T37" fmla="*/ 52 h 83"/>
                  <a:gd name="T38" fmla="*/ 65 w 84"/>
                  <a:gd name="T39" fmla="*/ 52 h 83"/>
                  <a:gd name="T40" fmla="*/ 83 w 84"/>
                  <a:gd name="T41" fmla="*/ 34 h 83"/>
                  <a:gd name="T42" fmla="*/ 71 w 84"/>
                  <a:gd name="T43" fmla="*/ 13 h 83"/>
                  <a:gd name="T44" fmla="*/ 71 w 84"/>
                  <a:gd name="T45" fmla="*/ 8 h 83"/>
                  <a:gd name="T46" fmla="*/ 71 w 84"/>
                  <a:gd name="T47" fmla="*/ 4 h 83"/>
                  <a:gd name="T48" fmla="*/ 71 w 84"/>
                  <a:gd name="T49" fmla="*/ 0 h 83"/>
                  <a:gd name="T50" fmla="*/ 65 w 84"/>
                  <a:gd name="T51" fmla="*/ 0 h 83"/>
                  <a:gd name="T52" fmla="*/ 59 w 84"/>
                  <a:gd name="T53" fmla="*/ 4 h 83"/>
                  <a:gd name="T54" fmla="*/ 47 w 84"/>
                  <a:gd name="T55" fmla="*/ 4 h 83"/>
                  <a:gd name="T56" fmla="*/ 42 w 84"/>
                  <a:gd name="T57" fmla="*/ 4 h 83"/>
                  <a:gd name="T58" fmla="*/ 24 w 84"/>
                  <a:gd name="T59" fmla="*/ 4 h 83"/>
                  <a:gd name="T60" fmla="*/ 12 w 84"/>
                  <a:gd name="T61" fmla="*/ 4 h 8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4"/>
                  <a:gd name="T94" fmla="*/ 0 h 83"/>
                  <a:gd name="T95" fmla="*/ 84 w 84"/>
                  <a:gd name="T96" fmla="*/ 83 h 8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4" h="83">
                    <a:moveTo>
                      <a:pt x="12" y="4"/>
                    </a:moveTo>
                    <a:lnTo>
                      <a:pt x="12" y="8"/>
                    </a:lnTo>
                    <a:lnTo>
                      <a:pt x="12" y="17"/>
                    </a:lnTo>
                    <a:lnTo>
                      <a:pt x="12" y="21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6" y="43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6" y="82"/>
                    </a:lnTo>
                    <a:lnTo>
                      <a:pt x="12" y="82"/>
                    </a:lnTo>
                    <a:lnTo>
                      <a:pt x="30" y="73"/>
                    </a:lnTo>
                    <a:lnTo>
                      <a:pt x="47" y="60"/>
                    </a:lnTo>
                    <a:lnTo>
                      <a:pt x="47" y="56"/>
                    </a:lnTo>
                    <a:lnTo>
                      <a:pt x="53" y="52"/>
                    </a:lnTo>
                    <a:lnTo>
                      <a:pt x="65" y="52"/>
                    </a:lnTo>
                    <a:lnTo>
                      <a:pt x="83" y="34"/>
                    </a:lnTo>
                    <a:lnTo>
                      <a:pt x="71" y="13"/>
                    </a:lnTo>
                    <a:lnTo>
                      <a:pt x="71" y="8"/>
                    </a:lnTo>
                    <a:lnTo>
                      <a:pt x="71" y="4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4"/>
                    </a:lnTo>
                    <a:lnTo>
                      <a:pt x="47" y="4"/>
                    </a:lnTo>
                    <a:lnTo>
                      <a:pt x="42" y="4"/>
                    </a:lnTo>
                    <a:lnTo>
                      <a:pt x="24" y="4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2" name="Freeform 146"/>
              <p:cNvSpPr>
                <a:spLocks/>
              </p:cNvSpPr>
              <p:nvPr/>
            </p:nvSpPr>
            <p:spPr bwMode="auto">
              <a:xfrm>
                <a:off x="3672" y="2433"/>
                <a:ext cx="212" cy="203"/>
              </a:xfrm>
              <a:custGeom>
                <a:avLst/>
                <a:gdLst>
                  <a:gd name="T0" fmla="*/ 81 w 212"/>
                  <a:gd name="T1" fmla="*/ 0 h 203"/>
                  <a:gd name="T2" fmla="*/ 74 w 212"/>
                  <a:gd name="T3" fmla="*/ 4 h 203"/>
                  <a:gd name="T4" fmla="*/ 68 w 212"/>
                  <a:gd name="T5" fmla="*/ 8 h 203"/>
                  <a:gd name="T6" fmla="*/ 62 w 212"/>
                  <a:gd name="T7" fmla="*/ 12 h 203"/>
                  <a:gd name="T8" fmla="*/ 56 w 212"/>
                  <a:gd name="T9" fmla="*/ 21 h 203"/>
                  <a:gd name="T10" fmla="*/ 49 w 212"/>
                  <a:gd name="T11" fmla="*/ 25 h 203"/>
                  <a:gd name="T12" fmla="*/ 49 w 212"/>
                  <a:gd name="T13" fmla="*/ 29 h 203"/>
                  <a:gd name="T14" fmla="*/ 49 w 212"/>
                  <a:gd name="T15" fmla="*/ 42 h 203"/>
                  <a:gd name="T16" fmla="*/ 43 w 212"/>
                  <a:gd name="T17" fmla="*/ 54 h 203"/>
                  <a:gd name="T18" fmla="*/ 37 w 212"/>
                  <a:gd name="T19" fmla="*/ 63 h 203"/>
                  <a:gd name="T20" fmla="*/ 31 w 212"/>
                  <a:gd name="T21" fmla="*/ 67 h 203"/>
                  <a:gd name="T22" fmla="*/ 12 w 212"/>
                  <a:gd name="T23" fmla="*/ 88 h 203"/>
                  <a:gd name="T24" fmla="*/ 6 w 212"/>
                  <a:gd name="T25" fmla="*/ 92 h 203"/>
                  <a:gd name="T26" fmla="*/ 6 w 212"/>
                  <a:gd name="T27" fmla="*/ 97 h 203"/>
                  <a:gd name="T28" fmla="*/ 6 w 212"/>
                  <a:gd name="T29" fmla="*/ 113 h 203"/>
                  <a:gd name="T30" fmla="*/ 6 w 212"/>
                  <a:gd name="T31" fmla="*/ 118 h 203"/>
                  <a:gd name="T32" fmla="*/ 6 w 212"/>
                  <a:gd name="T33" fmla="*/ 122 h 203"/>
                  <a:gd name="T34" fmla="*/ 0 w 212"/>
                  <a:gd name="T35" fmla="*/ 126 h 203"/>
                  <a:gd name="T36" fmla="*/ 6 w 212"/>
                  <a:gd name="T37" fmla="*/ 130 h 203"/>
                  <a:gd name="T38" fmla="*/ 12 w 212"/>
                  <a:gd name="T39" fmla="*/ 135 h 203"/>
                  <a:gd name="T40" fmla="*/ 18 w 212"/>
                  <a:gd name="T41" fmla="*/ 143 h 203"/>
                  <a:gd name="T42" fmla="*/ 25 w 212"/>
                  <a:gd name="T43" fmla="*/ 151 h 203"/>
                  <a:gd name="T44" fmla="*/ 37 w 212"/>
                  <a:gd name="T45" fmla="*/ 160 h 203"/>
                  <a:gd name="T46" fmla="*/ 37 w 212"/>
                  <a:gd name="T47" fmla="*/ 164 h 203"/>
                  <a:gd name="T48" fmla="*/ 37 w 212"/>
                  <a:gd name="T49" fmla="*/ 185 h 203"/>
                  <a:gd name="T50" fmla="*/ 62 w 212"/>
                  <a:gd name="T51" fmla="*/ 185 h 203"/>
                  <a:gd name="T52" fmla="*/ 81 w 212"/>
                  <a:gd name="T53" fmla="*/ 202 h 203"/>
                  <a:gd name="T54" fmla="*/ 99 w 212"/>
                  <a:gd name="T55" fmla="*/ 202 h 203"/>
                  <a:gd name="T56" fmla="*/ 105 w 212"/>
                  <a:gd name="T57" fmla="*/ 194 h 203"/>
                  <a:gd name="T58" fmla="*/ 130 w 212"/>
                  <a:gd name="T59" fmla="*/ 189 h 203"/>
                  <a:gd name="T60" fmla="*/ 136 w 212"/>
                  <a:gd name="T61" fmla="*/ 194 h 203"/>
                  <a:gd name="T62" fmla="*/ 155 w 212"/>
                  <a:gd name="T63" fmla="*/ 198 h 203"/>
                  <a:gd name="T64" fmla="*/ 155 w 212"/>
                  <a:gd name="T65" fmla="*/ 189 h 203"/>
                  <a:gd name="T66" fmla="*/ 174 w 212"/>
                  <a:gd name="T67" fmla="*/ 185 h 203"/>
                  <a:gd name="T68" fmla="*/ 211 w 212"/>
                  <a:gd name="T69" fmla="*/ 139 h 203"/>
                  <a:gd name="T70" fmla="*/ 192 w 212"/>
                  <a:gd name="T71" fmla="*/ 135 h 203"/>
                  <a:gd name="T72" fmla="*/ 155 w 212"/>
                  <a:gd name="T73" fmla="*/ 118 h 203"/>
                  <a:gd name="T74" fmla="*/ 143 w 212"/>
                  <a:gd name="T75" fmla="*/ 109 h 203"/>
                  <a:gd name="T76" fmla="*/ 149 w 212"/>
                  <a:gd name="T77" fmla="*/ 105 h 203"/>
                  <a:gd name="T78" fmla="*/ 143 w 212"/>
                  <a:gd name="T79" fmla="*/ 101 h 203"/>
                  <a:gd name="T80" fmla="*/ 124 w 212"/>
                  <a:gd name="T81" fmla="*/ 97 h 203"/>
                  <a:gd name="T82" fmla="*/ 124 w 212"/>
                  <a:gd name="T83" fmla="*/ 88 h 203"/>
                  <a:gd name="T84" fmla="*/ 136 w 212"/>
                  <a:gd name="T85" fmla="*/ 76 h 203"/>
                  <a:gd name="T86" fmla="*/ 136 w 212"/>
                  <a:gd name="T87" fmla="*/ 80 h 203"/>
                  <a:gd name="T88" fmla="*/ 143 w 212"/>
                  <a:gd name="T89" fmla="*/ 71 h 203"/>
                  <a:gd name="T90" fmla="*/ 143 w 212"/>
                  <a:gd name="T91" fmla="*/ 67 h 203"/>
                  <a:gd name="T92" fmla="*/ 130 w 212"/>
                  <a:gd name="T93" fmla="*/ 59 h 203"/>
                  <a:gd name="T94" fmla="*/ 118 w 212"/>
                  <a:gd name="T95" fmla="*/ 46 h 203"/>
                  <a:gd name="T96" fmla="*/ 112 w 212"/>
                  <a:gd name="T97" fmla="*/ 42 h 203"/>
                  <a:gd name="T98" fmla="*/ 105 w 212"/>
                  <a:gd name="T99" fmla="*/ 33 h 203"/>
                  <a:gd name="T100" fmla="*/ 93 w 212"/>
                  <a:gd name="T101" fmla="*/ 25 h 203"/>
                  <a:gd name="T102" fmla="*/ 87 w 212"/>
                  <a:gd name="T103" fmla="*/ 12 h 203"/>
                  <a:gd name="T104" fmla="*/ 87 w 212"/>
                  <a:gd name="T105" fmla="*/ 8 h 203"/>
                  <a:gd name="T106" fmla="*/ 81 w 212"/>
                  <a:gd name="T107" fmla="*/ 0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2"/>
                  <a:gd name="T163" fmla="*/ 0 h 203"/>
                  <a:gd name="T164" fmla="*/ 212 w 21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2" h="203">
                    <a:moveTo>
                      <a:pt x="81" y="0"/>
                    </a:moveTo>
                    <a:lnTo>
                      <a:pt x="74" y="4"/>
                    </a:lnTo>
                    <a:lnTo>
                      <a:pt x="68" y="8"/>
                    </a:lnTo>
                    <a:lnTo>
                      <a:pt x="62" y="12"/>
                    </a:lnTo>
                    <a:lnTo>
                      <a:pt x="56" y="21"/>
                    </a:lnTo>
                    <a:lnTo>
                      <a:pt x="49" y="25"/>
                    </a:lnTo>
                    <a:lnTo>
                      <a:pt x="49" y="29"/>
                    </a:lnTo>
                    <a:lnTo>
                      <a:pt x="49" y="42"/>
                    </a:lnTo>
                    <a:lnTo>
                      <a:pt x="43" y="54"/>
                    </a:lnTo>
                    <a:lnTo>
                      <a:pt x="37" y="63"/>
                    </a:lnTo>
                    <a:lnTo>
                      <a:pt x="31" y="67"/>
                    </a:lnTo>
                    <a:lnTo>
                      <a:pt x="12" y="88"/>
                    </a:lnTo>
                    <a:lnTo>
                      <a:pt x="6" y="92"/>
                    </a:lnTo>
                    <a:lnTo>
                      <a:pt x="6" y="97"/>
                    </a:lnTo>
                    <a:lnTo>
                      <a:pt x="6" y="113"/>
                    </a:lnTo>
                    <a:lnTo>
                      <a:pt x="6" y="118"/>
                    </a:lnTo>
                    <a:lnTo>
                      <a:pt x="6" y="122"/>
                    </a:lnTo>
                    <a:lnTo>
                      <a:pt x="0" y="126"/>
                    </a:lnTo>
                    <a:lnTo>
                      <a:pt x="6" y="130"/>
                    </a:lnTo>
                    <a:lnTo>
                      <a:pt x="12" y="135"/>
                    </a:lnTo>
                    <a:lnTo>
                      <a:pt x="18" y="143"/>
                    </a:lnTo>
                    <a:lnTo>
                      <a:pt x="25" y="151"/>
                    </a:lnTo>
                    <a:lnTo>
                      <a:pt x="37" y="160"/>
                    </a:lnTo>
                    <a:lnTo>
                      <a:pt x="37" y="164"/>
                    </a:lnTo>
                    <a:lnTo>
                      <a:pt x="37" y="185"/>
                    </a:lnTo>
                    <a:lnTo>
                      <a:pt x="62" y="185"/>
                    </a:lnTo>
                    <a:lnTo>
                      <a:pt x="81" y="202"/>
                    </a:lnTo>
                    <a:lnTo>
                      <a:pt x="99" y="202"/>
                    </a:lnTo>
                    <a:lnTo>
                      <a:pt x="105" y="194"/>
                    </a:lnTo>
                    <a:lnTo>
                      <a:pt x="130" y="189"/>
                    </a:lnTo>
                    <a:lnTo>
                      <a:pt x="136" y="194"/>
                    </a:lnTo>
                    <a:lnTo>
                      <a:pt x="155" y="198"/>
                    </a:lnTo>
                    <a:lnTo>
                      <a:pt x="155" y="189"/>
                    </a:lnTo>
                    <a:lnTo>
                      <a:pt x="174" y="185"/>
                    </a:lnTo>
                    <a:lnTo>
                      <a:pt x="211" y="139"/>
                    </a:lnTo>
                    <a:lnTo>
                      <a:pt x="192" y="135"/>
                    </a:lnTo>
                    <a:lnTo>
                      <a:pt x="155" y="118"/>
                    </a:lnTo>
                    <a:lnTo>
                      <a:pt x="143" y="109"/>
                    </a:lnTo>
                    <a:lnTo>
                      <a:pt x="149" y="105"/>
                    </a:lnTo>
                    <a:lnTo>
                      <a:pt x="143" y="101"/>
                    </a:lnTo>
                    <a:lnTo>
                      <a:pt x="124" y="97"/>
                    </a:lnTo>
                    <a:lnTo>
                      <a:pt x="124" y="88"/>
                    </a:lnTo>
                    <a:lnTo>
                      <a:pt x="136" y="76"/>
                    </a:lnTo>
                    <a:lnTo>
                      <a:pt x="136" y="80"/>
                    </a:lnTo>
                    <a:lnTo>
                      <a:pt x="143" y="71"/>
                    </a:lnTo>
                    <a:lnTo>
                      <a:pt x="143" y="67"/>
                    </a:lnTo>
                    <a:lnTo>
                      <a:pt x="130" y="59"/>
                    </a:lnTo>
                    <a:lnTo>
                      <a:pt x="118" y="46"/>
                    </a:lnTo>
                    <a:lnTo>
                      <a:pt x="112" y="42"/>
                    </a:lnTo>
                    <a:lnTo>
                      <a:pt x="105" y="33"/>
                    </a:lnTo>
                    <a:lnTo>
                      <a:pt x="93" y="25"/>
                    </a:lnTo>
                    <a:lnTo>
                      <a:pt x="87" y="12"/>
                    </a:lnTo>
                    <a:lnTo>
                      <a:pt x="87" y="8"/>
                    </a:lnTo>
                    <a:lnTo>
                      <a:pt x="81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3" name="Freeform 147"/>
              <p:cNvSpPr>
                <a:spLocks/>
              </p:cNvSpPr>
              <p:nvPr/>
            </p:nvSpPr>
            <p:spPr bwMode="auto">
              <a:xfrm>
                <a:off x="3620" y="2700"/>
                <a:ext cx="24" cy="27"/>
              </a:xfrm>
              <a:custGeom>
                <a:avLst/>
                <a:gdLst>
                  <a:gd name="T0" fmla="*/ 0 w 24"/>
                  <a:gd name="T1" fmla="*/ 4 h 27"/>
                  <a:gd name="T2" fmla="*/ 17 w 24"/>
                  <a:gd name="T3" fmla="*/ 0 h 27"/>
                  <a:gd name="T4" fmla="*/ 17 w 24"/>
                  <a:gd name="T5" fmla="*/ 4 h 27"/>
                  <a:gd name="T6" fmla="*/ 17 w 24"/>
                  <a:gd name="T7" fmla="*/ 9 h 27"/>
                  <a:gd name="T8" fmla="*/ 23 w 24"/>
                  <a:gd name="T9" fmla="*/ 13 h 27"/>
                  <a:gd name="T10" fmla="*/ 23 w 24"/>
                  <a:gd name="T11" fmla="*/ 17 h 27"/>
                  <a:gd name="T12" fmla="*/ 17 w 24"/>
                  <a:gd name="T13" fmla="*/ 22 h 27"/>
                  <a:gd name="T14" fmla="*/ 17 w 24"/>
                  <a:gd name="T15" fmla="*/ 26 h 27"/>
                  <a:gd name="T16" fmla="*/ 11 w 24"/>
                  <a:gd name="T17" fmla="*/ 26 h 27"/>
                  <a:gd name="T18" fmla="*/ 6 w 24"/>
                  <a:gd name="T19" fmla="*/ 26 h 27"/>
                  <a:gd name="T20" fmla="*/ 0 w 24"/>
                  <a:gd name="T21" fmla="*/ 26 h 27"/>
                  <a:gd name="T22" fmla="*/ 0 w 24"/>
                  <a:gd name="T23" fmla="*/ 17 h 27"/>
                  <a:gd name="T24" fmla="*/ 0 w 24"/>
                  <a:gd name="T25" fmla="*/ 4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0" y="4"/>
                    </a:moveTo>
                    <a:lnTo>
                      <a:pt x="17" y="0"/>
                    </a:lnTo>
                    <a:lnTo>
                      <a:pt x="17" y="4"/>
                    </a:lnTo>
                    <a:lnTo>
                      <a:pt x="17" y="9"/>
                    </a:lnTo>
                    <a:lnTo>
                      <a:pt x="23" y="13"/>
                    </a:lnTo>
                    <a:lnTo>
                      <a:pt x="23" y="17"/>
                    </a:lnTo>
                    <a:lnTo>
                      <a:pt x="17" y="22"/>
                    </a:lnTo>
                    <a:lnTo>
                      <a:pt x="17" y="26"/>
                    </a:lnTo>
                    <a:lnTo>
                      <a:pt x="11" y="26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4" name="Freeform 148"/>
              <p:cNvSpPr>
                <a:spLocks/>
              </p:cNvSpPr>
              <p:nvPr/>
            </p:nvSpPr>
            <p:spPr bwMode="auto">
              <a:xfrm>
                <a:off x="3620" y="2719"/>
                <a:ext cx="30" cy="36"/>
              </a:xfrm>
              <a:custGeom>
                <a:avLst/>
                <a:gdLst>
                  <a:gd name="T0" fmla="*/ 23 w 30"/>
                  <a:gd name="T1" fmla="*/ 0 h 36"/>
                  <a:gd name="T2" fmla="*/ 17 w 30"/>
                  <a:gd name="T3" fmla="*/ 4 h 36"/>
                  <a:gd name="T4" fmla="*/ 11 w 30"/>
                  <a:gd name="T5" fmla="*/ 4 h 36"/>
                  <a:gd name="T6" fmla="*/ 6 w 30"/>
                  <a:gd name="T7" fmla="*/ 4 h 36"/>
                  <a:gd name="T8" fmla="*/ 0 w 30"/>
                  <a:gd name="T9" fmla="*/ 4 h 36"/>
                  <a:gd name="T10" fmla="*/ 11 w 30"/>
                  <a:gd name="T11" fmla="*/ 35 h 36"/>
                  <a:gd name="T12" fmla="*/ 17 w 30"/>
                  <a:gd name="T13" fmla="*/ 26 h 36"/>
                  <a:gd name="T14" fmla="*/ 29 w 30"/>
                  <a:gd name="T15" fmla="*/ 9 h 36"/>
                  <a:gd name="T16" fmla="*/ 29 w 30"/>
                  <a:gd name="T17" fmla="*/ 4 h 36"/>
                  <a:gd name="T18" fmla="*/ 23 w 30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6"/>
                  <a:gd name="T32" fmla="*/ 30 w 30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6">
                    <a:moveTo>
                      <a:pt x="23" y="0"/>
                    </a:moveTo>
                    <a:lnTo>
                      <a:pt x="17" y="4"/>
                    </a:lnTo>
                    <a:lnTo>
                      <a:pt x="11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9" y="9"/>
                    </a:lnTo>
                    <a:lnTo>
                      <a:pt x="29" y="4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5" name="Freeform 149"/>
              <p:cNvSpPr>
                <a:spLocks/>
              </p:cNvSpPr>
              <p:nvPr/>
            </p:nvSpPr>
            <p:spPr bwMode="auto">
              <a:xfrm>
                <a:off x="3628" y="2696"/>
                <a:ext cx="146" cy="156"/>
              </a:xfrm>
              <a:custGeom>
                <a:avLst/>
                <a:gdLst>
                  <a:gd name="T0" fmla="*/ 54 w 146"/>
                  <a:gd name="T1" fmla="*/ 4 h 156"/>
                  <a:gd name="T2" fmla="*/ 48 w 146"/>
                  <a:gd name="T3" fmla="*/ 4 h 156"/>
                  <a:gd name="T4" fmla="*/ 48 w 146"/>
                  <a:gd name="T5" fmla="*/ 9 h 156"/>
                  <a:gd name="T6" fmla="*/ 48 w 146"/>
                  <a:gd name="T7" fmla="*/ 14 h 156"/>
                  <a:gd name="T8" fmla="*/ 42 w 146"/>
                  <a:gd name="T9" fmla="*/ 18 h 156"/>
                  <a:gd name="T10" fmla="*/ 36 w 146"/>
                  <a:gd name="T11" fmla="*/ 18 h 156"/>
                  <a:gd name="T12" fmla="*/ 30 w 146"/>
                  <a:gd name="T13" fmla="*/ 14 h 156"/>
                  <a:gd name="T14" fmla="*/ 24 w 146"/>
                  <a:gd name="T15" fmla="*/ 9 h 156"/>
                  <a:gd name="T16" fmla="*/ 18 w 146"/>
                  <a:gd name="T17" fmla="*/ 0 h 156"/>
                  <a:gd name="T18" fmla="*/ 12 w 146"/>
                  <a:gd name="T19" fmla="*/ 4 h 156"/>
                  <a:gd name="T20" fmla="*/ 18 w 146"/>
                  <a:gd name="T21" fmla="*/ 9 h 156"/>
                  <a:gd name="T22" fmla="*/ 18 w 146"/>
                  <a:gd name="T23" fmla="*/ 14 h 156"/>
                  <a:gd name="T24" fmla="*/ 18 w 146"/>
                  <a:gd name="T25" fmla="*/ 18 h 156"/>
                  <a:gd name="T26" fmla="*/ 12 w 146"/>
                  <a:gd name="T27" fmla="*/ 23 h 156"/>
                  <a:gd name="T28" fmla="*/ 18 w 146"/>
                  <a:gd name="T29" fmla="*/ 27 h 156"/>
                  <a:gd name="T30" fmla="*/ 18 w 146"/>
                  <a:gd name="T31" fmla="*/ 32 h 156"/>
                  <a:gd name="T32" fmla="*/ 18 w 146"/>
                  <a:gd name="T33" fmla="*/ 41 h 156"/>
                  <a:gd name="T34" fmla="*/ 12 w 146"/>
                  <a:gd name="T35" fmla="*/ 46 h 156"/>
                  <a:gd name="T36" fmla="*/ 0 w 146"/>
                  <a:gd name="T37" fmla="*/ 59 h 156"/>
                  <a:gd name="T38" fmla="*/ 12 w 146"/>
                  <a:gd name="T39" fmla="*/ 114 h 156"/>
                  <a:gd name="T40" fmla="*/ 18 w 146"/>
                  <a:gd name="T41" fmla="*/ 114 h 156"/>
                  <a:gd name="T42" fmla="*/ 24 w 146"/>
                  <a:gd name="T43" fmla="*/ 114 h 156"/>
                  <a:gd name="T44" fmla="*/ 36 w 146"/>
                  <a:gd name="T45" fmla="*/ 114 h 156"/>
                  <a:gd name="T46" fmla="*/ 42 w 146"/>
                  <a:gd name="T47" fmla="*/ 114 h 156"/>
                  <a:gd name="T48" fmla="*/ 48 w 146"/>
                  <a:gd name="T49" fmla="*/ 114 h 156"/>
                  <a:gd name="T50" fmla="*/ 54 w 146"/>
                  <a:gd name="T51" fmla="*/ 119 h 156"/>
                  <a:gd name="T52" fmla="*/ 67 w 146"/>
                  <a:gd name="T53" fmla="*/ 132 h 156"/>
                  <a:gd name="T54" fmla="*/ 67 w 146"/>
                  <a:gd name="T55" fmla="*/ 137 h 156"/>
                  <a:gd name="T56" fmla="*/ 73 w 146"/>
                  <a:gd name="T57" fmla="*/ 141 h 156"/>
                  <a:gd name="T58" fmla="*/ 79 w 146"/>
                  <a:gd name="T59" fmla="*/ 155 h 156"/>
                  <a:gd name="T60" fmla="*/ 97 w 146"/>
                  <a:gd name="T61" fmla="*/ 155 h 156"/>
                  <a:gd name="T62" fmla="*/ 97 w 146"/>
                  <a:gd name="T63" fmla="*/ 150 h 156"/>
                  <a:gd name="T64" fmla="*/ 97 w 146"/>
                  <a:gd name="T65" fmla="*/ 155 h 156"/>
                  <a:gd name="T66" fmla="*/ 127 w 146"/>
                  <a:gd name="T67" fmla="*/ 150 h 156"/>
                  <a:gd name="T68" fmla="*/ 145 w 146"/>
                  <a:gd name="T69" fmla="*/ 146 h 156"/>
                  <a:gd name="T70" fmla="*/ 127 w 146"/>
                  <a:gd name="T71" fmla="*/ 114 h 156"/>
                  <a:gd name="T72" fmla="*/ 127 w 146"/>
                  <a:gd name="T73" fmla="*/ 96 h 156"/>
                  <a:gd name="T74" fmla="*/ 121 w 146"/>
                  <a:gd name="T75" fmla="*/ 91 h 156"/>
                  <a:gd name="T76" fmla="*/ 121 w 146"/>
                  <a:gd name="T77" fmla="*/ 82 h 156"/>
                  <a:gd name="T78" fmla="*/ 121 w 146"/>
                  <a:gd name="T79" fmla="*/ 73 h 156"/>
                  <a:gd name="T80" fmla="*/ 127 w 146"/>
                  <a:gd name="T81" fmla="*/ 55 h 156"/>
                  <a:gd name="T82" fmla="*/ 115 w 146"/>
                  <a:gd name="T83" fmla="*/ 46 h 156"/>
                  <a:gd name="T84" fmla="*/ 109 w 146"/>
                  <a:gd name="T85" fmla="*/ 41 h 156"/>
                  <a:gd name="T86" fmla="*/ 54 w 146"/>
                  <a:gd name="T87" fmla="*/ 4 h 1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56"/>
                  <a:gd name="T134" fmla="*/ 146 w 146"/>
                  <a:gd name="T135" fmla="*/ 156 h 15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56">
                    <a:moveTo>
                      <a:pt x="54" y="4"/>
                    </a:moveTo>
                    <a:lnTo>
                      <a:pt x="48" y="4"/>
                    </a:lnTo>
                    <a:lnTo>
                      <a:pt x="48" y="9"/>
                    </a:lnTo>
                    <a:lnTo>
                      <a:pt x="48" y="1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4"/>
                    </a:lnTo>
                    <a:lnTo>
                      <a:pt x="24" y="9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2" y="23"/>
                    </a:lnTo>
                    <a:lnTo>
                      <a:pt x="18" y="27"/>
                    </a:lnTo>
                    <a:lnTo>
                      <a:pt x="18" y="32"/>
                    </a:lnTo>
                    <a:lnTo>
                      <a:pt x="18" y="41"/>
                    </a:lnTo>
                    <a:lnTo>
                      <a:pt x="12" y="46"/>
                    </a:lnTo>
                    <a:lnTo>
                      <a:pt x="0" y="59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54" y="119"/>
                    </a:lnTo>
                    <a:lnTo>
                      <a:pt x="67" y="132"/>
                    </a:lnTo>
                    <a:lnTo>
                      <a:pt x="67" y="137"/>
                    </a:lnTo>
                    <a:lnTo>
                      <a:pt x="73" y="141"/>
                    </a:lnTo>
                    <a:lnTo>
                      <a:pt x="79" y="155"/>
                    </a:lnTo>
                    <a:lnTo>
                      <a:pt x="97" y="155"/>
                    </a:lnTo>
                    <a:lnTo>
                      <a:pt x="97" y="150"/>
                    </a:lnTo>
                    <a:lnTo>
                      <a:pt x="97" y="155"/>
                    </a:lnTo>
                    <a:lnTo>
                      <a:pt x="127" y="150"/>
                    </a:lnTo>
                    <a:lnTo>
                      <a:pt x="145" y="146"/>
                    </a:lnTo>
                    <a:lnTo>
                      <a:pt x="127" y="114"/>
                    </a:lnTo>
                    <a:lnTo>
                      <a:pt x="127" y="96"/>
                    </a:lnTo>
                    <a:lnTo>
                      <a:pt x="121" y="91"/>
                    </a:lnTo>
                    <a:lnTo>
                      <a:pt x="121" y="82"/>
                    </a:lnTo>
                    <a:lnTo>
                      <a:pt x="121" y="73"/>
                    </a:lnTo>
                    <a:lnTo>
                      <a:pt x="127" y="55"/>
                    </a:lnTo>
                    <a:lnTo>
                      <a:pt x="115" y="46"/>
                    </a:lnTo>
                    <a:lnTo>
                      <a:pt x="109" y="41"/>
                    </a:lnTo>
                    <a:lnTo>
                      <a:pt x="54" y="4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6" name="Freeform 150"/>
              <p:cNvSpPr>
                <a:spLocks/>
              </p:cNvSpPr>
              <p:nvPr/>
            </p:nvSpPr>
            <p:spPr bwMode="auto">
              <a:xfrm>
                <a:off x="3646" y="2839"/>
                <a:ext cx="134" cy="232"/>
              </a:xfrm>
              <a:custGeom>
                <a:avLst/>
                <a:gdLst>
                  <a:gd name="T0" fmla="*/ 6 w 134"/>
                  <a:gd name="T1" fmla="*/ 167 h 232"/>
                  <a:gd name="T2" fmla="*/ 12 w 134"/>
                  <a:gd name="T3" fmla="*/ 162 h 232"/>
                  <a:gd name="T4" fmla="*/ 24 w 134"/>
                  <a:gd name="T5" fmla="*/ 152 h 232"/>
                  <a:gd name="T6" fmla="*/ 30 w 134"/>
                  <a:gd name="T7" fmla="*/ 138 h 232"/>
                  <a:gd name="T8" fmla="*/ 36 w 134"/>
                  <a:gd name="T9" fmla="*/ 118 h 232"/>
                  <a:gd name="T10" fmla="*/ 36 w 134"/>
                  <a:gd name="T11" fmla="*/ 103 h 232"/>
                  <a:gd name="T12" fmla="*/ 36 w 134"/>
                  <a:gd name="T13" fmla="*/ 89 h 232"/>
                  <a:gd name="T14" fmla="*/ 24 w 134"/>
                  <a:gd name="T15" fmla="*/ 79 h 232"/>
                  <a:gd name="T16" fmla="*/ 12 w 134"/>
                  <a:gd name="T17" fmla="*/ 79 h 232"/>
                  <a:gd name="T18" fmla="*/ 12 w 134"/>
                  <a:gd name="T19" fmla="*/ 69 h 232"/>
                  <a:gd name="T20" fmla="*/ 48 w 134"/>
                  <a:gd name="T21" fmla="*/ 64 h 232"/>
                  <a:gd name="T22" fmla="*/ 48 w 134"/>
                  <a:gd name="T23" fmla="*/ 39 h 232"/>
                  <a:gd name="T24" fmla="*/ 48 w 134"/>
                  <a:gd name="T25" fmla="*/ 30 h 232"/>
                  <a:gd name="T26" fmla="*/ 54 w 134"/>
                  <a:gd name="T27" fmla="*/ 20 h 232"/>
                  <a:gd name="T28" fmla="*/ 60 w 134"/>
                  <a:gd name="T29" fmla="*/ 30 h 232"/>
                  <a:gd name="T30" fmla="*/ 66 w 134"/>
                  <a:gd name="T31" fmla="*/ 39 h 232"/>
                  <a:gd name="T32" fmla="*/ 72 w 134"/>
                  <a:gd name="T33" fmla="*/ 44 h 232"/>
                  <a:gd name="T34" fmla="*/ 78 w 134"/>
                  <a:gd name="T35" fmla="*/ 44 h 232"/>
                  <a:gd name="T36" fmla="*/ 78 w 134"/>
                  <a:gd name="T37" fmla="*/ 35 h 232"/>
                  <a:gd name="T38" fmla="*/ 72 w 134"/>
                  <a:gd name="T39" fmla="*/ 30 h 232"/>
                  <a:gd name="T40" fmla="*/ 72 w 134"/>
                  <a:gd name="T41" fmla="*/ 25 h 232"/>
                  <a:gd name="T42" fmla="*/ 66 w 134"/>
                  <a:gd name="T43" fmla="*/ 20 h 232"/>
                  <a:gd name="T44" fmla="*/ 60 w 134"/>
                  <a:gd name="T45" fmla="*/ 10 h 232"/>
                  <a:gd name="T46" fmla="*/ 78 w 134"/>
                  <a:gd name="T47" fmla="*/ 10 h 232"/>
                  <a:gd name="T48" fmla="*/ 109 w 134"/>
                  <a:gd name="T49" fmla="*/ 10 h 232"/>
                  <a:gd name="T50" fmla="*/ 127 w 134"/>
                  <a:gd name="T51" fmla="*/ 0 h 232"/>
                  <a:gd name="T52" fmla="*/ 133 w 134"/>
                  <a:gd name="T53" fmla="*/ 5 h 232"/>
                  <a:gd name="T54" fmla="*/ 133 w 134"/>
                  <a:gd name="T55" fmla="*/ 10 h 232"/>
                  <a:gd name="T56" fmla="*/ 133 w 134"/>
                  <a:gd name="T57" fmla="*/ 35 h 232"/>
                  <a:gd name="T58" fmla="*/ 133 w 134"/>
                  <a:gd name="T59" fmla="*/ 44 h 232"/>
                  <a:gd name="T60" fmla="*/ 133 w 134"/>
                  <a:gd name="T61" fmla="*/ 69 h 232"/>
                  <a:gd name="T62" fmla="*/ 121 w 134"/>
                  <a:gd name="T63" fmla="*/ 84 h 232"/>
                  <a:gd name="T64" fmla="*/ 109 w 134"/>
                  <a:gd name="T65" fmla="*/ 89 h 232"/>
                  <a:gd name="T66" fmla="*/ 103 w 134"/>
                  <a:gd name="T67" fmla="*/ 89 h 232"/>
                  <a:gd name="T68" fmla="*/ 91 w 134"/>
                  <a:gd name="T69" fmla="*/ 98 h 232"/>
                  <a:gd name="T70" fmla="*/ 84 w 134"/>
                  <a:gd name="T71" fmla="*/ 103 h 232"/>
                  <a:gd name="T72" fmla="*/ 72 w 134"/>
                  <a:gd name="T73" fmla="*/ 113 h 232"/>
                  <a:gd name="T74" fmla="*/ 66 w 134"/>
                  <a:gd name="T75" fmla="*/ 118 h 232"/>
                  <a:gd name="T76" fmla="*/ 54 w 134"/>
                  <a:gd name="T77" fmla="*/ 133 h 232"/>
                  <a:gd name="T78" fmla="*/ 54 w 134"/>
                  <a:gd name="T79" fmla="*/ 138 h 232"/>
                  <a:gd name="T80" fmla="*/ 54 w 134"/>
                  <a:gd name="T81" fmla="*/ 172 h 232"/>
                  <a:gd name="T82" fmla="*/ 54 w 134"/>
                  <a:gd name="T83" fmla="*/ 182 h 232"/>
                  <a:gd name="T84" fmla="*/ 54 w 134"/>
                  <a:gd name="T85" fmla="*/ 187 h 232"/>
                  <a:gd name="T86" fmla="*/ 54 w 134"/>
                  <a:gd name="T87" fmla="*/ 192 h 232"/>
                  <a:gd name="T88" fmla="*/ 54 w 134"/>
                  <a:gd name="T89" fmla="*/ 197 h 232"/>
                  <a:gd name="T90" fmla="*/ 42 w 134"/>
                  <a:gd name="T91" fmla="*/ 206 h 232"/>
                  <a:gd name="T92" fmla="*/ 36 w 134"/>
                  <a:gd name="T93" fmla="*/ 211 h 232"/>
                  <a:gd name="T94" fmla="*/ 24 w 134"/>
                  <a:gd name="T95" fmla="*/ 216 h 232"/>
                  <a:gd name="T96" fmla="*/ 30 w 134"/>
                  <a:gd name="T97" fmla="*/ 221 h 232"/>
                  <a:gd name="T98" fmla="*/ 30 w 134"/>
                  <a:gd name="T99" fmla="*/ 226 h 232"/>
                  <a:gd name="T100" fmla="*/ 24 w 134"/>
                  <a:gd name="T101" fmla="*/ 226 h 232"/>
                  <a:gd name="T102" fmla="*/ 18 w 134"/>
                  <a:gd name="T103" fmla="*/ 231 h 232"/>
                  <a:gd name="T104" fmla="*/ 12 w 134"/>
                  <a:gd name="T105" fmla="*/ 216 h 232"/>
                  <a:gd name="T106" fmla="*/ 12 w 134"/>
                  <a:gd name="T107" fmla="*/ 206 h 232"/>
                  <a:gd name="T108" fmla="*/ 12 w 134"/>
                  <a:gd name="T109" fmla="*/ 192 h 232"/>
                  <a:gd name="T110" fmla="*/ 6 w 134"/>
                  <a:gd name="T111" fmla="*/ 182 h 232"/>
                  <a:gd name="T112" fmla="*/ 0 w 134"/>
                  <a:gd name="T113" fmla="*/ 172 h 232"/>
                  <a:gd name="T114" fmla="*/ 6 w 134"/>
                  <a:gd name="T115" fmla="*/ 167 h 2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4"/>
                  <a:gd name="T175" fmla="*/ 0 h 232"/>
                  <a:gd name="T176" fmla="*/ 134 w 134"/>
                  <a:gd name="T177" fmla="*/ 232 h 2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4" h="232">
                    <a:moveTo>
                      <a:pt x="6" y="167"/>
                    </a:moveTo>
                    <a:lnTo>
                      <a:pt x="12" y="162"/>
                    </a:lnTo>
                    <a:lnTo>
                      <a:pt x="24" y="152"/>
                    </a:lnTo>
                    <a:lnTo>
                      <a:pt x="30" y="138"/>
                    </a:lnTo>
                    <a:lnTo>
                      <a:pt x="36" y="118"/>
                    </a:lnTo>
                    <a:lnTo>
                      <a:pt x="36" y="103"/>
                    </a:lnTo>
                    <a:lnTo>
                      <a:pt x="36" y="89"/>
                    </a:lnTo>
                    <a:lnTo>
                      <a:pt x="24" y="79"/>
                    </a:lnTo>
                    <a:lnTo>
                      <a:pt x="12" y="79"/>
                    </a:lnTo>
                    <a:lnTo>
                      <a:pt x="12" y="69"/>
                    </a:lnTo>
                    <a:lnTo>
                      <a:pt x="48" y="64"/>
                    </a:lnTo>
                    <a:lnTo>
                      <a:pt x="48" y="39"/>
                    </a:lnTo>
                    <a:lnTo>
                      <a:pt x="48" y="30"/>
                    </a:lnTo>
                    <a:lnTo>
                      <a:pt x="54" y="20"/>
                    </a:lnTo>
                    <a:lnTo>
                      <a:pt x="60" y="30"/>
                    </a:lnTo>
                    <a:lnTo>
                      <a:pt x="66" y="39"/>
                    </a:lnTo>
                    <a:lnTo>
                      <a:pt x="72" y="44"/>
                    </a:lnTo>
                    <a:lnTo>
                      <a:pt x="78" y="44"/>
                    </a:lnTo>
                    <a:lnTo>
                      <a:pt x="78" y="35"/>
                    </a:lnTo>
                    <a:lnTo>
                      <a:pt x="72" y="30"/>
                    </a:lnTo>
                    <a:lnTo>
                      <a:pt x="72" y="25"/>
                    </a:lnTo>
                    <a:lnTo>
                      <a:pt x="66" y="20"/>
                    </a:lnTo>
                    <a:lnTo>
                      <a:pt x="60" y="10"/>
                    </a:lnTo>
                    <a:lnTo>
                      <a:pt x="78" y="10"/>
                    </a:lnTo>
                    <a:lnTo>
                      <a:pt x="109" y="10"/>
                    </a:lnTo>
                    <a:lnTo>
                      <a:pt x="127" y="0"/>
                    </a:lnTo>
                    <a:lnTo>
                      <a:pt x="133" y="5"/>
                    </a:lnTo>
                    <a:lnTo>
                      <a:pt x="133" y="10"/>
                    </a:lnTo>
                    <a:lnTo>
                      <a:pt x="133" y="35"/>
                    </a:lnTo>
                    <a:lnTo>
                      <a:pt x="133" y="44"/>
                    </a:lnTo>
                    <a:lnTo>
                      <a:pt x="133" y="69"/>
                    </a:lnTo>
                    <a:lnTo>
                      <a:pt x="121" y="84"/>
                    </a:lnTo>
                    <a:lnTo>
                      <a:pt x="109" y="89"/>
                    </a:lnTo>
                    <a:lnTo>
                      <a:pt x="103" y="89"/>
                    </a:lnTo>
                    <a:lnTo>
                      <a:pt x="91" y="98"/>
                    </a:lnTo>
                    <a:lnTo>
                      <a:pt x="84" y="103"/>
                    </a:lnTo>
                    <a:lnTo>
                      <a:pt x="72" y="113"/>
                    </a:lnTo>
                    <a:lnTo>
                      <a:pt x="66" y="118"/>
                    </a:lnTo>
                    <a:lnTo>
                      <a:pt x="54" y="133"/>
                    </a:lnTo>
                    <a:lnTo>
                      <a:pt x="54" y="138"/>
                    </a:lnTo>
                    <a:lnTo>
                      <a:pt x="54" y="172"/>
                    </a:lnTo>
                    <a:lnTo>
                      <a:pt x="54" y="182"/>
                    </a:lnTo>
                    <a:lnTo>
                      <a:pt x="54" y="187"/>
                    </a:lnTo>
                    <a:lnTo>
                      <a:pt x="54" y="192"/>
                    </a:lnTo>
                    <a:lnTo>
                      <a:pt x="54" y="197"/>
                    </a:lnTo>
                    <a:lnTo>
                      <a:pt x="42" y="206"/>
                    </a:lnTo>
                    <a:lnTo>
                      <a:pt x="36" y="211"/>
                    </a:lnTo>
                    <a:lnTo>
                      <a:pt x="24" y="216"/>
                    </a:lnTo>
                    <a:lnTo>
                      <a:pt x="30" y="221"/>
                    </a:lnTo>
                    <a:lnTo>
                      <a:pt x="30" y="226"/>
                    </a:lnTo>
                    <a:lnTo>
                      <a:pt x="24" y="226"/>
                    </a:lnTo>
                    <a:lnTo>
                      <a:pt x="18" y="231"/>
                    </a:lnTo>
                    <a:lnTo>
                      <a:pt x="12" y="216"/>
                    </a:lnTo>
                    <a:lnTo>
                      <a:pt x="12" y="206"/>
                    </a:lnTo>
                    <a:lnTo>
                      <a:pt x="12" y="192"/>
                    </a:lnTo>
                    <a:lnTo>
                      <a:pt x="6" y="182"/>
                    </a:lnTo>
                    <a:lnTo>
                      <a:pt x="0" y="172"/>
                    </a:lnTo>
                    <a:lnTo>
                      <a:pt x="6" y="167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7" name="Freeform 151"/>
              <p:cNvSpPr>
                <a:spLocks/>
              </p:cNvSpPr>
              <p:nvPr/>
            </p:nvSpPr>
            <p:spPr bwMode="auto">
              <a:xfrm>
                <a:off x="3417" y="3008"/>
                <a:ext cx="260" cy="196"/>
              </a:xfrm>
              <a:custGeom>
                <a:avLst/>
                <a:gdLst>
                  <a:gd name="T0" fmla="*/ 194 w 260"/>
                  <a:gd name="T1" fmla="*/ 11 h 196"/>
                  <a:gd name="T2" fmla="*/ 177 w 260"/>
                  <a:gd name="T3" fmla="*/ 21 h 196"/>
                  <a:gd name="T4" fmla="*/ 165 w 260"/>
                  <a:gd name="T5" fmla="*/ 26 h 196"/>
                  <a:gd name="T6" fmla="*/ 153 w 260"/>
                  <a:gd name="T7" fmla="*/ 41 h 196"/>
                  <a:gd name="T8" fmla="*/ 147 w 260"/>
                  <a:gd name="T9" fmla="*/ 52 h 196"/>
                  <a:gd name="T10" fmla="*/ 135 w 260"/>
                  <a:gd name="T11" fmla="*/ 52 h 196"/>
                  <a:gd name="T12" fmla="*/ 118 w 260"/>
                  <a:gd name="T13" fmla="*/ 46 h 196"/>
                  <a:gd name="T14" fmla="*/ 112 w 260"/>
                  <a:gd name="T15" fmla="*/ 57 h 196"/>
                  <a:gd name="T16" fmla="*/ 106 w 260"/>
                  <a:gd name="T17" fmla="*/ 67 h 196"/>
                  <a:gd name="T18" fmla="*/ 77 w 260"/>
                  <a:gd name="T19" fmla="*/ 77 h 196"/>
                  <a:gd name="T20" fmla="*/ 71 w 260"/>
                  <a:gd name="T21" fmla="*/ 67 h 196"/>
                  <a:gd name="T22" fmla="*/ 71 w 260"/>
                  <a:gd name="T23" fmla="*/ 46 h 196"/>
                  <a:gd name="T24" fmla="*/ 65 w 260"/>
                  <a:gd name="T25" fmla="*/ 87 h 196"/>
                  <a:gd name="T26" fmla="*/ 41 w 260"/>
                  <a:gd name="T27" fmla="*/ 93 h 196"/>
                  <a:gd name="T28" fmla="*/ 24 w 260"/>
                  <a:gd name="T29" fmla="*/ 87 h 196"/>
                  <a:gd name="T30" fmla="*/ 18 w 260"/>
                  <a:gd name="T31" fmla="*/ 77 h 196"/>
                  <a:gd name="T32" fmla="*/ 0 w 260"/>
                  <a:gd name="T33" fmla="*/ 93 h 196"/>
                  <a:gd name="T34" fmla="*/ 24 w 260"/>
                  <a:gd name="T35" fmla="*/ 139 h 196"/>
                  <a:gd name="T36" fmla="*/ 24 w 260"/>
                  <a:gd name="T37" fmla="*/ 180 h 196"/>
                  <a:gd name="T38" fmla="*/ 41 w 260"/>
                  <a:gd name="T39" fmla="*/ 190 h 196"/>
                  <a:gd name="T40" fmla="*/ 71 w 260"/>
                  <a:gd name="T41" fmla="*/ 190 h 196"/>
                  <a:gd name="T42" fmla="*/ 106 w 260"/>
                  <a:gd name="T43" fmla="*/ 180 h 196"/>
                  <a:gd name="T44" fmla="*/ 124 w 260"/>
                  <a:gd name="T45" fmla="*/ 180 h 196"/>
                  <a:gd name="T46" fmla="*/ 159 w 260"/>
                  <a:gd name="T47" fmla="*/ 169 h 196"/>
                  <a:gd name="T48" fmla="*/ 171 w 260"/>
                  <a:gd name="T49" fmla="*/ 164 h 196"/>
                  <a:gd name="T50" fmla="*/ 177 w 260"/>
                  <a:gd name="T51" fmla="*/ 154 h 196"/>
                  <a:gd name="T52" fmla="*/ 194 w 260"/>
                  <a:gd name="T53" fmla="*/ 134 h 196"/>
                  <a:gd name="T54" fmla="*/ 212 w 260"/>
                  <a:gd name="T55" fmla="*/ 113 h 196"/>
                  <a:gd name="T56" fmla="*/ 224 w 260"/>
                  <a:gd name="T57" fmla="*/ 108 h 196"/>
                  <a:gd name="T58" fmla="*/ 230 w 260"/>
                  <a:gd name="T59" fmla="*/ 98 h 196"/>
                  <a:gd name="T60" fmla="*/ 241 w 260"/>
                  <a:gd name="T61" fmla="*/ 93 h 196"/>
                  <a:gd name="T62" fmla="*/ 247 w 260"/>
                  <a:gd name="T63" fmla="*/ 77 h 196"/>
                  <a:gd name="T64" fmla="*/ 259 w 260"/>
                  <a:gd name="T65" fmla="*/ 57 h 196"/>
                  <a:gd name="T66" fmla="*/ 247 w 260"/>
                  <a:gd name="T67" fmla="*/ 52 h 196"/>
                  <a:gd name="T68" fmla="*/ 247 w 260"/>
                  <a:gd name="T69" fmla="*/ 41 h 196"/>
                  <a:gd name="T70" fmla="*/ 241 w 260"/>
                  <a:gd name="T71" fmla="*/ 31 h 196"/>
                  <a:gd name="T72" fmla="*/ 241 w 260"/>
                  <a:gd name="T73" fmla="*/ 16 h 196"/>
                  <a:gd name="T74" fmla="*/ 230 w 260"/>
                  <a:gd name="T75" fmla="*/ 0 h 1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0"/>
                  <a:gd name="T115" fmla="*/ 0 h 196"/>
                  <a:gd name="T116" fmla="*/ 260 w 260"/>
                  <a:gd name="T117" fmla="*/ 196 h 19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0" h="196">
                    <a:moveTo>
                      <a:pt x="200" y="0"/>
                    </a:moveTo>
                    <a:lnTo>
                      <a:pt x="194" y="11"/>
                    </a:lnTo>
                    <a:lnTo>
                      <a:pt x="188" y="16"/>
                    </a:lnTo>
                    <a:lnTo>
                      <a:pt x="177" y="21"/>
                    </a:lnTo>
                    <a:lnTo>
                      <a:pt x="171" y="26"/>
                    </a:lnTo>
                    <a:lnTo>
                      <a:pt x="165" y="26"/>
                    </a:lnTo>
                    <a:lnTo>
                      <a:pt x="159" y="31"/>
                    </a:lnTo>
                    <a:lnTo>
                      <a:pt x="153" y="41"/>
                    </a:lnTo>
                    <a:lnTo>
                      <a:pt x="147" y="46"/>
                    </a:lnTo>
                    <a:lnTo>
                      <a:pt x="147" y="52"/>
                    </a:lnTo>
                    <a:lnTo>
                      <a:pt x="141" y="52"/>
                    </a:lnTo>
                    <a:lnTo>
                      <a:pt x="135" y="52"/>
                    </a:lnTo>
                    <a:lnTo>
                      <a:pt x="130" y="46"/>
                    </a:lnTo>
                    <a:lnTo>
                      <a:pt x="118" y="46"/>
                    </a:lnTo>
                    <a:lnTo>
                      <a:pt x="112" y="52"/>
                    </a:lnTo>
                    <a:lnTo>
                      <a:pt x="112" y="57"/>
                    </a:lnTo>
                    <a:lnTo>
                      <a:pt x="112" y="62"/>
                    </a:lnTo>
                    <a:lnTo>
                      <a:pt x="106" y="67"/>
                    </a:lnTo>
                    <a:lnTo>
                      <a:pt x="83" y="77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71" y="67"/>
                    </a:lnTo>
                    <a:lnTo>
                      <a:pt x="71" y="52"/>
                    </a:lnTo>
                    <a:lnTo>
                      <a:pt x="71" y="46"/>
                    </a:lnTo>
                    <a:lnTo>
                      <a:pt x="65" y="36"/>
                    </a:lnTo>
                    <a:lnTo>
                      <a:pt x="65" y="87"/>
                    </a:lnTo>
                    <a:lnTo>
                      <a:pt x="59" y="93"/>
                    </a:lnTo>
                    <a:lnTo>
                      <a:pt x="41" y="93"/>
                    </a:lnTo>
                    <a:lnTo>
                      <a:pt x="30" y="93"/>
                    </a:lnTo>
                    <a:lnTo>
                      <a:pt x="24" y="87"/>
                    </a:lnTo>
                    <a:lnTo>
                      <a:pt x="24" y="77"/>
                    </a:lnTo>
                    <a:lnTo>
                      <a:pt x="18" y="77"/>
                    </a:lnTo>
                    <a:lnTo>
                      <a:pt x="12" y="87"/>
                    </a:lnTo>
                    <a:lnTo>
                      <a:pt x="0" y="93"/>
                    </a:lnTo>
                    <a:lnTo>
                      <a:pt x="6" y="123"/>
                    </a:lnTo>
                    <a:lnTo>
                      <a:pt x="24" y="139"/>
                    </a:lnTo>
                    <a:lnTo>
                      <a:pt x="24" y="175"/>
                    </a:lnTo>
                    <a:lnTo>
                      <a:pt x="24" y="180"/>
                    </a:lnTo>
                    <a:lnTo>
                      <a:pt x="30" y="185"/>
                    </a:lnTo>
                    <a:lnTo>
                      <a:pt x="41" y="190"/>
                    </a:lnTo>
                    <a:lnTo>
                      <a:pt x="65" y="195"/>
                    </a:lnTo>
                    <a:lnTo>
                      <a:pt x="71" y="190"/>
                    </a:lnTo>
                    <a:lnTo>
                      <a:pt x="88" y="185"/>
                    </a:lnTo>
                    <a:lnTo>
                      <a:pt x="106" y="180"/>
                    </a:lnTo>
                    <a:lnTo>
                      <a:pt x="118" y="180"/>
                    </a:lnTo>
                    <a:lnTo>
                      <a:pt x="124" y="180"/>
                    </a:lnTo>
                    <a:lnTo>
                      <a:pt x="130" y="180"/>
                    </a:lnTo>
                    <a:lnTo>
                      <a:pt x="159" y="169"/>
                    </a:lnTo>
                    <a:lnTo>
                      <a:pt x="165" y="169"/>
                    </a:lnTo>
                    <a:lnTo>
                      <a:pt x="171" y="164"/>
                    </a:lnTo>
                    <a:lnTo>
                      <a:pt x="177" y="159"/>
                    </a:lnTo>
                    <a:lnTo>
                      <a:pt x="177" y="154"/>
                    </a:lnTo>
                    <a:lnTo>
                      <a:pt x="183" y="149"/>
                    </a:lnTo>
                    <a:lnTo>
                      <a:pt x="194" y="134"/>
                    </a:lnTo>
                    <a:lnTo>
                      <a:pt x="206" y="118"/>
                    </a:lnTo>
                    <a:lnTo>
                      <a:pt x="212" y="113"/>
                    </a:lnTo>
                    <a:lnTo>
                      <a:pt x="218" y="113"/>
                    </a:lnTo>
                    <a:lnTo>
                      <a:pt x="224" y="108"/>
                    </a:lnTo>
                    <a:lnTo>
                      <a:pt x="230" y="103"/>
                    </a:lnTo>
                    <a:lnTo>
                      <a:pt x="230" y="98"/>
                    </a:lnTo>
                    <a:lnTo>
                      <a:pt x="235" y="98"/>
                    </a:lnTo>
                    <a:lnTo>
                      <a:pt x="241" y="93"/>
                    </a:lnTo>
                    <a:lnTo>
                      <a:pt x="247" y="87"/>
                    </a:lnTo>
                    <a:lnTo>
                      <a:pt x="247" y="77"/>
                    </a:lnTo>
                    <a:lnTo>
                      <a:pt x="253" y="72"/>
                    </a:lnTo>
                    <a:lnTo>
                      <a:pt x="259" y="57"/>
                    </a:lnTo>
                    <a:lnTo>
                      <a:pt x="247" y="57"/>
                    </a:lnTo>
                    <a:lnTo>
                      <a:pt x="247" y="52"/>
                    </a:lnTo>
                    <a:lnTo>
                      <a:pt x="247" y="46"/>
                    </a:lnTo>
                    <a:lnTo>
                      <a:pt x="247" y="41"/>
                    </a:lnTo>
                    <a:lnTo>
                      <a:pt x="241" y="36"/>
                    </a:lnTo>
                    <a:lnTo>
                      <a:pt x="241" y="31"/>
                    </a:lnTo>
                    <a:lnTo>
                      <a:pt x="241" y="26"/>
                    </a:lnTo>
                    <a:lnTo>
                      <a:pt x="241" y="16"/>
                    </a:lnTo>
                    <a:lnTo>
                      <a:pt x="235" y="11"/>
                    </a:lnTo>
                    <a:lnTo>
                      <a:pt x="230" y="0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8" name="Freeform 152"/>
              <p:cNvSpPr>
                <a:spLocks/>
              </p:cNvSpPr>
              <p:nvPr/>
            </p:nvSpPr>
            <p:spPr bwMode="auto">
              <a:xfrm>
                <a:off x="3646" y="3047"/>
                <a:ext cx="19" cy="26"/>
              </a:xfrm>
              <a:custGeom>
                <a:avLst/>
                <a:gdLst>
                  <a:gd name="T0" fmla="*/ 6 w 19"/>
                  <a:gd name="T1" fmla="*/ 0 h 26"/>
                  <a:gd name="T2" fmla="*/ 12 w 19"/>
                  <a:gd name="T3" fmla="*/ 5 h 26"/>
                  <a:gd name="T4" fmla="*/ 18 w 19"/>
                  <a:gd name="T5" fmla="*/ 10 h 26"/>
                  <a:gd name="T6" fmla="*/ 18 w 19"/>
                  <a:gd name="T7" fmla="*/ 20 h 26"/>
                  <a:gd name="T8" fmla="*/ 12 w 19"/>
                  <a:gd name="T9" fmla="*/ 25 h 26"/>
                  <a:gd name="T10" fmla="*/ 6 w 19"/>
                  <a:gd name="T11" fmla="*/ 25 h 26"/>
                  <a:gd name="T12" fmla="*/ 0 w 19"/>
                  <a:gd name="T13" fmla="*/ 15 h 26"/>
                  <a:gd name="T14" fmla="*/ 0 w 19"/>
                  <a:gd name="T15" fmla="*/ 10 h 26"/>
                  <a:gd name="T16" fmla="*/ 6 w 19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6"/>
                  <a:gd name="T29" fmla="*/ 19 w 19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6">
                    <a:moveTo>
                      <a:pt x="6" y="0"/>
                    </a:moveTo>
                    <a:lnTo>
                      <a:pt x="12" y="5"/>
                    </a:lnTo>
                    <a:lnTo>
                      <a:pt x="18" y="10"/>
                    </a:lnTo>
                    <a:lnTo>
                      <a:pt x="18" y="20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29" name="Freeform 153"/>
              <p:cNvSpPr>
                <a:spLocks/>
              </p:cNvSpPr>
              <p:nvPr/>
            </p:nvSpPr>
            <p:spPr bwMode="auto">
              <a:xfrm>
                <a:off x="3579" y="3093"/>
                <a:ext cx="30" cy="31"/>
              </a:xfrm>
              <a:custGeom>
                <a:avLst/>
                <a:gdLst>
                  <a:gd name="T0" fmla="*/ 0 w 30"/>
                  <a:gd name="T1" fmla="*/ 15 h 31"/>
                  <a:gd name="T2" fmla="*/ 6 w 30"/>
                  <a:gd name="T3" fmla="*/ 10 h 31"/>
                  <a:gd name="T4" fmla="*/ 6 w 30"/>
                  <a:gd name="T5" fmla="*/ 5 h 31"/>
                  <a:gd name="T6" fmla="*/ 12 w 30"/>
                  <a:gd name="T7" fmla="*/ 5 h 31"/>
                  <a:gd name="T8" fmla="*/ 12 w 30"/>
                  <a:gd name="T9" fmla="*/ 0 h 31"/>
                  <a:gd name="T10" fmla="*/ 29 w 30"/>
                  <a:gd name="T11" fmla="*/ 10 h 31"/>
                  <a:gd name="T12" fmla="*/ 23 w 30"/>
                  <a:gd name="T13" fmla="*/ 20 h 31"/>
                  <a:gd name="T14" fmla="*/ 17 w 30"/>
                  <a:gd name="T15" fmla="*/ 25 h 31"/>
                  <a:gd name="T16" fmla="*/ 12 w 30"/>
                  <a:gd name="T17" fmla="*/ 30 h 31"/>
                  <a:gd name="T18" fmla="*/ 0 w 30"/>
                  <a:gd name="T19" fmla="*/ 15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1"/>
                  <a:gd name="T32" fmla="*/ 30 w 30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1">
                    <a:moveTo>
                      <a:pt x="0" y="15"/>
                    </a:moveTo>
                    <a:lnTo>
                      <a:pt x="6" y="10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29" y="10"/>
                    </a:lnTo>
                    <a:lnTo>
                      <a:pt x="23" y="20"/>
                    </a:lnTo>
                    <a:lnTo>
                      <a:pt x="17" y="25"/>
                    </a:lnTo>
                    <a:lnTo>
                      <a:pt x="12" y="3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0" name="Freeform 154"/>
              <p:cNvSpPr>
                <a:spLocks/>
              </p:cNvSpPr>
              <p:nvPr/>
            </p:nvSpPr>
            <p:spPr bwMode="auto">
              <a:xfrm>
                <a:off x="3565" y="2909"/>
                <a:ext cx="119" cy="107"/>
              </a:xfrm>
              <a:custGeom>
                <a:avLst/>
                <a:gdLst>
                  <a:gd name="T0" fmla="*/ 0 w 119"/>
                  <a:gd name="T1" fmla="*/ 29 h 107"/>
                  <a:gd name="T2" fmla="*/ 30 w 119"/>
                  <a:gd name="T3" fmla="*/ 24 h 107"/>
                  <a:gd name="T4" fmla="*/ 41 w 119"/>
                  <a:gd name="T5" fmla="*/ 19 h 107"/>
                  <a:gd name="T6" fmla="*/ 41 w 119"/>
                  <a:gd name="T7" fmla="*/ 14 h 107"/>
                  <a:gd name="T8" fmla="*/ 41 w 119"/>
                  <a:gd name="T9" fmla="*/ 10 h 107"/>
                  <a:gd name="T10" fmla="*/ 94 w 119"/>
                  <a:gd name="T11" fmla="*/ 0 h 107"/>
                  <a:gd name="T12" fmla="*/ 94 w 119"/>
                  <a:gd name="T13" fmla="*/ 5 h 107"/>
                  <a:gd name="T14" fmla="*/ 106 w 119"/>
                  <a:gd name="T15" fmla="*/ 10 h 107"/>
                  <a:gd name="T16" fmla="*/ 118 w 119"/>
                  <a:gd name="T17" fmla="*/ 19 h 107"/>
                  <a:gd name="T18" fmla="*/ 118 w 119"/>
                  <a:gd name="T19" fmla="*/ 34 h 107"/>
                  <a:gd name="T20" fmla="*/ 118 w 119"/>
                  <a:gd name="T21" fmla="*/ 53 h 107"/>
                  <a:gd name="T22" fmla="*/ 112 w 119"/>
                  <a:gd name="T23" fmla="*/ 72 h 107"/>
                  <a:gd name="T24" fmla="*/ 106 w 119"/>
                  <a:gd name="T25" fmla="*/ 82 h 107"/>
                  <a:gd name="T26" fmla="*/ 89 w 119"/>
                  <a:gd name="T27" fmla="*/ 92 h 107"/>
                  <a:gd name="T28" fmla="*/ 83 w 119"/>
                  <a:gd name="T29" fmla="*/ 96 h 107"/>
                  <a:gd name="T30" fmla="*/ 83 w 119"/>
                  <a:gd name="T31" fmla="*/ 106 h 107"/>
                  <a:gd name="T32" fmla="*/ 47 w 119"/>
                  <a:gd name="T33" fmla="*/ 106 h 107"/>
                  <a:gd name="T34" fmla="*/ 47 w 119"/>
                  <a:gd name="T35" fmla="*/ 101 h 107"/>
                  <a:gd name="T36" fmla="*/ 41 w 119"/>
                  <a:gd name="T37" fmla="*/ 96 h 107"/>
                  <a:gd name="T38" fmla="*/ 36 w 119"/>
                  <a:gd name="T39" fmla="*/ 96 h 107"/>
                  <a:gd name="T40" fmla="*/ 30 w 119"/>
                  <a:gd name="T41" fmla="*/ 92 h 107"/>
                  <a:gd name="T42" fmla="*/ 30 w 119"/>
                  <a:gd name="T43" fmla="*/ 82 h 107"/>
                  <a:gd name="T44" fmla="*/ 24 w 119"/>
                  <a:gd name="T45" fmla="*/ 82 h 107"/>
                  <a:gd name="T46" fmla="*/ 24 w 119"/>
                  <a:gd name="T47" fmla="*/ 77 h 107"/>
                  <a:gd name="T48" fmla="*/ 24 w 119"/>
                  <a:gd name="T49" fmla="*/ 72 h 107"/>
                  <a:gd name="T50" fmla="*/ 12 w 119"/>
                  <a:gd name="T51" fmla="*/ 63 h 107"/>
                  <a:gd name="T52" fmla="*/ 6 w 119"/>
                  <a:gd name="T53" fmla="*/ 48 h 107"/>
                  <a:gd name="T54" fmla="*/ 0 w 119"/>
                  <a:gd name="T55" fmla="*/ 29 h 107"/>
                  <a:gd name="T56" fmla="*/ 0 w 119"/>
                  <a:gd name="T57" fmla="*/ 34 h 107"/>
                  <a:gd name="T58" fmla="*/ 6 w 119"/>
                  <a:gd name="T59" fmla="*/ 43 h 107"/>
                  <a:gd name="T60" fmla="*/ 6 w 119"/>
                  <a:gd name="T61" fmla="*/ 53 h 107"/>
                  <a:gd name="T62" fmla="*/ 12 w 119"/>
                  <a:gd name="T63" fmla="*/ 58 h 107"/>
                  <a:gd name="T64" fmla="*/ 12 w 119"/>
                  <a:gd name="T65" fmla="*/ 63 h 107"/>
                  <a:gd name="T66" fmla="*/ 18 w 119"/>
                  <a:gd name="T67" fmla="*/ 67 h 107"/>
                  <a:gd name="T68" fmla="*/ 24 w 119"/>
                  <a:gd name="T69" fmla="*/ 77 h 107"/>
                  <a:gd name="T70" fmla="*/ 24 w 119"/>
                  <a:gd name="T71" fmla="*/ 82 h 107"/>
                  <a:gd name="T72" fmla="*/ 30 w 119"/>
                  <a:gd name="T73" fmla="*/ 82 h 107"/>
                  <a:gd name="T74" fmla="*/ 30 w 119"/>
                  <a:gd name="T75" fmla="*/ 92 h 107"/>
                  <a:gd name="T76" fmla="*/ 36 w 119"/>
                  <a:gd name="T77" fmla="*/ 96 h 107"/>
                  <a:gd name="T78" fmla="*/ 41 w 119"/>
                  <a:gd name="T79" fmla="*/ 96 h 107"/>
                  <a:gd name="T80" fmla="*/ 47 w 119"/>
                  <a:gd name="T81" fmla="*/ 101 h 107"/>
                  <a:gd name="T82" fmla="*/ 47 w 119"/>
                  <a:gd name="T83" fmla="*/ 106 h 107"/>
                  <a:gd name="T84" fmla="*/ 0 w 119"/>
                  <a:gd name="T85" fmla="*/ 29 h 1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9"/>
                  <a:gd name="T130" fmla="*/ 0 h 107"/>
                  <a:gd name="T131" fmla="*/ 119 w 119"/>
                  <a:gd name="T132" fmla="*/ 107 h 1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9" h="107">
                    <a:moveTo>
                      <a:pt x="0" y="29"/>
                    </a:moveTo>
                    <a:lnTo>
                      <a:pt x="30" y="24"/>
                    </a:lnTo>
                    <a:lnTo>
                      <a:pt x="41" y="19"/>
                    </a:lnTo>
                    <a:lnTo>
                      <a:pt x="41" y="14"/>
                    </a:lnTo>
                    <a:lnTo>
                      <a:pt x="41" y="10"/>
                    </a:lnTo>
                    <a:lnTo>
                      <a:pt x="94" y="0"/>
                    </a:lnTo>
                    <a:lnTo>
                      <a:pt x="94" y="5"/>
                    </a:lnTo>
                    <a:lnTo>
                      <a:pt x="106" y="10"/>
                    </a:lnTo>
                    <a:lnTo>
                      <a:pt x="118" y="19"/>
                    </a:lnTo>
                    <a:lnTo>
                      <a:pt x="118" y="34"/>
                    </a:lnTo>
                    <a:lnTo>
                      <a:pt x="118" y="53"/>
                    </a:lnTo>
                    <a:lnTo>
                      <a:pt x="112" y="72"/>
                    </a:lnTo>
                    <a:lnTo>
                      <a:pt x="106" y="82"/>
                    </a:lnTo>
                    <a:lnTo>
                      <a:pt x="89" y="92"/>
                    </a:lnTo>
                    <a:lnTo>
                      <a:pt x="83" y="96"/>
                    </a:lnTo>
                    <a:lnTo>
                      <a:pt x="83" y="106"/>
                    </a:lnTo>
                    <a:lnTo>
                      <a:pt x="47" y="106"/>
                    </a:lnTo>
                    <a:lnTo>
                      <a:pt x="47" y="101"/>
                    </a:lnTo>
                    <a:lnTo>
                      <a:pt x="41" y="96"/>
                    </a:lnTo>
                    <a:lnTo>
                      <a:pt x="36" y="96"/>
                    </a:lnTo>
                    <a:lnTo>
                      <a:pt x="30" y="92"/>
                    </a:lnTo>
                    <a:lnTo>
                      <a:pt x="30" y="82"/>
                    </a:lnTo>
                    <a:lnTo>
                      <a:pt x="24" y="82"/>
                    </a:lnTo>
                    <a:lnTo>
                      <a:pt x="24" y="77"/>
                    </a:lnTo>
                    <a:lnTo>
                      <a:pt x="24" y="72"/>
                    </a:lnTo>
                    <a:lnTo>
                      <a:pt x="12" y="63"/>
                    </a:lnTo>
                    <a:lnTo>
                      <a:pt x="6" y="48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6" y="43"/>
                    </a:lnTo>
                    <a:lnTo>
                      <a:pt x="6" y="53"/>
                    </a:lnTo>
                    <a:lnTo>
                      <a:pt x="12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4" y="77"/>
                    </a:lnTo>
                    <a:lnTo>
                      <a:pt x="24" y="82"/>
                    </a:lnTo>
                    <a:lnTo>
                      <a:pt x="30" y="82"/>
                    </a:lnTo>
                    <a:lnTo>
                      <a:pt x="30" y="92"/>
                    </a:lnTo>
                    <a:lnTo>
                      <a:pt x="36" y="96"/>
                    </a:lnTo>
                    <a:lnTo>
                      <a:pt x="41" y="96"/>
                    </a:lnTo>
                    <a:lnTo>
                      <a:pt x="47" y="101"/>
                    </a:lnTo>
                    <a:lnTo>
                      <a:pt x="47" y="106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1" name="Freeform 155"/>
              <p:cNvSpPr>
                <a:spLocks/>
              </p:cNvSpPr>
              <p:nvPr/>
            </p:nvSpPr>
            <p:spPr bwMode="auto">
              <a:xfrm>
                <a:off x="3565" y="2909"/>
                <a:ext cx="119" cy="107"/>
              </a:xfrm>
              <a:custGeom>
                <a:avLst/>
                <a:gdLst>
                  <a:gd name="T0" fmla="*/ 0 w 119"/>
                  <a:gd name="T1" fmla="*/ 29 h 107"/>
                  <a:gd name="T2" fmla="*/ 30 w 119"/>
                  <a:gd name="T3" fmla="*/ 24 h 107"/>
                  <a:gd name="T4" fmla="*/ 41 w 119"/>
                  <a:gd name="T5" fmla="*/ 19 h 107"/>
                  <a:gd name="T6" fmla="*/ 41 w 119"/>
                  <a:gd name="T7" fmla="*/ 14 h 107"/>
                  <a:gd name="T8" fmla="*/ 41 w 119"/>
                  <a:gd name="T9" fmla="*/ 10 h 107"/>
                  <a:gd name="T10" fmla="*/ 94 w 119"/>
                  <a:gd name="T11" fmla="*/ 0 h 107"/>
                  <a:gd name="T12" fmla="*/ 94 w 119"/>
                  <a:gd name="T13" fmla="*/ 5 h 107"/>
                  <a:gd name="T14" fmla="*/ 106 w 119"/>
                  <a:gd name="T15" fmla="*/ 10 h 107"/>
                  <a:gd name="T16" fmla="*/ 118 w 119"/>
                  <a:gd name="T17" fmla="*/ 19 h 107"/>
                  <a:gd name="T18" fmla="*/ 118 w 119"/>
                  <a:gd name="T19" fmla="*/ 34 h 107"/>
                  <a:gd name="T20" fmla="*/ 118 w 119"/>
                  <a:gd name="T21" fmla="*/ 53 h 107"/>
                  <a:gd name="T22" fmla="*/ 112 w 119"/>
                  <a:gd name="T23" fmla="*/ 72 h 107"/>
                  <a:gd name="T24" fmla="*/ 106 w 119"/>
                  <a:gd name="T25" fmla="*/ 82 h 107"/>
                  <a:gd name="T26" fmla="*/ 89 w 119"/>
                  <a:gd name="T27" fmla="*/ 92 h 107"/>
                  <a:gd name="T28" fmla="*/ 83 w 119"/>
                  <a:gd name="T29" fmla="*/ 96 h 107"/>
                  <a:gd name="T30" fmla="*/ 83 w 119"/>
                  <a:gd name="T31" fmla="*/ 106 h 107"/>
                  <a:gd name="T32" fmla="*/ 47 w 119"/>
                  <a:gd name="T33" fmla="*/ 106 h 107"/>
                  <a:gd name="T34" fmla="*/ 47 w 119"/>
                  <a:gd name="T35" fmla="*/ 101 h 107"/>
                  <a:gd name="T36" fmla="*/ 41 w 119"/>
                  <a:gd name="T37" fmla="*/ 96 h 107"/>
                  <a:gd name="T38" fmla="*/ 36 w 119"/>
                  <a:gd name="T39" fmla="*/ 96 h 107"/>
                  <a:gd name="T40" fmla="*/ 30 w 119"/>
                  <a:gd name="T41" fmla="*/ 92 h 107"/>
                  <a:gd name="T42" fmla="*/ 30 w 119"/>
                  <a:gd name="T43" fmla="*/ 82 h 107"/>
                  <a:gd name="T44" fmla="*/ 24 w 119"/>
                  <a:gd name="T45" fmla="*/ 82 h 107"/>
                  <a:gd name="T46" fmla="*/ 24 w 119"/>
                  <a:gd name="T47" fmla="*/ 77 h 107"/>
                  <a:gd name="T48" fmla="*/ 24 w 119"/>
                  <a:gd name="T49" fmla="*/ 72 h 107"/>
                  <a:gd name="T50" fmla="*/ 12 w 119"/>
                  <a:gd name="T51" fmla="*/ 63 h 107"/>
                  <a:gd name="T52" fmla="*/ 6 w 119"/>
                  <a:gd name="T53" fmla="*/ 48 h 107"/>
                  <a:gd name="T54" fmla="*/ 0 w 119"/>
                  <a:gd name="T55" fmla="*/ 29 h 107"/>
                  <a:gd name="T56" fmla="*/ 0 w 119"/>
                  <a:gd name="T57" fmla="*/ 34 h 107"/>
                  <a:gd name="T58" fmla="*/ 6 w 119"/>
                  <a:gd name="T59" fmla="*/ 43 h 107"/>
                  <a:gd name="T60" fmla="*/ 6 w 119"/>
                  <a:gd name="T61" fmla="*/ 53 h 107"/>
                  <a:gd name="T62" fmla="*/ 12 w 119"/>
                  <a:gd name="T63" fmla="*/ 58 h 107"/>
                  <a:gd name="T64" fmla="*/ 12 w 119"/>
                  <a:gd name="T65" fmla="*/ 63 h 107"/>
                  <a:gd name="T66" fmla="*/ 18 w 119"/>
                  <a:gd name="T67" fmla="*/ 67 h 107"/>
                  <a:gd name="T68" fmla="*/ 24 w 119"/>
                  <a:gd name="T69" fmla="*/ 77 h 107"/>
                  <a:gd name="T70" fmla="*/ 24 w 119"/>
                  <a:gd name="T71" fmla="*/ 82 h 107"/>
                  <a:gd name="T72" fmla="*/ 30 w 119"/>
                  <a:gd name="T73" fmla="*/ 82 h 107"/>
                  <a:gd name="T74" fmla="*/ 30 w 119"/>
                  <a:gd name="T75" fmla="*/ 92 h 107"/>
                  <a:gd name="T76" fmla="*/ 36 w 119"/>
                  <a:gd name="T77" fmla="*/ 96 h 107"/>
                  <a:gd name="T78" fmla="*/ 41 w 119"/>
                  <a:gd name="T79" fmla="*/ 96 h 107"/>
                  <a:gd name="T80" fmla="*/ 47 w 119"/>
                  <a:gd name="T81" fmla="*/ 101 h 107"/>
                  <a:gd name="T82" fmla="*/ 47 w 119"/>
                  <a:gd name="T83" fmla="*/ 106 h 1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9"/>
                  <a:gd name="T127" fmla="*/ 0 h 107"/>
                  <a:gd name="T128" fmla="*/ 119 w 119"/>
                  <a:gd name="T129" fmla="*/ 107 h 10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9" h="107">
                    <a:moveTo>
                      <a:pt x="0" y="29"/>
                    </a:moveTo>
                    <a:lnTo>
                      <a:pt x="30" y="24"/>
                    </a:lnTo>
                    <a:lnTo>
                      <a:pt x="41" y="19"/>
                    </a:lnTo>
                    <a:lnTo>
                      <a:pt x="41" y="14"/>
                    </a:lnTo>
                    <a:lnTo>
                      <a:pt x="41" y="10"/>
                    </a:lnTo>
                    <a:lnTo>
                      <a:pt x="94" y="0"/>
                    </a:lnTo>
                    <a:lnTo>
                      <a:pt x="94" y="5"/>
                    </a:lnTo>
                    <a:lnTo>
                      <a:pt x="106" y="10"/>
                    </a:lnTo>
                    <a:lnTo>
                      <a:pt x="118" y="19"/>
                    </a:lnTo>
                    <a:lnTo>
                      <a:pt x="118" y="34"/>
                    </a:lnTo>
                    <a:lnTo>
                      <a:pt x="118" y="53"/>
                    </a:lnTo>
                    <a:lnTo>
                      <a:pt x="112" y="72"/>
                    </a:lnTo>
                    <a:lnTo>
                      <a:pt x="106" y="82"/>
                    </a:lnTo>
                    <a:lnTo>
                      <a:pt x="89" y="92"/>
                    </a:lnTo>
                    <a:lnTo>
                      <a:pt x="83" y="96"/>
                    </a:lnTo>
                    <a:lnTo>
                      <a:pt x="83" y="106"/>
                    </a:lnTo>
                    <a:lnTo>
                      <a:pt x="47" y="106"/>
                    </a:lnTo>
                    <a:lnTo>
                      <a:pt x="47" y="101"/>
                    </a:lnTo>
                    <a:lnTo>
                      <a:pt x="41" y="96"/>
                    </a:lnTo>
                    <a:lnTo>
                      <a:pt x="36" y="96"/>
                    </a:lnTo>
                    <a:lnTo>
                      <a:pt x="30" y="92"/>
                    </a:lnTo>
                    <a:lnTo>
                      <a:pt x="30" y="82"/>
                    </a:lnTo>
                    <a:lnTo>
                      <a:pt x="24" y="82"/>
                    </a:lnTo>
                    <a:lnTo>
                      <a:pt x="24" y="77"/>
                    </a:lnTo>
                    <a:lnTo>
                      <a:pt x="24" y="72"/>
                    </a:lnTo>
                    <a:lnTo>
                      <a:pt x="12" y="63"/>
                    </a:lnTo>
                    <a:lnTo>
                      <a:pt x="6" y="48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6" y="43"/>
                    </a:lnTo>
                    <a:lnTo>
                      <a:pt x="6" y="53"/>
                    </a:lnTo>
                    <a:lnTo>
                      <a:pt x="12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4" y="77"/>
                    </a:lnTo>
                    <a:lnTo>
                      <a:pt x="24" y="82"/>
                    </a:lnTo>
                    <a:lnTo>
                      <a:pt x="30" y="82"/>
                    </a:lnTo>
                    <a:lnTo>
                      <a:pt x="30" y="92"/>
                    </a:lnTo>
                    <a:lnTo>
                      <a:pt x="36" y="96"/>
                    </a:lnTo>
                    <a:lnTo>
                      <a:pt x="41" y="96"/>
                    </a:lnTo>
                    <a:lnTo>
                      <a:pt x="47" y="101"/>
                    </a:lnTo>
                    <a:lnTo>
                      <a:pt x="47" y="106"/>
                    </a:lnTo>
                  </a:path>
                </a:pathLst>
              </a:custGeom>
              <a:noFill/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2" name="Freeform 156"/>
              <p:cNvSpPr>
                <a:spLocks/>
              </p:cNvSpPr>
              <p:nvPr/>
            </p:nvSpPr>
            <p:spPr bwMode="auto">
              <a:xfrm>
                <a:off x="2986" y="2310"/>
                <a:ext cx="249" cy="215"/>
              </a:xfrm>
              <a:custGeom>
                <a:avLst/>
                <a:gdLst>
                  <a:gd name="T0" fmla="*/ 88 w 249"/>
                  <a:gd name="T1" fmla="*/ 0 h 215"/>
                  <a:gd name="T2" fmla="*/ 98 w 249"/>
                  <a:gd name="T3" fmla="*/ 125 h 215"/>
                  <a:gd name="T4" fmla="*/ 93 w 249"/>
                  <a:gd name="T5" fmla="*/ 145 h 215"/>
                  <a:gd name="T6" fmla="*/ 31 w 249"/>
                  <a:gd name="T7" fmla="*/ 141 h 215"/>
                  <a:gd name="T8" fmla="*/ 26 w 249"/>
                  <a:gd name="T9" fmla="*/ 141 h 215"/>
                  <a:gd name="T10" fmla="*/ 15 w 249"/>
                  <a:gd name="T11" fmla="*/ 145 h 215"/>
                  <a:gd name="T12" fmla="*/ 15 w 249"/>
                  <a:gd name="T13" fmla="*/ 153 h 215"/>
                  <a:gd name="T14" fmla="*/ 10 w 249"/>
                  <a:gd name="T15" fmla="*/ 161 h 215"/>
                  <a:gd name="T16" fmla="*/ 0 w 249"/>
                  <a:gd name="T17" fmla="*/ 165 h 215"/>
                  <a:gd name="T18" fmla="*/ 5 w 249"/>
                  <a:gd name="T19" fmla="*/ 174 h 215"/>
                  <a:gd name="T20" fmla="*/ 5 w 249"/>
                  <a:gd name="T21" fmla="*/ 186 h 215"/>
                  <a:gd name="T22" fmla="*/ 15 w 249"/>
                  <a:gd name="T23" fmla="*/ 190 h 215"/>
                  <a:gd name="T24" fmla="*/ 26 w 249"/>
                  <a:gd name="T25" fmla="*/ 194 h 215"/>
                  <a:gd name="T26" fmla="*/ 36 w 249"/>
                  <a:gd name="T27" fmla="*/ 194 h 215"/>
                  <a:gd name="T28" fmla="*/ 41 w 249"/>
                  <a:gd name="T29" fmla="*/ 190 h 215"/>
                  <a:gd name="T30" fmla="*/ 51 w 249"/>
                  <a:gd name="T31" fmla="*/ 186 h 215"/>
                  <a:gd name="T32" fmla="*/ 57 w 249"/>
                  <a:gd name="T33" fmla="*/ 194 h 215"/>
                  <a:gd name="T34" fmla="*/ 62 w 249"/>
                  <a:gd name="T35" fmla="*/ 206 h 215"/>
                  <a:gd name="T36" fmla="*/ 77 w 249"/>
                  <a:gd name="T37" fmla="*/ 214 h 215"/>
                  <a:gd name="T38" fmla="*/ 88 w 249"/>
                  <a:gd name="T39" fmla="*/ 210 h 215"/>
                  <a:gd name="T40" fmla="*/ 98 w 249"/>
                  <a:gd name="T41" fmla="*/ 202 h 215"/>
                  <a:gd name="T42" fmla="*/ 108 w 249"/>
                  <a:gd name="T43" fmla="*/ 210 h 215"/>
                  <a:gd name="T44" fmla="*/ 113 w 249"/>
                  <a:gd name="T45" fmla="*/ 202 h 215"/>
                  <a:gd name="T46" fmla="*/ 119 w 249"/>
                  <a:gd name="T47" fmla="*/ 186 h 215"/>
                  <a:gd name="T48" fmla="*/ 129 w 249"/>
                  <a:gd name="T49" fmla="*/ 178 h 215"/>
                  <a:gd name="T50" fmla="*/ 160 w 249"/>
                  <a:gd name="T51" fmla="*/ 174 h 215"/>
                  <a:gd name="T52" fmla="*/ 181 w 249"/>
                  <a:gd name="T53" fmla="*/ 161 h 215"/>
                  <a:gd name="T54" fmla="*/ 191 w 249"/>
                  <a:gd name="T55" fmla="*/ 161 h 215"/>
                  <a:gd name="T56" fmla="*/ 212 w 249"/>
                  <a:gd name="T57" fmla="*/ 157 h 215"/>
                  <a:gd name="T58" fmla="*/ 227 w 249"/>
                  <a:gd name="T59" fmla="*/ 145 h 215"/>
                  <a:gd name="T60" fmla="*/ 238 w 249"/>
                  <a:gd name="T61" fmla="*/ 125 h 215"/>
                  <a:gd name="T62" fmla="*/ 248 w 249"/>
                  <a:gd name="T63" fmla="*/ 97 h 215"/>
                  <a:gd name="T64" fmla="*/ 238 w 249"/>
                  <a:gd name="T65" fmla="*/ 76 h 215"/>
                  <a:gd name="T66" fmla="*/ 201 w 249"/>
                  <a:gd name="T67" fmla="*/ 60 h 2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215"/>
                  <a:gd name="T104" fmla="*/ 249 w 249"/>
                  <a:gd name="T105" fmla="*/ 215 h 2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215">
                    <a:moveTo>
                      <a:pt x="113" y="0"/>
                    </a:moveTo>
                    <a:lnTo>
                      <a:pt x="88" y="0"/>
                    </a:lnTo>
                    <a:lnTo>
                      <a:pt x="93" y="121"/>
                    </a:lnTo>
                    <a:lnTo>
                      <a:pt x="98" y="125"/>
                    </a:lnTo>
                    <a:lnTo>
                      <a:pt x="98" y="133"/>
                    </a:lnTo>
                    <a:lnTo>
                      <a:pt x="93" y="145"/>
                    </a:lnTo>
                    <a:lnTo>
                      <a:pt x="31" y="137"/>
                    </a:lnTo>
                    <a:lnTo>
                      <a:pt x="31" y="141"/>
                    </a:lnTo>
                    <a:lnTo>
                      <a:pt x="26" y="145"/>
                    </a:lnTo>
                    <a:lnTo>
                      <a:pt x="26" y="141"/>
                    </a:lnTo>
                    <a:lnTo>
                      <a:pt x="20" y="141"/>
                    </a:lnTo>
                    <a:lnTo>
                      <a:pt x="15" y="145"/>
                    </a:lnTo>
                    <a:lnTo>
                      <a:pt x="15" y="149"/>
                    </a:lnTo>
                    <a:lnTo>
                      <a:pt x="15" y="153"/>
                    </a:lnTo>
                    <a:lnTo>
                      <a:pt x="15" y="157"/>
                    </a:lnTo>
                    <a:lnTo>
                      <a:pt x="10" y="161"/>
                    </a:lnTo>
                    <a:lnTo>
                      <a:pt x="5" y="165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5" y="174"/>
                    </a:lnTo>
                    <a:lnTo>
                      <a:pt x="5" y="182"/>
                    </a:lnTo>
                    <a:lnTo>
                      <a:pt x="5" y="186"/>
                    </a:lnTo>
                    <a:lnTo>
                      <a:pt x="5" y="190"/>
                    </a:lnTo>
                    <a:lnTo>
                      <a:pt x="15" y="190"/>
                    </a:lnTo>
                    <a:lnTo>
                      <a:pt x="20" y="194"/>
                    </a:lnTo>
                    <a:lnTo>
                      <a:pt x="26" y="194"/>
                    </a:lnTo>
                    <a:lnTo>
                      <a:pt x="31" y="194"/>
                    </a:lnTo>
                    <a:lnTo>
                      <a:pt x="36" y="194"/>
                    </a:lnTo>
                    <a:lnTo>
                      <a:pt x="41" y="194"/>
                    </a:lnTo>
                    <a:lnTo>
                      <a:pt x="41" y="190"/>
                    </a:lnTo>
                    <a:lnTo>
                      <a:pt x="46" y="186"/>
                    </a:lnTo>
                    <a:lnTo>
                      <a:pt x="51" y="186"/>
                    </a:lnTo>
                    <a:lnTo>
                      <a:pt x="57" y="190"/>
                    </a:lnTo>
                    <a:lnTo>
                      <a:pt x="57" y="194"/>
                    </a:lnTo>
                    <a:lnTo>
                      <a:pt x="57" y="198"/>
                    </a:lnTo>
                    <a:lnTo>
                      <a:pt x="62" y="206"/>
                    </a:lnTo>
                    <a:lnTo>
                      <a:pt x="72" y="210"/>
                    </a:lnTo>
                    <a:lnTo>
                      <a:pt x="77" y="214"/>
                    </a:lnTo>
                    <a:lnTo>
                      <a:pt x="82" y="214"/>
                    </a:lnTo>
                    <a:lnTo>
                      <a:pt x="88" y="210"/>
                    </a:lnTo>
                    <a:lnTo>
                      <a:pt x="93" y="206"/>
                    </a:lnTo>
                    <a:lnTo>
                      <a:pt x="98" y="202"/>
                    </a:lnTo>
                    <a:lnTo>
                      <a:pt x="103" y="210"/>
                    </a:lnTo>
                    <a:lnTo>
                      <a:pt x="108" y="210"/>
                    </a:lnTo>
                    <a:lnTo>
                      <a:pt x="113" y="206"/>
                    </a:lnTo>
                    <a:lnTo>
                      <a:pt x="113" y="202"/>
                    </a:lnTo>
                    <a:lnTo>
                      <a:pt x="113" y="194"/>
                    </a:lnTo>
                    <a:lnTo>
                      <a:pt x="119" y="186"/>
                    </a:lnTo>
                    <a:lnTo>
                      <a:pt x="124" y="178"/>
                    </a:lnTo>
                    <a:lnTo>
                      <a:pt x="129" y="178"/>
                    </a:lnTo>
                    <a:lnTo>
                      <a:pt x="139" y="174"/>
                    </a:lnTo>
                    <a:lnTo>
                      <a:pt x="160" y="174"/>
                    </a:lnTo>
                    <a:lnTo>
                      <a:pt x="176" y="165"/>
                    </a:lnTo>
                    <a:lnTo>
                      <a:pt x="181" y="161"/>
                    </a:lnTo>
                    <a:lnTo>
                      <a:pt x="186" y="161"/>
                    </a:lnTo>
                    <a:lnTo>
                      <a:pt x="191" y="161"/>
                    </a:lnTo>
                    <a:lnTo>
                      <a:pt x="207" y="157"/>
                    </a:lnTo>
                    <a:lnTo>
                      <a:pt x="212" y="157"/>
                    </a:lnTo>
                    <a:lnTo>
                      <a:pt x="217" y="153"/>
                    </a:lnTo>
                    <a:lnTo>
                      <a:pt x="227" y="145"/>
                    </a:lnTo>
                    <a:lnTo>
                      <a:pt x="238" y="129"/>
                    </a:lnTo>
                    <a:lnTo>
                      <a:pt x="238" y="125"/>
                    </a:lnTo>
                    <a:lnTo>
                      <a:pt x="243" y="113"/>
                    </a:lnTo>
                    <a:lnTo>
                      <a:pt x="248" y="97"/>
                    </a:lnTo>
                    <a:lnTo>
                      <a:pt x="248" y="76"/>
                    </a:lnTo>
                    <a:lnTo>
                      <a:pt x="238" y="76"/>
                    </a:lnTo>
                    <a:lnTo>
                      <a:pt x="238" y="60"/>
                    </a:lnTo>
                    <a:lnTo>
                      <a:pt x="201" y="60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3" name="Freeform 157"/>
              <p:cNvSpPr>
                <a:spLocks/>
              </p:cNvSpPr>
              <p:nvPr/>
            </p:nvSpPr>
            <p:spPr bwMode="auto">
              <a:xfrm>
                <a:off x="3559" y="2225"/>
                <a:ext cx="162" cy="161"/>
              </a:xfrm>
              <a:custGeom>
                <a:avLst/>
                <a:gdLst>
                  <a:gd name="T0" fmla="*/ 0 w 162"/>
                  <a:gd name="T1" fmla="*/ 160 h 161"/>
                  <a:gd name="T2" fmla="*/ 0 w 162"/>
                  <a:gd name="T3" fmla="*/ 0 h 161"/>
                  <a:gd name="T4" fmla="*/ 6 w 162"/>
                  <a:gd name="T5" fmla="*/ 0 h 161"/>
                  <a:gd name="T6" fmla="*/ 12 w 162"/>
                  <a:gd name="T7" fmla="*/ 0 h 161"/>
                  <a:gd name="T8" fmla="*/ 30 w 162"/>
                  <a:gd name="T9" fmla="*/ 4 h 161"/>
                  <a:gd name="T10" fmla="*/ 36 w 162"/>
                  <a:gd name="T11" fmla="*/ 7 h 161"/>
                  <a:gd name="T12" fmla="*/ 48 w 162"/>
                  <a:gd name="T13" fmla="*/ 7 h 161"/>
                  <a:gd name="T14" fmla="*/ 78 w 162"/>
                  <a:gd name="T15" fmla="*/ 4 h 161"/>
                  <a:gd name="T16" fmla="*/ 84 w 162"/>
                  <a:gd name="T17" fmla="*/ 4 h 161"/>
                  <a:gd name="T18" fmla="*/ 96 w 162"/>
                  <a:gd name="T19" fmla="*/ 4 h 161"/>
                  <a:gd name="T20" fmla="*/ 96 w 162"/>
                  <a:gd name="T21" fmla="*/ 11 h 161"/>
                  <a:gd name="T22" fmla="*/ 101 w 162"/>
                  <a:gd name="T23" fmla="*/ 26 h 161"/>
                  <a:gd name="T24" fmla="*/ 101 w 162"/>
                  <a:gd name="T25" fmla="*/ 30 h 161"/>
                  <a:gd name="T26" fmla="*/ 107 w 162"/>
                  <a:gd name="T27" fmla="*/ 42 h 161"/>
                  <a:gd name="T28" fmla="*/ 119 w 162"/>
                  <a:gd name="T29" fmla="*/ 57 h 161"/>
                  <a:gd name="T30" fmla="*/ 131 w 162"/>
                  <a:gd name="T31" fmla="*/ 76 h 161"/>
                  <a:gd name="T32" fmla="*/ 137 w 162"/>
                  <a:gd name="T33" fmla="*/ 95 h 161"/>
                  <a:gd name="T34" fmla="*/ 149 w 162"/>
                  <a:gd name="T35" fmla="*/ 114 h 161"/>
                  <a:gd name="T36" fmla="*/ 155 w 162"/>
                  <a:gd name="T37" fmla="*/ 126 h 161"/>
                  <a:gd name="T38" fmla="*/ 161 w 162"/>
                  <a:gd name="T39" fmla="*/ 133 h 161"/>
                  <a:gd name="T40" fmla="*/ 161 w 162"/>
                  <a:gd name="T41" fmla="*/ 137 h 161"/>
                  <a:gd name="T42" fmla="*/ 155 w 162"/>
                  <a:gd name="T43" fmla="*/ 145 h 161"/>
                  <a:gd name="T44" fmla="*/ 143 w 162"/>
                  <a:gd name="T45" fmla="*/ 152 h 161"/>
                  <a:gd name="T46" fmla="*/ 125 w 162"/>
                  <a:gd name="T47" fmla="*/ 160 h 161"/>
                  <a:gd name="T48" fmla="*/ 0 w 162"/>
                  <a:gd name="T49" fmla="*/ 160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2"/>
                  <a:gd name="T76" fmla="*/ 0 h 161"/>
                  <a:gd name="T77" fmla="*/ 162 w 162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2" h="161">
                    <a:moveTo>
                      <a:pt x="0" y="16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30" y="4"/>
                    </a:lnTo>
                    <a:lnTo>
                      <a:pt x="36" y="7"/>
                    </a:lnTo>
                    <a:lnTo>
                      <a:pt x="48" y="7"/>
                    </a:lnTo>
                    <a:lnTo>
                      <a:pt x="78" y="4"/>
                    </a:lnTo>
                    <a:lnTo>
                      <a:pt x="84" y="4"/>
                    </a:lnTo>
                    <a:lnTo>
                      <a:pt x="96" y="4"/>
                    </a:lnTo>
                    <a:lnTo>
                      <a:pt x="96" y="11"/>
                    </a:lnTo>
                    <a:lnTo>
                      <a:pt x="101" y="26"/>
                    </a:lnTo>
                    <a:lnTo>
                      <a:pt x="101" y="30"/>
                    </a:lnTo>
                    <a:lnTo>
                      <a:pt x="107" y="42"/>
                    </a:lnTo>
                    <a:lnTo>
                      <a:pt x="119" y="57"/>
                    </a:lnTo>
                    <a:lnTo>
                      <a:pt x="131" y="76"/>
                    </a:lnTo>
                    <a:lnTo>
                      <a:pt x="137" y="95"/>
                    </a:lnTo>
                    <a:lnTo>
                      <a:pt x="149" y="114"/>
                    </a:lnTo>
                    <a:lnTo>
                      <a:pt x="155" y="126"/>
                    </a:lnTo>
                    <a:lnTo>
                      <a:pt x="161" y="133"/>
                    </a:lnTo>
                    <a:lnTo>
                      <a:pt x="161" y="137"/>
                    </a:lnTo>
                    <a:lnTo>
                      <a:pt x="155" y="145"/>
                    </a:lnTo>
                    <a:lnTo>
                      <a:pt x="143" y="152"/>
                    </a:lnTo>
                    <a:lnTo>
                      <a:pt x="125" y="16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4" name="Freeform 158"/>
              <p:cNvSpPr>
                <a:spLocks/>
              </p:cNvSpPr>
              <p:nvPr/>
            </p:nvSpPr>
            <p:spPr bwMode="auto">
              <a:xfrm>
                <a:off x="3655" y="2226"/>
                <a:ext cx="48" cy="55"/>
              </a:xfrm>
              <a:custGeom>
                <a:avLst/>
                <a:gdLst>
                  <a:gd name="T0" fmla="*/ 0 w 48"/>
                  <a:gd name="T1" fmla="*/ 0 h 55"/>
                  <a:gd name="T2" fmla="*/ 0 w 48"/>
                  <a:gd name="T3" fmla="*/ 10 h 55"/>
                  <a:gd name="T4" fmla="*/ 0 w 48"/>
                  <a:gd name="T5" fmla="*/ 14 h 55"/>
                  <a:gd name="T6" fmla="*/ 6 w 48"/>
                  <a:gd name="T7" fmla="*/ 21 h 55"/>
                  <a:gd name="T8" fmla="*/ 6 w 48"/>
                  <a:gd name="T9" fmla="*/ 29 h 55"/>
                  <a:gd name="T10" fmla="*/ 11 w 48"/>
                  <a:gd name="T11" fmla="*/ 32 h 55"/>
                  <a:gd name="T12" fmla="*/ 17 w 48"/>
                  <a:gd name="T13" fmla="*/ 36 h 55"/>
                  <a:gd name="T14" fmla="*/ 17 w 48"/>
                  <a:gd name="T15" fmla="*/ 43 h 55"/>
                  <a:gd name="T16" fmla="*/ 29 w 48"/>
                  <a:gd name="T17" fmla="*/ 47 h 55"/>
                  <a:gd name="T18" fmla="*/ 29 w 48"/>
                  <a:gd name="T19" fmla="*/ 51 h 55"/>
                  <a:gd name="T20" fmla="*/ 35 w 48"/>
                  <a:gd name="T21" fmla="*/ 51 h 55"/>
                  <a:gd name="T22" fmla="*/ 35 w 48"/>
                  <a:gd name="T23" fmla="*/ 54 h 55"/>
                  <a:gd name="T24" fmla="*/ 41 w 48"/>
                  <a:gd name="T25" fmla="*/ 54 h 55"/>
                  <a:gd name="T26" fmla="*/ 47 w 48"/>
                  <a:gd name="T27" fmla="*/ 51 h 55"/>
                  <a:gd name="T28" fmla="*/ 47 w 48"/>
                  <a:gd name="T29" fmla="*/ 36 h 55"/>
                  <a:gd name="T30" fmla="*/ 47 w 48"/>
                  <a:gd name="T31" fmla="*/ 32 h 55"/>
                  <a:gd name="T32" fmla="*/ 41 w 48"/>
                  <a:gd name="T33" fmla="*/ 21 h 55"/>
                  <a:gd name="T34" fmla="*/ 35 w 48"/>
                  <a:gd name="T35" fmla="*/ 7 h 55"/>
                  <a:gd name="T36" fmla="*/ 29 w 48"/>
                  <a:gd name="T37" fmla="*/ 0 h 55"/>
                  <a:gd name="T38" fmla="*/ 23 w 48"/>
                  <a:gd name="T39" fmla="*/ 0 h 55"/>
                  <a:gd name="T40" fmla="*/ 17 w 48"/>
                  <a:gd name="T41" fmla="*/ 0 h 55"/>
                  <a:gd name="T42" fmla="*/ 6 w 48"/>
                  <a:gd name="T43" fmla="*/ 0 h 55"/>
                  <a:gd name="T44" fmla="*/ 0 w 48"/>
                  <a:gd name="T45" fmla="*/ 0 h 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55"/>
                  <a:gd name="T71" fmla="*/ 48 w 48"/>
                  <a:gd name="T72" fmla="*/ 55 h 5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55">
                    <a:moveTo>
                      <a:pt x="0" y="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6" y="21"/>
                    </a:lnTo>
                    <a:lnTo>
                      <a:pt x="6" y="29"/>
                    </a:lnTo>
                    <a:lnTo>
                      <a:pt x="11" y="32"/>
                    </a:lnTo>
                    <a:lnTo>
                      <a:pt x="17" y="36"/>
                    </a:lnTo>
                    <a:lnTo>
                      <a:pt x="17" y="43"/>
                    </a:lnTo>
                    <a:lnTo>
                      <a:pt x="29" y="47"/>
                    </a:lnTo>
                    <a:lnTo>
                      <a:pt x="29" y="51"/>
                    </a:lnTo>
                    <a:lnTo>
                      <a:pt x="35" y="51"/>
                    </a:lnTo>
                    <a:lnTo>
                      <a:pt x="35" y="54"/>
                    </a:lnTo>
                    <a:lnTo>
                      <a:pt x="41" y="54"/>
                    </a:lnTo>
                    <a:lnTo>
                      <a:pt x="47" y="51"/>
                    </a:lnTo>
                    <a:lnTo>
                      <a:pt x="47" y="36"/>
                    </a:lnTo>
                    <a:lnTo>
                      <a:pt x="47" y="32"/>
                    </a:lnTo>
                    <a:lnTo>
                      <a:pt x="41" y="21"/>
                    </a:lnTo>
                    <a:lnTo>
                      <a:pt x="35" y="7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5" name="Freeform 159"/>
              <p:cNvSpPr>
                <a:spLocks/>
              </p:cNvSpPr>
              <p:nvPr/>
            </p:nvSpPr>
            <p:spPr bwMode="auto">
              <a:xfrm>
                <a:off x="3817" y="2841"/>
                <a:ext cx="102" cy="196"/>
              </a:xfrm>
              <a:custGeom>
                <a:avLst/>
                <a:gdLst>
                  <a:gd name="T0" fmla="*/ 88 w 102"/>
                  <a:gd name="T1" fmla="*/ 0 h 196"/>
                  <a:gd name="T2" fmla="*/ 82 w 102"/>
                  <a:gd name="T3" fmla="*/ 5 h 196"/>
                  <a:gd name="T4" fmla="*/ 76 w 102"/>
                  <a:gd name="T5" fmla="*/ 10 h 196"/>
                  <a:gd name="T6" fmla="*/ 69 w 102"/>
                  <a:gd name="T7" fmla="*/ 25 h 196"/>
                  <a:gd name="T8" fmla="*/ 57 w 102"/>
                  <a:gd name="T9" fmla="*/ 30 h 196"/>
                  <a:gd name="T10" fmla="*/ 44 w 102"/>
                  <a:gd name="T11" fmla="*/ 44 h 196"/>
                  <a:gd name="T12" fmla="*/ 44 w 102"/>
                  <a:gd name="T13" fmla="*/ 54 h 196"/>
                  <a:gd name="T14" fmla="*/ 38 w 102"/>
                  <a:gd name="T15" fmla="*/ 59 h 196"/>
                  <a:gd name="T16" fmla="*/ 32 w 102"/>
                  <a:gd name="T17" fmla="*/ 59 h 196"/>
                  <a:gd name="T18" fmla="*/ 25 w 102"/>
                  <a:gd name="T19" fmla="*/ 59 h 196"/>
                  <a:gd name="T20" fmla="*/ 19 w 102"/>
                  <a:gd name="T21" fmla="*/ 64 h 196"/>
                  <a:gd name="T22" fmla="*/ 13 w 102"/>
                  <a:gd name="T23" fmla="*/ 69 h 196"/>
                  <a:gd name="T24" fmla="*/ 7 w 102"/>
                  <a:gd name="T25" fmla="*/ 83 h 196"/>
                  <a:gd name="T26" fmla="*/ 7 w 102"/>
                  <a:gd name="T27" fmla="*/ 93 h 196"/>
                  <a:gd name="T28" fmla="*/ 7 w 102"/>
                  <a:gd name="T29" fmla="*/ 98 h 196"/>
                  <a:gd name="T30" fmla="*/ 13 w 102"/>
                  <a:gd name="T31" fmla="*/ 103 h 196"/>
                  <a:gd name="T32" fmla="*/ 19 w 102"/>
                  <a:gd name="T33" fmla="*/ 108 h 196"/>
                  <a:gd name="T34" fmla="*/ 19 w 102"/>
                  <a:gd name="T35" fmla="*/ 112 h 196"/>
                  <a:gd name="T36" fmla="*/ 7 w 102"/>
                  <a:gd name="T37" fmla="*/ 122 h 196"/>
                  <a:gd name="T38" fmla="*/ 0 w 102"/>
                  <a:gd name="T39" fmla="*/ 132 h 196"/>
                  <a:gd name="T40" fmla="*/ 0 w 102"/>
                  <a:gd name="T41" fmla="*/ 147 h 196"/>
                  <a:gd name="T42" fmla="*/ 0 w 102"/>
                  <a:gd name="T43" fmla="*/ 166 h 196"/>
                  <a:gd name="T44" fmla="*/ 7 w 102"/>
                  <a:gd name="T45" fmla="*/ 186 h 196"/>
                  <a:gd name="T46" fmla="*/ 19 w 102"/>
                  <a:gd name="T47" fmla="*/ 186 h 196"/>
                  <a:gd name="T48" fmla="*/ 25 w 102"/>
                  <a:gd name="T49" fmla="*/ 186 h 196"/>
                  <a:gd name="T50" fmla="*/ 25 w 102"/>
                  <a:gd name="T51" fmla="*/ 190 h 196"/>
                  <a:gd name="T52" fmla="*/ 32 w 102"/>
                  <a:gd name="T53" fmla="*/ 195 h 196"/>
                  <a:gd name="T54" fmla="*/ 38 w 102"/>
                  <a:gd name="T55" fmla="*/ 195 h 196"/>
                  <a:gd name="T56" fmla="*/ 50 w 102"/>
                  <a:gd name="T57" fmla="*/ 190 h 196"/>
                  <a:gd name="T58" fmla="*/ 57 w 102"/>
                  <a:gd name="T59" fmla="*/ 176 h 196"/>
                  <a:gd name="T60" fmla="*/ 63 w 102"/>
                  <a:gd name="T61" fmla="*/ 156 h 196"/>
                  <a:gd name="T62" fmla="*/ 69 w 102"/>
                  <a:gd name="T63" fmla="*/ 142 h 196"/>
                  <a:gd name="T64" fmla="*/ 69 w 102"/>
                  <a:gd name="T65" fmla="*/ 137 h 196"/>
                  <a:gd name="T66" fmla="*/ 69 w 102"/>
                  <a:gd name="T67" fmla="*/ 132 h 196"/>
                  <a:gd name="T68" fmla="*/ 69 w 102"/>
                  <a:gd name="T69" fmla="*/ 127 h 196"/>
                  <a:gd name="T70" fmla="*/ 76 w 102"/>
                  <a:gd name="T71" fmla="*/ 117 h 196"/>
                  <a:gd name="T72" fmla="*/ 82 w 102"/>
                  <a:gd name="T73" fmla="*/ 108 h 196"/>
                  <a:gd name="T74" fmla="*/ 82 w 102"/>
                  <a:gd name="T75" fmla="*/ 88 h 196"/>
                  <a:gd name="T76" fmla="*/ 88 w 102"/>
                  <a:gd name="T77" fmla="*/ 73 h 196"/>
                  <a:gd name="T78" fmla="*/ 88 w 102"/>
                  <a:gd name="T79" fmla="*/ 59 h 196"/>
                  <a:gd name="T80" fmla="*/ 88 w 102"/>
                  <a:gd name="T81" fmla="*/ 54 h 196"/>
                  <a:gd name="T82" fmla="*/ 94 w 102"/>
                  <a:gd name="T83" fmla="*/ 49 h 196"/>
                  <a:gd name="T84" fmla="*/ 94 w 102"/>
                  <a:gd name="T85" fmla="*/ 30 h 196"/>
                  <a:gd name="T86" fmla="*/ 101 w 102"/>
                  <a:gd name="T87" fmla="*/ 15 h 196"/>
                  <a:gd name="T88" fmla="*/ 94 w 102"/>
                  <a:gd name="T89" fmla="*/ 5 h 196"/>
                  <a:gd name="T90" fmla="*/ 88 w 102"/>
                  <a:gd name="T91" fmla="*/ 0 h 1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2"/>
                  <a:gd name="T139" fmla="*/ 0 h 196"/>
                  <a:gd name="T140" fmla="*/ 102 w 102"/>
                  <a:gd name="T141" fmla="*/ 196 h 19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2" h="196">
                    <a:moveTo>
                      <a:pt x="88" y="0"/>
                    </a:moveTo>
                    <a:lnTo>
                      <a:pt x="82" y="5"/>
                    </a:lnTo>
                    <a:lnTo>
                      <a:pt x="76" y="10"/>
                    </a:lnTo>
                    <a:lnTo>
                      <a:pt x="69" y="25"/>
                    </a:lnTo>
                    <a:lnTo>
                      <a:pt x="57" y="30"/>
                    </a:lnTo>
                    <a:lnTo>
                      <a:pt x="44" y="44"/>
                    </a:lnTo>
                    <a:lnTo>
                      <a:pt x="44" y="54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5" y="59"/>
                    </a:lnTo>
                    <a:lnTo>
                      <a:pt x="19" y="64"/>
                    </a:lnTo>
                    <a:lnTo>
                      <a:pt x="13" y="69"/>
                    </a:lnTo>
                    <a:lnTo>
                      <a:pt x="7" y="83"/>
                    </a:lnTo>
                    <a:lnTo>
                      <a:pt x="7" y="93"/>
                    </a:lnTo>
                    <a:lnTo>
                      <a:pt x="7" y="98"/>
                    </a:lnTo>
                    <a:lnTo>
                      <a:pt x="13" y="103"/>
                    </a:lnTo>
                    <a:lnTo>
                      <a:pt x="19" y="108"/>
                    </a:lnTo>
                    <a:lnTo>
                      <a:pt x="19" y="112"/>
                    </a:lnTo>
                    <a:lnTo>
                      <a:pt x="7" y="12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0" y="166"/>
                    </a:lnTo>
                    <a:lnTo>
                      <a:pt x="7" y="186"/>
                    </a:lnTo>
                    <a:lnTo>
                      <a:pt x="19" y="186"/>
                    </a:lnTo>
                    <a:lnTo>
                      <a:pt x="25" y="186"/>
                    </a:lnTo>
                    <a:lnTo>
                      <a:pt x="25" y="190"/>
                    </a:lnTo>
                    <a:lnTo>
                      <a:pt x="32" y="195"/>
                    </a:lnTo>
                    <a:lnTo>
                      <a:pt x="38" y="195"/>
                    </a:lnTo>
                    <a:lnTo>
                      <a:pt x="50" y="190"/>
                    </a:lnTo>
                    <a:lnTo>
                      <a:pt x="57" y="176"/>
                    </a:lnTo>
                    <a:lnTo>
                      <a:pt x="63" y="156"/>
                    </a:lnTo>
                    <a:lnTo>
                      <a:pt x="69" y="142"/>
                    </a:lnTo>
                    <a:lnTo>
                      <a:pt x="69" y="137"/>
                    </a:lnTo>
                    <a:lnTo>
                      <a:pt x="69" y="132"/>
                    </a:lnTo>
                    <a:lnTo>
                      <a:pt x="69" y="127"/>
                    </a:lnTo>
                    <a:lnTo>
                      <a:pt x="76" y="117"/>
                    </a:lnTo>
                    <a:lnTo>
                      <a:pt x="82" y="108"/>
                    </a:lnTo>
                    <a:lnTo>
                      <a:pt x="82" y="88"/>
                    </a:lnTo>
                    <a:lnTo>
                      <a:pt x="88" y="73"/>
                    </a:lnTo>
                    <a:lnTo>
                      <a:pt x="88" y="59"/>
                    </a:lnTo>
                    <a:lnTo>
                      <a:pt x="88" y="54"/>
                    </a:lnTo>
                    <a:lnTo>
                      <a:pt x="94" y="49"/>
                    </a:lnTo>
                    <a:lnTo>
                      <a:pt x="94" y="30"/>
                    </a:lnTo>
                    <a:lnTo>
                      <a:pt x="101" y="15"/>
                    </a:lnTo>
                    <a:lnTo>
                      <a:pt x="94" y="5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6" name="Freeform 160"/>
              <p:cNvSpPr>
                <a:spLocks/>
              </p:cNvSpPr>
              <p:nvPr/>
            </p:nvSpPr>
            <p:spPr bwMode="auto">
              <a:xfrm>
                <a:off x="5306" y="3333"/>
                <a:ext cx="70" cy="61"/>
              </a:xfrm>
              <a:custGeom>
                <a:avLst/>
                <a:gdLst>
                  <a:gd name="T0" fmla="*/ 9 w 70"/>
                  <a:gd name="T1" fmla="*/ 5 h 61"/>
                  <a:gd name="T2" fmla="*/ 0 w 70"/>
                  <a:gd name="T3" fmla="*/ 16 h 61"/>
                  <a:gd name="T4" fmla="*/ 9 w 70"/>
                  <a:gd name="T5" fmla="*/ 32 h 61"/>
                  <a:gd name="T6" fmla="*/ 17 w 70"/>
                  <a:gd name="T7" fmla="*/ 38 h 61"/>
                  <a:gd name="T8" fmla="*/ 17 w 70"/>
                  <a:gd name="T9" fmla="*/ 49 h 61"/>
                  <a:gd name="T10" fmla="*/ 35 w 70"/>
                  <a:gd name="T11" fmla="*/ 60 h 61"/>
                  <a:gd name="T12" fmla="*/ 43 w 70"/>
                  <a:gd name="T13" fmla="*/ 60 h 61"/>
                  <a:gd name="T14" fmla="*/ 52 w 70"/>
                  <a:gd name="T15" fmla="*/ 60 h 61"/>
                  <a:gd name="T16" fmla="*/ 60 w 70"/>
                  <a:gd name="T17" fmla="*/ 49 h 61"/>
                  <a:gd name="T18" fmla="*/ 69 w 70"/>
                  <a:gd name="T19" fmla="*/ 32 h 61"/>
                  <a:gd name="T20" fmla="*/ 69 w 70"/>
                  <a:gd name="T21" fmla="*/ 22 h 61"/>
                  <a:gd name="T22" fmla="*/ 60 w 70"/>
                  <a:gd name="T23" fmla="*/ 16 h 61"/>
                  <a:gd name="T24" fmla="*/ 60 w 70"/>
                  <a:gd name="T25" fmla="*/ 11 h 61"/>
                  <a:gd name="T26" fmla="*/ 60 w 70"/>
                  <a:gd name="T27" fmla="*/ 5 h 61"/>
                  <a:gd name="T28" fmla="*/ 52 w 70"/>
                  <a:gd name="T29" fmla="*/ 0 h 61"/>
                  <a:gd name="T30" fmla="*/ 43 w 70"/>
                  <a:gd name="T31" fmla="*/ 11 h 61"/>
                  <a:gd name="T32" fmla="*/ 35 w 70"/>
                  <a:gd name="T33" fmla="*/ 16 h 61"/>
                  <a:gd name="T34" fmla="*/ 17 w 70"/>
                  <a:gd name="T35" fmla="*/ 5 h 61"/>
                  <a:gd name="T36" fmla="*/ 9 w 70"/>
                  <a:gd name="T37" fmla="*/ 5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61"/>
                  <a:gd name="T59" fmla="*/ 70 w 70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61">
                    <a:moveTo>
                      <a:pt x="9" y="5"/>
                    </a:moveTo>
                    <a:lnTo>
                      <a:pt x="0" y="16"/>
                    </a:lnTo>
                    <a:lnTo>
                      <a:pt x="9" y="32"/>
                    </a:lnTo>
                    <a:lnTo>
                      <a:pt x="17" y="38"/>
                    </a:lnTo>
                    <a:lnTo>
                      <a:pt x="17" y="49"/>
                    </a:lnTo>
                    <a:lnTo>
                      <a:pt x="35" y="60"/>
                    </a:lnTo>
                    <a:lnTo>
                      <a:pt x="43" y="60"/>
                    </a:lnTo>
                    <a:lnTo>
                      <a:pt x="52" y="60"/>
                    </a:lnTo>
                    <a:lnTo>
                      <a:pt x="60" y="49"/>
                    </a:lnTo>
                    <a:lnTo>
                      <a:pt x="69" y="32"/>
                    </a:lnTo>
                    <a:lnTo>
                      <a:pt x="69" y="22"/>
                    </a:lnTo>
                    <a:lnTo>
                      <a:pt x="60" y="16"/>
                    </a:lnTo>
                    <a:lnTo>
                      <a:pt x="60" y="11"/>
                    </a:lnTo>
                    <a:lnTo>
                      <a:pt x="60" y="5"/>
                    </a:lnTo>
                    <a:lnTo>
                      <a:pt x="52" y="0"/>
                    </a:lnTo>
                    <a:lnTo>
                      <a:pt x="43" y="11"/>
                    </a:lnTo>
                    <a:lnTo>
                      <a:pt x="35" y="16"/>
                    </a:lnTo>
                    <a:lnTo>
                      <a:pt x="17" y="5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7" name="Freeform 161"/>
              <p:cNvSpPr>
                <a:spLocks/>
              </p:cNvSpPr>
              <p:nvPr/>
            </p:nvSpPr>
            <p:spPr bwMode="auto">
              <a:xfrm>
                <a:off x="5373" y="2702"/>
                <a:ext cx="79" cy="63"/>
              </a:xfrm>
              <a:custGeom>
                <a:avLst/>
                <a:gdLst>
                  <a:gd name="T0" fmla="*/ 0 w 79"/>
                  <a:gd name="T1" fmla="*/ 53 h 63"/>
                  <a:gd name="T2" fmla="*/ 43 w 79"/>
                  <a:gd name="T3" fmla="*/ 31 h 63"/>
                  <a:gd name="T4" fmla="*/ 43 w 79"/>
                  <a:gd name="T5" fmla="*/ 27 h 63"/>
                  <a:gd name="T6" fmla="*/ 52 w 79"/>
                  <a:gd name="T7" fmla="*/ 22 h 63"/>
                  <a:gd name="T8" fmla="*/ 61 w 79"/>
                  <a:gd name="T9" fmla="*/ 0 h 63"/>
                  <a:gd name="T10" fmla="*/ 69 w 79"/>
                  <a:gd name="T11" fmla="*/ 0 h 63"/>
                  <a:gd name="T12" fmla="*/ 78 w 79"/>
                  <a:gd name="T13" fmla="*/ 13 h 63"/>
                  <a:gd name="T14" fmla="*/ 78 w 79"/>
                  <a:gd name="T15" fmla="*/ 18 h 63"/>
                  <a:gd name="T16" fmla="*/ 69 w 79"/>
                  <a:gd name="T17" fmla="*/ 27 h 63"/>
                  <a:gd name="T18" fmla="*/ 52 w 79"/>
                  <a:gd name="T19" fmla="*/ 49 h 63"/>
                  <a:gd name="T20" fmla="*/ 34 w 79"/>
                  <a:gd name="T21" fmla="*/ 58 h 63"/>
                  <a:gd name="T22" fmla="*/ 17 w 79"/>
                  <a:gd name="T23" fmla="*/ 62 h 63"/>
                  <a:gd name="T24" fmla="*/ 8 w 79"/>
                  <a:gd name="T25" fmla="*/ 62 h 63"/>
                  <a:gd name="T26" fmla="*/ 0 w 79"/>
                  <a:gd name="T27" fmla="*/ 62 h 63"/>
                  <a:gd name="T28" fmla="*/ 0 w 79"/>
                  <a:gd name="T29" fmla="*/ 58 h 63"/>
                  <a:gd name="T30" fmla="*/ 0 w 79"/>
                  <a:gd name="T31" fmla="*/ 53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63"/>
                  <a:gd name="T50" fmla="*/ 79 w 79"/>
                  <a:gd name="T51" fmla="*/ 63 h 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63">
                    <a:moveTo>
                      <a:pt x="0" y="53"/>
                    </a:moveTo>
                    <a:lnTo>
                      <a:pt x="43" y="31"/>
                    </a:lnTo>
                    <a:lnTo>
                      <a:pt x="43" y="27"/>
                    </a:lnTo>
                    <a:lnTo>
                      <a:pt x="52" y="22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8" y="13"/>
                    </a:lnTo>
                    <a:lnTo>
                      <a:pt x="78" y="18"/>
                    </a:lnTo>
                    <a:lnTo>
                      <a:pt x="69" y="27"/>
                    </a:lnTo>
                    <a:lnTo>
                      <a:pt x="52" y="49"/>
                    </a:lnTo>
                    <a:lnTo>
                      <a:pt x="34" y="58"/>
                    </a:lnTo>
                    <a:lnTo>
                      <a:pt x="17" y="62"/>
                    </a:lnTo>
                    <a:lnTo>
                      <a:pt x="8" y="62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38" name="Oval 162"/>
              <p:cNvSpPr>
                <a:spLocks noChangeArrowheads="1"/>
              </p:cNvSpPr>
              <p:nvPr/>
            </p:nvSpPr>
            <p:spPr bwMode="auto">
              <a:xfrm>
                <a:off x="5530" y="2830"/>
                <a:ext cx="13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39" name="Oval 163"/>
              <p:cNvSpPr>
                <a:spLocks noChangeArrowheads="1"/>
              </p:cNvSpPr>
              <p:nvPr/>
            </p:nvSpPr>
            <p:spPr bwMode="auto">
              <a:xfrm>
                <a:off x="5457" y="2746"/>
                <a:ext cx="12" cy="24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0" name="Oval 164"/>
              <p:cNvSpPr>
                <a:spLocks noChangeArrowheads="1"/>
              </p:cNvSpPr>
              <p:nvPr/>
            </p:nvSpPr>
            <p:spPr bwMode="auto">
              <a:xfrm>
                <a:off x="5454" y="2799"/>
                <a:ext cx="18" cy="9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1" name="Oval 165"/>
              <p:cNvSpPr>
                <a:spLocks noChangeArrowheads="1"/>
              </p:cNvSpPr>
              <p:nvPr/>
            </p:nvSpPr>
            <p:spPr bwMode="auto">
              <a:xfrm>
                <a:off x="5541" y="2753"/>
                <a:ext cx="10" cy="1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2" name="Oval 166"/>
              <p:cNvSpPr>
                <a:spLocks noChangeArrowheads="1"/>
              </p:cNvSpPr>
              <p:nvPr/>
            </p:nvSpPr>
            <p:spPr bwMode="auto">
              <a:xfrm>
                <a:off x="5627" y="2805"/>
                <a:ext cx="11" cy="2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3" name="Oval 167"/>
              <p:cNvSpPr>
                <a:spLocks noChangeArrowheads="1"/>
              </p:cNvSpPr>
              <p:nvPr/>
            </p:nvSpPr>
            <p:spPr bwMode="auto">
              <a:xfrm>
                <a:off x="5541" y="2792"/>
                <a:ext cx="7" cy="19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4" name="Oval 168"/>
              <p:cNvSpPr>
                <a:spLocks noChangeArrowheads="1"/>
              </p:cNvSpPr>
              <p:nvPr/>
            </p:nvSpPr>
            <p:spPr bwMode="auto">
              <a:xfrm>
                <a:off x="5273" y="2555"/>
                <a:ext cx="22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5" name="Oval 169"/>
              <p:cNvSpPr>
                <a:spLocks noChangeArrowheads="1"/>
              </p:cNvSpPr>
              <p:nvPr/>
            </p:nvSpPr>
            <p:spPr bwMode="auto">
              <a:xfrm>
                <a:off x="5635" y="2534"/>
                <a:ext cx="15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6" name="Oval 170"/>
              <p:cNvSpPr>
                <a:spLocks noChangeArrowheads="1"/>
              </p:cNvSpPr>
              <p:nvPr/>
            </p:nvSpPr>
            <p:spPr bwMode="auto">
              <a:xfrm>
                <a:off x="5665" y="2558"/>
                <a:ext cx="7" cy="3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7" name="Oval 171"/>
              <p:cNvSpPr>
                <a:spLocks noChangeArrowheads="1"/>
              </p:cNvSpPr>
              <p:nvPr/>
            </p:nvSpPr>
            <p:spPr bwMode="auto">
              <a:xfrm>
                <a:off x="5691" y="2572"/>
                <a:ext cx="7" cy="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8" name="Oval 172"/>
              <p:cNvSpPr>
                <a:spLocks noChangeArrowheads="1"/>
              </p:cNvSpPr>
              <p:nvPr/>
            </p:nvSpPr>
            <p:spPr bwMode="auto">
              <a:xfrm>
                <a:off x="5706" y="2579"/>
                <a:ext cx="4" cy="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49" name="Oval 173"/>
              <p:cNvSpPr>
                <a:spLocks noChangeArrowheads="1"/>
              </p:cNvSpPr>
              <p:nvPr/>
            </p:nvSpPr>
            <p:spPr bwMode="auto">
              <a:xfrm>
                <a:off x="5721" y="2596"/>
                <a:ext cx="1" cy="4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50" name="Oval 174"/>
              <p:cNvSpPr>
                <a:spLocks noChangeArrowheads="1"/>
              </p:cNvSpPr>
              <p:nvPr/>
            </p:nvSpPr>
            <p:spPr bwMode="auto">
              <a:xfrm>
                <a:off x="5729" y="2603"/>
                <a:ext cx="1" cy="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51" name="Oval 175"/>
              <p:cNvSpPr>
                <a:spLocks noChangeArrowheads="1"/>
              </p:cNvSpPr>
              <p:nvPr/>
            </p:nvSpPr>
            <p:spPr bwMode="auto">
              <a:xfrm>
                <a:off x="5775" y="2920"/>
                <a:ext cx="14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52" name="Oval 176"/>
              <p:cNvSpPr>
                <a:spLocks noChangeArrowheads="1"/>
              </p:cNvSpPr>
              <p:nvPr/>
            </p:nvSpPr>
            <p:spPr bwMode="auto">
              <a:xfrm>
                <a:off x="5801" y="2924"/>
                <a:ext cx="14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53" name="Oval 177"/>
              <p:cNvSpPr>
                <a:spLocks noChangeArrowheads="1"/>
              </p:cNvSpPr>
              <p:nvPr/>
            </p:nvSpPr>
            <p:spPr bwMode="auto">
              <a:xfrm>
                <a:off x="5831" y="2920"/>
                <a:ext cx="15" cy="1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54" name="Oval 178"/>
              <p:cNvSpPr>
                <a:spLocks noChangeArrowheads="1"/>
              </p:cNvSpPr>
              <p:nvPr/>
            </p:nvSpPr>
            <p:spPr bwMode="auto">
              <a:xfrm>
                <a:off x="5609" y="2879"/>
                <a:ext cx="22" cy="2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55" name="Oval 179"/>
              <p:cNvSpPr>
                <a:spLocks noChangeArrowheads="1"/>
              </p:cNvSpPr>
              <p:nvPr/>
            </p:nvSpPr>
            <p:spPr bwMode="auto">
              <a:xfrm>
                <a:off x="5699" y="2924"/>
                <a:ext cx="14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56" name="Oval 180"/>
              <p:cNvSpPr>
                <a:spLocks noChangeArrowheads="1"/>
              </p:cNvSpPr>
              <p:nvPr/>
            </p:nvSpPr>
            <p:spPr bwMode="auto">
              <a:xfrm>
                <a:off x="5650" y="2927"/>
                <a:ext cx="10" cy="3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57" name="Freeform 181"/>
              <p:cNvSpPr>
                <a:spLocks/>
              </p:cNvSpPr>
              <p:nvPr/>
            </p:nvSpPr>
            <p:spPr bwMode="auto">
              <a:xfrm>
                <a:off x="5636" y="3311"/>
                <a:ext cx="83" cy="122"/>
              </a:xfrm>
              <a:custGeom>
                <a:avLst/>
                <a:gdLst>
                  <a:gd name="T0" fmla="*/ 9 w 83"/>
                  <a:gd name="T1" fmla="*/ 0 h 122"/>
                  <a:gd name="T2" fmla="*/ 0 w 83"/>
                  <a:gd name="T3" fmla="*/ 6 h 122"/>
                  <a:gd name="T4" fmla="*/ 0 w 83"/>
                  <a:gd name="T5" fmla="*/ 11 h 122"/>
                  <a:gd name="T6" fmla="*/ 0 w 83"/>
                  <a:gd name="T7" fmla="*/ 17 h 122"/>
                  <a:gd name="T8" fmla="*/ 9 w 83"/>
                  <a:gd name="T9" fmla="*/ 39 h 122"/>
                  <a:gd name="T10" fmla="*/ 18 w 83"/>
                  <a:gd name="T11" fmla="*/ 44 h 122"/>
                  <a:gd name="T12" fmla="*/ 18 w 83"/>
                  <a:gd name="T13" fmla="*/ 50 h 122"/>
                  <a:gd name="T14" fmla="*/ 18 w 83"/>
                  <a:gd name="T15" fmla="*/ 55 h 122"/>
                  <a:gd name="T16" fmla="*/ 18 w 83"/>
                  <a:gd name="T17" fmla="*/ 61 h 122"/>
                  <a:gd name="T18" fmla="*/ 18 w 83"/>
                  <a:gd name="T19" fmla="*/ 83 h 122"/>
                  <a:gd name="T20" fmla="*/ 18 w 83"/>
                  <a:gd name="T21" fmla="*/ 88 h 122"/>
                  <a:gd name="T22" fmla="*/ 18 w 83"/>
                  <a:gd name="T23" fmla="*/ 94 h 122"/>
                  <a:gd name="T24" fmla="*/ 27 w 83"/>
                  <a:gd name="T25" fmla="*/ 99 h 122"/>
                  <a:gd name="T26" fmla="*/ 27 w 83"/>
                  <a:gd name="T27" fmla="*/ 110 h 122"/>
                  <a:gd name="T28" fmla="*/ 36 w 83"/>
                  <a:gd name="T29" fmla="*/ 116 h 122"/>
                  <a:gd name="T30" fmla="*/ 36 w 83"/>
                  <a:gd name="T31" fmla="*/ 121 h 122"/>
                  <a:gd name="T32" fmla="*/ 36 w 83"/>
                  <a:gd name="T33" fmla="*/ 116 h 122"/>
                  <a:gd name="T34" fmla="*/ 45 w 83"/>
                  <a:gd name="T35" fmla="*/ 105 h 122"/>
                  <a:gd name="T36" fmla="*/ 55 w 83"/>
                  <a:gd name="T37" fmla="*/ 94 h 122"/>
                  <a:gd name="T38" fmla="*/ 64 w 83"/>
                  <a:gd name="T39" fmla="*/ 88 h 122"/>
                  <a:gd name="T40" fmla="*/ 73 w 83"/>
                  <a:gd name="T41" fmla="*/ 83 h 122"/>
                  <a:gd name="T42" fmla="*/ 73 w 83"/>
                  <a:gd name="T43" fmla="*/ 72 h 122"/>
                  <a:gd name="T44" fmla="*/ 82 w 83"/>
                  <a:gd name="T45" fmla="*/ 61 h 122"/>
                  <a:gd name="T46" fmla="*/ 82 w 83"/>
                  <a:gd name="T47" fmla="*/ 55 h 122"/>
                  <a:gd name="T48" fmla="*/ 73 w 83"/>
                  <a:gd name="T49" fmla="*/ 55 h 122"/>
                  <a:gd name="T50" fmla="*/ 55 w 83"/>
                  <a:gd name="T51" fmla="*/ 55 h 122"/>
                  <a:gd name="T52" fmla="*/ 45 w 83"/>
                  <a:gd name="T53" fmla="*/ 44 h 122"/>
                  <a:gd name="T54" fmla="*/ 36 w 83"/>
                  <a:gd name="T55" fmla="*/ 39 h 122"/>
                  <a:gd name="T56" fmla="*/ 36 w 83"/>
                  <a:gd name="T57" fmla="*/ 33 h 122"/>
                  <a:gd name="T58" fmla="*/ 18 w 83"/>
                  <a:gd name="T59" fmla="*/ 11 h 122"/>
                  <a:gd name="T60" fmla="*/ 18 w 83"/>
                  <a:gd name="T61" fmla="*/ 6 h 122"/>
                  <a:gd name="T62" fmla="*/ 9 w 83"/>
                  <a:gd name="T63" fmla="*/ 0 h 1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3"/>
                  <a:gd name="T97" fmla="*/ 0 h 122"/>
                  <a:gd name="T98" fmla="*/ 83 w 83"/>
                  <a:gd name="T99" fmla="*/ 122 h 1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3" h="122">
                    <a:moveTo>
                      <a:pt x="9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9" y="39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18" y="55"/>
                    </a:lnTo>
                    <a:lnTo>
                      <a:pt x="18" y="61"/>
                    </a:lnTo>
                    <a:lnTo>
                      <a:pt x="18" y="83"/>
                    </a:lnTo>
                    <a:lnTo>
                      <a:pt x="18" y="88"/>
                    </a:lnTo>
                    <a:lnTo>
                      <a:pt x="18" y="94"/>
                    </a:lnTo>
                    <a:lnTo>
                      <a:pt x="27" y="99"/>
                    </a:lnTo>
                    <a:lnTo>
                      <a:pt x="27" y="110"/>
                    </a:lnTo>
                    <a:lnTo>
                      <a:pt x="36" y="116"/>
                    </a:lnTo>
                    <a:lnTo>
                      <a:pt x="36" y="121"/>
                    </a:lnTo>
                    <a:lnTo>
                      <a:pt x="36" y="116"/>
                    </a:lnTo>
                    <a:lnTo>
                      <a:pt x="45" y="105"/>
                    </a:lnTo>
                    <a:lnTo>
                      <a:pt x="55" y="94"/>
                    </a:lnTo>
                    <a:lnTo>
                      <a:pt x="64" y="88"/>
                    </a:lnTo>
                    <a:lnTo>
                      <a:pt x="73" y="83"/>
                    </a:lnTo>
                    <a:lnTo>
                      <a:pt x="73" y="72"/>
                    </a:lnTo>
                    <a:lnTo>
                      <a:pt x="82" y="61"/>
                    </a:lnTo>
                    <a:lnTo>
                      <a:pt x="82" y="55"/>
                    </a:lnTo>
                    <a:lnTo>
                      <a:pt x="73" y="55"/>
                    </a:lnTo>
                    <a:lnTo>
                      <a:pt x="55" y="55"/>
                    </a:lnTo>
                    <a:lnTo>
                      <a:pt x="45" y="44"/>
                    </a:lnTo>
                    <a:lnTo>
                      <a:pt x="36" y="39"/>
                    </a:lnTo>
                    <a:lnTo>
                      <a:pt x="36" y="33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58" name="Freeform 182"/>
              <p:cNvSpPr>
                <a:spLocks/>
              </p:cNvSpPr>
              <p:nvPr/>
            </p:nvSpPr>
            <p:spPr bwMode="auto">
              <a:xfrm>
                <a:off x="5556" y="3427"/>
                <a:ext cx="101" cy="108"/>
              </a:xfrm>
              <a:custGeom>
                <a:avLst/>
                <a:gdLst>
                  <a:gd name="T0" fmla="*/ 0 w 101"/>
                  <a:gd name="T1" fmla="*/ 85 h 108"/>
                  <a:gd name="T2" fmla="*/ 0 w 101"/>
                  <a:gd name="T3" fmla="*/ 90 h 108"/>
                  <a:gd name="T4" fmla="*/ 0 w 101"/>
                  <a:gd name="T5" fmla="*/ 102 h 108"/>
                  <a:gd name="T6" fmla="*/ 18 w 101"/>
                  <a:gd name="T7" fmla="*/ 107 h 108"/>
                  <a:gd name="T8" fmla="*/ 36 w 101"/>
                  <a:gd name="T9" fmla="*/ 107 h 108"/>
                  <a:gd name="T10" fmla="*/ 46 w 101"/>
                  <a:gd name="T11" fmla="*/ 107 h 108"/>
                  <a:gd name="T12" fmla="*/ 55 w 101"/>
                  <a:gd name="T13" fmla="*/ 96 h 108"/>
                  <a:gd name="T14" fmla="*/ 55 w 101"/>
                  <a:gd name="T15" fmla="*/ 79 h 108"/>
                  <a:gd name="T16" fmla="*/ 55 w 101"/>
                  <a:gd name="T17" fmla="*/ 68 h 108"/>
                  <a:gd name="T18" fmla="*/ 73 w 101"/>
                  <a:gd name="T19" fmla="*/ 56 h 108"/>
                  <a:gd name="T20" fmla="*/ 82 w 101"/>
                  <a:gd name="T21" fmla="*/ 51 h 108"/>
                  <a:gd name="T22" fmla="*/ 82 w 101"/>
                  <a:gd name="T23" fmla="*/ 45 h 108"/>
                  <a:gd name="T24" fmla="*/ 91 w 101"/>
                  <a:gd name="T25" fmla="*/ 28 h 108"/>
                  <a:gd name="T26" fmla="*/ 91 w 101"/>
                  <a:gd name="T27" fmla="*/ 22 h 108"/>
                  <a:gd name="T28" fmla="*/ 100 w 101"/>
                  <a:gd name="T29" fmla="*/ 17 h 108"/>
                  <a:gd name="T30" fmla="*/ 100 w 101"/>
                  <a:gd name="T31" fmla="*/ 11 h 108"/>
                  <a:gd name="T32" fmla="*/ 100 w 101"/>
                  <a:gd name="T33" fmla="*/ 5 h 108"/>
                  <a:gd name="T34" fmla="*/ 91 w 101"/>
                  <a:gd name="T35" fmla="*/ 0 h 108"/>
                  <a:gd name="T36" fmla="*/ 73 w 101"/>
                  <a:gd name="T37" fmla="*/ 0 h 108"/>
                  <a:gd name="T38" fmla="*/ 73 w 101"/>
                  <a:gd name="T39" fmla="*/ 5 h 108"/>
                  <a:gd name="T40" fmla="*/ 64 w 101"/>
                  <a:gd name="T41" fmla="*/ 11 h 108"/>
                  <a:gd name="T42" fmla="*/ 64 w 101"/>
                  <a:gd name="T43" fmla="*/ 22 h 108"/>
                  <a:gd name="T44" fmla="*/ 46 w 101"/>
                  <a:gd name="T45" fmla="*/ 34 h 108"/>
                  <a:gd name="T46" fmla="*/ 36 w 101"/>
                  <a:gd name="T47" fmla="*/ 45 h 108"/>
                  <a:gd name="T48" fmla="*/ 18 w 101"/>
                  <a:gd name="T49" fmla="*/ 62 h 108"/>
                  <a:gd name="T50" fmla="*/ 9 w 101"/>
                  <a:gd name="T51" fmla="*/ 73 h 108"/>
                  <a:gd name="T52" fmla="*/ 0 w 101"/>
                  <a:gd name="T53" fmla="*/ 8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1"/>
                  <a:gd name="T82" fmla="*/ 0 h 108"/>
                  <a:gd name="T83" fmla="*/ 101 w 101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1" h="108">
                    <a:moveTo>
                      <a:pt x="0" y="85"/>
                    </a:moveTo>
                    <a:lnTo>
                      <a:pt x="0" y="90"/>
                    </a:lnTo>
                    <a:lnTo>
                      <a:pt x="0" y="102"/>
                    </a:lnTo>
                    <a:lnTo>
                      <a:pt x="18" y="107"/>
                    </a:lnTo>
                    <a:lnTo>
                      <a:pt x="36" y="107"/>
                    </a:lnTo>
                    <a:lnTo>
                      <a:pt x="46" y="107"/>
                    </a:lnTo>
                    <a:lnTo>
                      <a:pt x="55" y="96"/>
                    </a:lnTo>
                    <a:lnTo>
                      <a:pt x="55" y="79"/>
                    </a:lnTo>
                    <a:lnTo>
                      <a:pt x="55" y="68"/>
                    </a:lnTo>
                    <a:lnTo>
                      <a:pt x="73" y="56"/>
                    </a:lnTo>
                    <a:lnTo>
                      <a:pt x="82" y="51"/>
                    </a:lnTo>
                    <a:lnTo>
                      <a:pt x="82" y="45"/>
                    </a:lnTo>
                    <a:lnTo>
                      <a:pt x="91" y="28"/>
                    </a:lnTo>
                    <a:lnTo>
                      <a:pt x="91" y="22"/>
                    </a:lnTo>
                    <a:lnTo>
                      <a:pt x="100" y="17"/>
                    </a:lnTo>
                    <a:lnTo>
                      <a:pt x="100" y="11"/>
                    </a:lnTo>
                    <a:lnTo>
                      <a:pt x="100" y="5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73" y="5"/>
                    </a:lnTo>
                    <a:lnTo>
                      <a:pt x="64" y="11"/>
                    </a:lnTo>
                    <a:lnTo>
                      <a:pt x="64" y="22"/>
                    </a:lnTo>
                    <a:lnTo>
                      <a:pt x="46" y="34"/>
                    </a:lnTo>
                    <a:lnTo>
                      <a:pt x="36" y="45"/>
                    </a:lnTo>
                    <a:lnTo>
                      <a:pt x="18" y="62"/>
                    </a:lnTo>
                    <a:lnTo>
                      <a:pt x="9" y="73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59" name="Oval 183"/>
              <p:cNvSpPr>
                <a:spLocks noChangeArrowheads="1"/>
              </p:cNvSpPr>
              <p:nvPr/>
            </p:nvSpPr>
            <p:spPr bwMode="auto">
              <a:xfrm>
                <a:off x="5537" y="3634"/>
                <a:ext cx="3" cy="9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60" name="Oval 184"/>
              <p:cNvSpPr>
                <a:spLocks noChangeArrowheads="1"/>
              </p:cNvSpPr>
              <p:nvPr/>
            </p:nvSpPr>
            <p:spPr bwMode="auto">
              <a:xfrm>
                <a:off x="5416" y="3710"/>
                <a:ext cx="15" cy="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61" name="Oval 185"/>
              <p:cNvSpPr>
                <a:spLocks noChangeArrowheads="1"/>
              </p:cNvSpPr>
              <p:nvPr/>
            </p:nvSpPr>
            <p:spPr bwMode="auto">
              <a:xfrm>
                <a:off x="5646" y="3710"/>
                <a:ext cx="26" cy="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62" name="Oval 186"/>
              <p:cNvSpPr>
                <a:spLocks noChangeArrowheads="1"/>
              </p:cNvSpPr>
              <p:nvPr/>
            </p:nvSpPr>
            <p:spPr bwMode="auto">
              <a:xfrm>
                <a:off x="5729" y="3637"/>
                <a:ext cx="15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63" name="Oval 187"/>
              <p:cNvSpPr>
                <a:spLocks noChangeArrowheads="1"/>
              </p:cNvSpPr>
              <p:nvPr/>
            </p:nvSpPr>
            <p:spPr bwMode="auto">
              <a:xfrm>
                <a:off x="5763" y="3581"/>
                <a:ext cx="22" cy="1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64" name="Oval 188"/>
              <p:cNvSpPr>
                <a:spLocks noChangeArrowheads="1"/>
              </p:cNvSpPr>
              <p:nvPr/>
            </p:nvSpPr>
            <p:spPr bwMode="auto">
              <a:xfrm>
                <a:off x="5861" y="3494"/>
                <a:ext cx="15" cy="3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65" name="Oval 189"/>
              <p:cNvSpPr>
                <a:spLocks noChangeArrowheads="1"/>
              </p:cNvSpPr>
              <p:nvPr/>
            </p:nvSpPr>
            <p:spPr bwMode="auto">
              <a:xfrm>
                <a:off x="4990" y="2544"/>
                <a:ext cx="8" cy="1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66" name="Freeform 190"/>
              <p:cNvSpPr>
                <a:spLocks/>
              </p:cNvSpPr>
              <p:nvPr/>
            </p:nvSpPr>
            <p:spPr bwMode="auto">
              <a:xfrm>
                <a:off x="4947" y="2416"/>
                <a:ext cx="41" cy="102"/>
              </a:xfrm>
              <a:custGeom>
                <a:avLst/>
                <a:gdLst>
                  <a:gd name="T0" fmla="*/ 16 w 41"/>
                  <a:gd name="T1" fmla="*/ 0 h 102"/>
                  <a:gd name="T2" fmla="*/ 8 w 41"/>
                  <a:gd name="T3" fmla="*/ 0 h 102"/>
                  <a:gd name="T4" fmla="*/ 0 w 41"/>
                  <a:gd name="T5" fmla="*/ 4 h 102"/>
                  <a:gd name="T6" fmla="*/ 0 w 41"/>
                  <a:gd name="T7" fmla="*/ 12 h 102"/>
                  <a:gd name="T8" fmla="*/ 0 w 41"/>
                  <a:gd name="T9" fmla="*/ 24 h 102"/>
                  <a:gd name="T10" fmla="*/ 0 w 41"/>
                  <a:gd name="T11" fmla="*/ 40 h 102"/>
                  <a:gd name="T12" fmla="*/ 0 w 41"/>
                  <a:gd name="T13" fmla="*/ 53 h 102"/>
                  <a:gd name="T14" fmla="*/ 0 w 41"/>
                  <a:gd name="T15" fmla="*/ 57 h 102"/>
                  <a:gd name="T16" fmla="*/ 0 w 41"/>
                  <a:gd name="T17" fmla="*/ 61 h 102"/>
                  <a:gd name="T18" fmla="*/ 0 w 41"/>
                  <a:gd name="T19" fmla="*/ 65 h 102"/>
                  <a:gd name="T20" fmla="*/ 0 w 41"/>
                  <a:gd name="T21" fmla="*/ 73 h 102"/>
                  <a:gd name="T22" fmla="*/ 8 w 41"/>
                  <a:gd name="T23" fmla="*/ 89 h 102"/>
                  <a:gd name="T24" fmla="*/ 8 w 41"/>
                  <a:gd name="T25" fmla="*/ 97 h 102"/>
                  <a:gd name="T26" fmla="*/ 16 w 41"/>
                  <a:gd name="T27" fmla="*/ 101 h 102"/>
                  <a:gd name="T28" fmla="*/ 24 w 41"/>
                  <a:gd name="T29" fmla="*/ 93 h 102"/>
                  <a:gd name="T30" fmla="*/ 24 w 41"/>
                  <a:gd name="T31" fmla="*/ 85 h 102"/>
                  <a:gd name="T32" fmla="*/ 24 w 41"/>
                  <a:gd name="T33" fmla="*/ 73 h 102"/>
                  <a:gd name="T34" fmla="*/ 24 w 41"/>
                  <a:gd name="T35" fmla="*/ 61 h 102"/>
                  <a:gd name="T36" fmla="*/ 24 w 41"/>
                  <a:gd name="T37" fmla="*/ 57 h 102"/>
                  <a:gd name="T38" fmla="*/ 32 w 41"/>
                  <a:gd name="T39" fmla="*/ 44 h 102"/>
                  <a:gd name="T40" fmla="*/ 32 w 41"/>
                  <a:gd name="T41" fmla="*/ 40 h 102"/>
                  <a:gd name="T42" fmla="*/ 32 w 41"/>
                  <a:gd name="T43" fmla="*/ 36 h 102"/>
                  <a:gd name="T44" fmla="*/ 32 w 41"/>
                  <a:gd name="T45" fmla="*/ 28 h 102"/>
                  <a:gd name="T46" fmla="*/ 32 w 41"/>
                  <a:gd name="T47" fmla="*/ 24 h 102"/>
                  <a:gd name="T48" fmla="*/ 32 w 41"/>
                  <a:gd name="T49" fmla="*/ 20 h 102"/>
                  <a:gd name="T50" fmla="*/ 40 w 41"/>
                  <a:gd name="T51" fmla="*/ 12 h 102"/>
                  <a:gd name="T52" fmla="*/ 40 w 41"/>
                  <a:gd name="T53" fmla="*/ 4 h 102"/>
                  <a:gd name="T54" fmla="*/ 40 w 41"/>
                  <a:gd name="T55" fmla="*/ 0 h 102"/>
                  <a:gd name="T56" fmla="*/ 32 w 41"/>
                  <a:gd name="T57" fmla="*/ 0 h 102"/>
                  <a:gd name="T58" fmla="*/ 16 w 41"/>
                  <a:gd name="T59" fmla="*/ 0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"/>
                  <a:gd name="T91" fmla="*/ 0 h 102"/>
                  <a:gd name="T92" fmla="*/ 41 w 41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" h="102">
                    <a:moveTo>
                      <a:pt x="16" y="0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8" y="89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93"/>
                    </a:lnTo>
                    <a:lnTo>
                      <a:pt x="24" y="85"/>
                    </a:lnTo>
                    <a:lnTo>
                      <a:pt x="24" y="73"/>
                    </a:lnTo>
                    <a:lnTo>
                      <a:pt x="24" y="61"/>
                    </a:lnTo>
                    <a:lnTo>
                      <a:pt x="24" y="57"/>
                    </a:lnTo>
                    <a:lnTo>
                      <a:pt x="32" y="44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32" y="28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40" y="12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67" name="Freeform 191"/>
              <p:cNvSpPr>
                <a:spLocks/>
              </p:cNvSpPr>
              <p:nvPr/>
            </p:nvSpPr>
            <p:spPr bwMode="auto">
              <a:xfrm>
                <a:off x="4906" y="2522"/>
                <a:ext cx="41" cy="38"/>
              </a:xfrm>
              <a:custGeom>
                <a:avLst/>
                <a:gdLst>
                  <a:gd name="T0" fmla="*/ 0 w 41"/>
                  <a:gd name="T1" fmla="*/ 29 h 38"/>
                  <a:gd name="T2" fmla="*/ 0 w 41"/>
                  <a:gd name="T3" fmla="*/ 33 h 38"/>
                  <a:gd name="T4" fmla="*/ 8 w 41"/>
                  <a:gd name="T5" fmla="*/ 37 h 38"/>
                  <a:gd name="T6" fmla="*/ 16 w 41"/>
                  <a:gd name="T7" fmla="*/ 33 h 38"/>
                  <a:gd name="T8" fmla="*/ 24 w 41"/>
                  <a:gd name="T9" fmla="*/ 29 h 38"/>
                  <a:gd name="T10" fmla="*/ 24 w 41"/>
                  <a:gd name="T11" fmla="*/ 25 h 38"/>
                  <a:gd name="T12" fmla="*/ 24 w 41"/>
                  <a:gd name="T13" fmla="*/ 21 h 38"/>
                  <a:gd name="T14" fmla="*/ 32 w 41"/>
                  <a:gd name="T15" fmla="*/ 17 h 38"/>
                  <a:gd name="T16" fmla="*/ 40 w 41"/>
                  <a:gd name="T17" fmla="*/ 8 h 38"/>
                  <a:gd name="T18" fmla="*/ 40 w 41"/>
                  <a:gd name="T19" fmla="*/ 4 h 38"/>
                  <a:gd name="T20" fmla="*/ 40 w 41"/>
                  <a:gd name="T21" fmla="*/ 0 h 38"/>
                  <a:gd name="T22" fmla="*/ 32 w 41"/>
                  <a:gd name="T23" fmla="*/ 0 h 38"/>
                  <a:gd name="T24" fmla="*/ 24 w 41"/>
                  <a:gd name="T25" fmla="*/ 8 h 38"/>
                  <a:gd name="T26" fmla="*/ 16 w 41"/>
                  <a:gd name="T27" fmla="*/ 17 h 38"/>
                  <a:gd name="T28" fmla="*/ 8 w 41"/>
                  <a:gd name="T29" fmla="*/ 25 h 38"/>
                  <a:gd name="T30" fmla="*/ 0 w 41"/>
                  <a:gd name="T31" fmla="*/ 29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"/>
                  <a:gd name="T49" fmla="*/ 0 h 38"/>
                  <a:gd name="T50" fmla="*/ 41 w 41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" h="38">
                    <a:moveTo>
                      <a:pt x="0" y="29"/>
                    </a:moveTo>
                    <a:lnTo>
                      <a:pt x="0" y="33"/>
                    </a:lnTo>
                    <a:lnTo>
                      <a:pt x="8" y="37"/>
                    </a:lnTo>
                    <a:lnTo>
                      <a:pt x="16" y="33"/>
                    </a:lnTo>
                    <a:lnTo>
                      <a:pt x="24" y="29"/>
                    </a:lnTo>
                    <a:lnTo>
                      <a:pt x="24" y="25"/>
                    </a:lnTo>
                    <a:lnTo>
                      <a:pt x="24" y="21"/>
                    </a:lnTo>
                    <a:lnTo>
                      <a:pt x="32" y="17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17"/>
                    </a:lnTo>
                    <a:lnTo>
                      <a:pt x="8" y="25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68" name="Freeform 192"/>
              <p:cNvSpPr>
                <a:spLocks/>
              </p:cNvSpPr>
              <p:nvPr/>
            </p:nvSpPr>
            <p:spPr bwMode="auto">
              <a:xfrm>
                <a:off x="4963" y="2516"/>
                <a:ext cx="25" cy="26"/>
              </a:xfrm>
              <a:custGeom>
                <a:avLst/>
                <a:gdLst>
                  <a:gd name="T0" fmla="*/ 16 w 25"/>
                  <a:gd name="T1" fmla="*/ 0 h 26"/>
                  <a:gd name="T2" fmla="*/ 8 w 25"/>
                  <a:gd name="T3" fmla="*/ 0 h 26"/>
                  <a:gd name="T4" fmla="*/ 0 w 25"/>
                  <a:gd name="T5" fmla="*/ 9 h 26"/>
                  <a:gd name="T6" fmla="*/ 8 w 25"/>
                  <a:gd name="T7" fmla="*/ 17 h 26"/>
                  <a:gd name="T8" fmla="*/ 8 w 25"/>
                  <a:gd name="T9" fmla="*/ 25 h 26"/>
                  <a:gd name="T10" fmla="*/ 16 w 25"/>
                  <a:gd name="T11" fmla="*/ 25 h 26"/>
                  <a:gd name="T12" fmla="*/ 24 w 25"/>
                  <a:gd name="T13" fmla="*/ 25 h 26"/>
                  <a:gd name="T14" fmla="*/ 24 w 25"/>
                  <a:gd name="T15" fmla="*/ 21 h 26"/>
                  <a:gd name="T16" fmla="*/ 24 w 25"/>
                  <a:gd name="T17" fmla="*/ 17 h 26"/>
                  <a:gd name="T18" fmla="*/ 24 w 25"/>
                  <a:gd name="T19" fmla="*/ 9 h 26"/>
                  <a:gd name="T20" fmla="*/ 16 w 25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26"/>
                  <a:gd name="T35" fmla="*/ 25 w 25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26">
                    <a:moveTo>
                      <a:pt x="16" y="0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16" y="25"/>
                    </a:lnTo>
                    <a:lnTo>
                      <a:pt x="24" y="25"/>
                    </a:lnTo>
                    <a:lnTo>
                      <a:pt x="24" y="21"/>
                    </a:lnTo>
                    <a:lnTo>
                      <a:pt x="24" y="17"/>
                    </a:lnTo>
                    <a:lnTo>
                      <a:pt x="24" y="9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69" name="Oval 193"/>
              <p:cNvSpPr>
                <a:spLocks noChangeArrowheads="1"/>
              </p:cNvSpPr>
              <p:nvPr/>
            </p:nvSpPr>
            <p:spPr bwMode="auto">
              <a:xfrm>
                <a:off x="4983" y="2482"/>
                <a:ext cx="18" cy="13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70" name="Oval 194"/>
              <p:cNvSpPr>
                <a:spLocks noChangeArrowheads="1"/>
              </p:cNvSpPr>
              <p:nvPr/>
            </p:nvSpPr>
            <p:spPr bwMode="auto">
              <a:xfrm>
                <a:off x="5009" y="2517"/>
                <a:ext cx="15" cy="13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71" name="Freeform 195"/>
              <p:cNvSpPr>
                <a:spLocks/>
              </p:cNvSpPr>
              <p:nvPr/>
            </p:nvSpPr>
            <p:spPr bwMode="auto">
              <a:xfrm>
                <a:off x="4978" y="2550"/>
                <a:ext cx="66" cy="51"/>
              </a:xfrm>
              <a:custGeom>
                <a:avLst/>
                <a:gdLst>
                  <a:gd name="T0" fmla="*/ 49 w 66"/>
                  <a:gd name="T1" fmla="*/ 0 h 51"/>
                  <a:gd name="T2" fmla="*/ 33 w 66"/>
                  <a:gd name="T3" fmla="*/ 8 h 51"/>
                  <a:gd name="T4" fmla="*/ 16 w 66"/>
                  <a:gd name="T5" fmla="*/ 8 h 51"/>
                  <a:gd name="T6" fmla="*/ 0 w 66"/>
                  <a:gd name="T7" fmla="*/ 12 h 51"/>
                  <a:gd name="T8" fmla="*/ 0 w 66"/>
                  <a:gd name="T9" fmla="*/ 17 h 51"/>
                  <a:gd name="T10" fmla="*/ 0 w 66"/>
                  <a:gd name="T11" fmla="*/ 25 h 51"/>
                  <a:gd name="T12" fmla="*/ 0 w 66"/>
                  <a:gd name="T13" fmla="*/ 29 h 51"/>
                  <a:gd name="T14" fmla="*/ 0 w 66"/>
                  <a:gd name="T15" fmla="*/ 33 h 51"/>
                  <a:gd name="T16" fmla="*/ 16 w 66"/>
                  <a:gd name="T17" fmla="*/ 33 h 51"/>
                  <a:gd name="T18" fmla="*/ 25 w 66"/>
                  <a:gd name="T19" fmla="*/ 33 h 51"/>
                  <a:gd name="T20" fmla="*/ 25 w 66"/>
                  <a:gd name="T21" fmla="*/ 37 h 51"/>
                  <a:gd name="T22" fmla="*/ 25 w 66"/>
                  <a:gd name="T23" fmla="*/ 46 h 51"/>
                  <a:gd name="T24" fmla="*/ 41 w 66"/>
                  <a:gd name="T25" fmla="*/ 50 h 51"/>
                  <a:gd name="T26" fmla="*/ 49 w 66"/>
                  <a:gd name="T27" fmla="*/ 46 h 51"/>
                  <a:gd name="T28" fmla="*/ 49 w 66"/>
                  <a:gd name="T29" fmla="*/ 42 h 51"/>
                  <a:gd name="T30" fmla="*/ 49 w 66"/>
                  <a:gd name="T31" fmla="*/ 33 h 51"/>
                  <a:gd name="T32" fmla="*/ 49 w 66"/>
                  <a:gd name="T33" fmla="*/ 29 h 51"/>
                  <a:gd name="T34" fmla="*/ 57 w 66"/>
                  <a:gd name="T35" fmla="*/ 33 h 51"/>
                  <a:gd name="T36" fmla="*/ 65 w 66"/>
                  <a:gd name="T37" fmla="*/ 33 h 51"/>
                  <a:gd name="T38" fmla="*/ 65 w 66"/>
                  <a:gd name="T39" fmla="*/ 29 h 51"/>
                  <a:gd name="T40" fmla="*/ 65 w 66"/>
                  <a:gd name="T41" fmla="*/ 25 h 51"/>
                  <a:gd name="T42" fmla="*/ 65 w 66"/>
                  <a:gd name="T43" fmla="*/ 17 h 51"/>
                  <a:gd name="T44" fmla="*/ 65 w 66"/>
                  <a:gd name="T45" fmla="*/ 12 h 51"/>
                  <a:gd name="T46" fmla="*/ 57 w 66"/>
                  <a:gd name="T47" fmla="*/ 0 h 51"/>
                  <a:gd name="T48" fmla="*/ 49 w 66"/>
                  <a:gd name="T49" fmla="*/ 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51"/>
                  <a:gd name="T77" fmla="*/ 66 w 66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51">
                    <a:moveTo>
                      <a:pt x="49" y="0"/>
                    </a:moveTo>
                    <a:lnTo>
                      <a:pt x="33" y="8"/>
                    </a:lnTo>
                    <a:lnTo>
                      <a:pt x="16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16" y="33"/>
                    </a:lnTo>
                    <a:lnTo>
                      <a:pt x="25" y="33"/>
                    </a:lnTo>
                    <a:lnTo>
                      <a:pt x="25" y="37"/>
                    </a:lnTo>
                    <a:lnTo>
                      <a:pt x="25" y="46"/>
                    </a:lnTo>
                    <a:lnTo>
                      <a:pt x="41" y="50"/>
                    </a:lnTo>
                    <a:lnTo>
                      <a:pt x="49" y="46"/>
                    </a:lnTo>
                    <a:lnTo>
                      <a:pt x="49" y="42"/>
                    </a:lnTo>
                    <a:lnTo>
                      <a:pt x="49" y="33"/>
                    </a:lnTo>
                    <a:lnTo>
                      <a:pt x="49" y="29"/>
                    </a:lnTo>
                    <a:lnTo>
                      <a:pt x="57" y="33"/>
                    </a:lnTo>
                    <a:lnTo>
                      <a:pt x="65" y="33"/>
                    </a:lnTo>
                    <a:lnTo>
                      <a:pt x="65" y="29"/>
                    </a:lnTo>
                    <a:lnTo>
                      <a:pt x="65" y="25"/>
                    </a:lnTo>
                    <a:lnTo>
                      <a:pt x="65" y="17"/>
                    </a:lnTo>
                    <a:lnTo>
                      <a:pt x="65" y="12"/>
                    </a:lnTo>
                    <a:lnTo>
                      <a:pt x="57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72" name="Freeform 196"/>
              <p:cNvSpPr>
                <a:spLocks/>
              </p:cNvSpPr>
              <p:nvPr/>
            </p:nvSpPr>
            <p:spPr bwMode="auto">
              <a:xfrm>
                <a:off x="4815" y="2578"/>
                <a:ext cx="120" cy="104"/>
              </a:xfrm>
              <a:custGeom>
                <a:avLst/>
                <a:gdLst>
                  <a:gd name="T0" fmla="*/ 72 w 120"/>
                  <a:gd name="T1" fmla="*/ 60 h 104"/>
                  <a:gd name="T2" fmla="*/ 80 w 120"/>
                  <a:gd name="T3" fmla="*/ 47 h 104"/>
                  <a:gd name="T4" fmla="*/ 95 w 120"/>
                  <a:gd name="T5" fmla="*/ 47 h 104"/>
                  <a:gd name="T6" fmla="*/ 103 w 120"/>
                  <a:gd name="T7" fmla="*/ 47 h 104"/>
                  <a:gd name="T8" fmla="*/ 111 w 120"/>
                  <a:gd name="T9" fmla="*/ 47 h 104"/>
                  <a:gd name="T10" fmla="*/ 95 w 120"/>
                  <a:gd name="T11" fmla="*/ 39 h 104"/>
                  <a:gd name="T12" fmla="*/ 119 w 120"/>
                  <a:gd name="T13" fmla="*/ 30 h 104"/>
                  <a:gd name="T14" fmla="*/ 119 w 120"/>
                  <a:gd name="T15" fmla="*/ 26 h 104"/>
                  <a:gd name="T16" fmla="*/ 111 w 120"/>
                  <a:gd name="T17" fmla="*/ 17 h 104"/>
                  <a:gd name="T18" fmla="*/ 103 w 120"/>
                  <a:gd name="T19" fmla="*/ 9 h 104"/>
                  <a:gd name="T20" fmla="*/ 95 w 120"/>
                  <a:gd name="T21" fmla="*/ 4 h 104"/>
                  <a:gd name="T22" fmla="*/ 95 w 120"/>
                  <a:gd name="T23" fmla="*/ 0 h 104"/>
                  <a:gd name="T24" fmla="*/ 80 w 120"/>
                  <a:gd name="T25" fmla="*/ 4 h 104"/>
                  <a:gd name="T26" fmla="*/ 72 w 120"/>
                  <a:gd name="T27" fmla="*/ 9 h 104"/>
                  <a:gd name="T28" fmla="*/ 64 w 120"/>
                  <a:gd name="T29" fmla="*/ 13 h 104"/>
                  <a:gd name="T30" fmla="*/ 48 w 120"/>
                  <a:gd name="T31" fmla="*/ 39 h 104"/>
                  <a:gd name="T32" fmla="*/ 40 w 120"/>
                  <a:gd name="T33" fmla="*/ 43 h 104"/>
                  <a:gd name="T34" fmla="*/ 32 w 120"/>
                  <a:gd name="T35" fmla="*/ 47 h 104"/>
                  <a:gd name="T36" fmla="*/ 24 w 120"/>
                  <a:gd name="T37" fmla="*/ 52 h 104"/>
                  <a:gd name="T38" fmla="*/ 24 w 120"/>
                  <a:gd name="T39" fmla="*/ 60 h 104"/>
                  <a:gd name="T40" fmla="*/ 16 w 120"/>
                  <a:gd name="T41" fmla="*/ 64 h 104"/>
                  <a:gd name="T42" fmla="*/ 16 w 120"/>
                  <a:gd name="T43" fmla="*/ 69 h 104"/>
                  <a:gd name="T44" fmla="*/ 8 w 120"/>
                  <a:gd name="T45" fmla="*/ 90 h 104"/>
                  <a:gd name="T46" fmla="*/ 0 w 120"/>
                  <a:gd name="T47" fmla="*/ 94 h 104"/>
                  <a:gd name="T48" fmla="*/ 0 w 120"/>
                  <a:gd name="T49" fmla="*/ 99 h 104"/>
                  <a:gd name="T50" fmla="*/ 16 w 120"/>
                  <a:gd name="T51" fmla="*/ 103 h 104"/>
                  <a:gd name="T52" fmla="*/ 24 w 120"/>
                  <a:gd name="T53" fmla="*/ 103 h 104"/>
                  <a:gd name="T54" fmla="*/ 24 w 120"/>
                  <a:gd name="T55" fmla="*/ 94 h 104"/>
                  <a:gd name="T56" fmla="*/ 24 w 120"/>
                  <a:gd name="T57" fmla="*/ 90 h 104"/>
                  <a:gd name="T58" fmla="*/ 32 w 120"/>
                  <a:gd name="T59" fmla="*/ 86 h 104"/>
                  <a:gd name="T60" fmla="*/ 40 w 120"/>
                  <a:gd name="T61" fmla="*/ 86 h 104"/>
                  <a:gd name="T62" fmla="*/ 48 w 120"/>
                  <a:gd name="T63" fmla="*/ 82 h 104"/>
                  <a:gd name="T64" fmla="*/ 56 w 120"/>
                  <a:gd name="T65" fmla="*/ 73 h 104"/>
                  <a:gd name="T66" fmla="*/ 72 w 120"/>
                  <a:gd name="T67" fmla="*/ 60 h 1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04"/>
                  <a:gd name="T104" fmla="*/ 120 w 120"/>
                  <a:gd name="T105" fmla="*/ 104 h 1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04">
                    <a:moveTo>
                      <a:pt x="72" y="60"/>
                    </a:moveTo>
                    <a:lnTo>
                      <a:pt x="80" y="47"/>
                    </a:lnTo>
                    <a:lnTo>
                      <a:pt x="95" y="47"/>
                    </a:lnTo>
                    <a:lnTo>
                      <a:pt x="103" y="47"/>
                    </a:lnTo>
                    <a:lnTo>
                      <a:pt x="111" y="47"/>
                    </a:lnTo>
                    <a:lnTo>
                      <a:pt x="95" y="39"/>
                    </a:lnTo>
                    <a:lnTo>
                      <a:pt x="119" y="30"/>
                    </a:lnTo>
                    <a:lnTo>
                      <a:pt x="119" y="26"/>
                    </a:lnTo>
                    <a:lnTo>
                      <a:pt x="111" y="17"/>
                    </a:lnTo>
                    <a:lnTo>
                      <a:pt x="103" y="9"/>
                    </a:lnTo>
                    <a:lnTo>
                      <a:pt x="95" y="4"/>
                    </a:lnTo>
                    <a:lnTo>
                      <a:pt x="95" y="0"/>
                    </a:lnTo>
                    <a:lnTo>
                      <a:pt x="80" y="4"/>
                    </a:lnTo>
                    <a:lnTo>
                      <a:pt x="72" y="9"/>
                    </a:lnTo>
                    <a:lnTo>
                      <a:pt x="64" y="13"/>
                    </a:lnTo>
                    <a:lnTo>
                      <a:pt x="48" y="39"/>
                    </a:lnTo>
                    <a:lnTo>
                      <a:pt x="40" y="43"/>
                    </a:lnTo>
                    <a:lnTo>
                      <a:pt x="32" y="47"/>
                    </a:lnTo>
                    <a:lnTo>
                      <a:pt x="24" y="52"/>
                    </a:lnTo>
                    <a:lnTo>
                      <a:pt x="24" y="60"/>
                    </a:lnTo>
                    <a:lnTo>
                      <a:pt x="16" y="64"/>
                    </a:lnTo>
                    <a:lnTo>
                      <a:pt x="16" y="69"/>
                    </a:lnTo>
                    <a:lnTo>
                      <a:pt x="8" y="90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6" y="103"/>
                    </a:lnTo>
                    <a:lnTo>
                      <a:pt x="24" y="103"/>
                    </a:lnTo>
                    <a:lnTo>
                      <a:pt x="24" y="94"/>
                    </a:lnTo>
                    <a:lnTo>
                      <a:pt x="24" y="90"/>
                    </a:lnTo>
                    <a:lnTo>
                      <a:pt x="32" y="86"/>
                    </a:lnTo>
                    <a:lnTo>
                      <a:pt x="40" y="86"/>
                    </a:lnTo>
                    <a:lnTo>
                      <a:pt x="48" y="82"/>
                    </a:lnTo>
                    <a:lnTo>
                      <a:pt x="56" y="73"/>
                    </a:lnTo>
                    <a:lnTo>
                      <a:pt x="72" y="6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73" name="Freeform 197"/>
              <p:cNvSpPr>
                <a:spLocks/>
              </p:cNvSpPr>
              <p:nvPr/>
            </p:nvSpPr>
            <p:spPr bwMode="auto">
              <a:xfrm>
                <a:off x="4789" y="2626"/>
                <a:ext cx="143" cy="115"/>
              </a:xfrm>
              <a:custGeom>
                <a:avLst/>
                <a:gdLst>
                  <a:gd name="T0" fmla="*/ 118 w 143"/>
                  <a:gd name="T1" fmla="*/ 26 h 115"/>
                  <a:gd name="T2" fmla="*/ 118 w 143"/>
                  <a:gd name="T3" fmla="*/ 35 h 115"/>
                  <a:gd name="T4" fmla="*/ 126 w 143"/>
                  <a:gd name="T5" fmla="*/ 35 h 115"/>
                  <a:gd name="T6" fmla="*/ 134 w 143"/>
                  <a:gd name="T7" fmla="*/ 44 h 115"/>
                  <a:gd name="T8" fmla="*/ 134 w 143"/>
                  <a:gd name="T9" fmla="*/ 48 h 115"/>
                  <a:gd name="T10" fmla="*/ 126 w 143"/>
                  <a:gd name="T11" fmla="*/ 48 h 115"/>
                  <a:gd name="T12" fmla="*/ 118 w 143"/>
                  <a:gd name="T13" fmla="*/ 53 h 115"/>
                  <a:gd name="T14" fmla="*/ 118 w 143"/>
                  <a:gd name="T15" fmla="*/ 57 h 115"/>
                  <a:gd name="T16" fmla="*/ 110 w 143"/>
                  <a:gd name="T17" fmla="*/ 70 h 115"/>
                  <a:gd name="T18" fmla="*/ 103 w 143"/>
                  <a:gd name="T19" fmla="*/ 75 h 115"/>
                  <a:gd name="T20" fmla="*/ 103 w 143"/>
                  <a:gd name="T21" fmla="*/ 79 h 115"/>
                  <a:gd name="T22" fmla="*/ 103 w 143"/>
                  <a:gd name="T23" fmla="*/ 83 h 115"/>
                  <a:gd name="T24" fmla="*/ 103 w 143"/>
                  <a:gd name="T25" fmla="*/ 88 h 115"/>
                  <a:gd name="T26" fmla="*/ 103 w 143"/>
                  <a:gd name="T27" fmla="*/ 92 h 115"/>
                  <a:gd name="T28" fmla="*/ 95 w 143"/>
                  <a:gd name="T29" fmla="*/ 101 h 115"/>
                  <a:gd name="T30" fmla="*/ 95 w 143"/>
                  <a:gd name="T31" fmla="*/ 105 h 115"/>
                  <a:gd name="T32" fmla="*/ 79 w 143"/>
                  <a:gd name="T33" fmla="*/ 110 h 115"/>
                  <a:gd name="T34" fmla="*/ 71 w 143"/>
                  <a:gd name="T35" fmla="*/ 114 h 115"/>
                  <a:gd name="T36" fmla="*/ 71 w 143"/>
                  <a:gd name="T37" fmla="*/ 105 h 115"/>
                  <a:gd name="T38" fmla="*/ 55 w 143"/>
                  <a:gd name="T39" fmla="*/ 105 h 115"/>
                  <a:gd name="T40" fmla="*/ 55 w 143"/>
                  <a:gd name="T41" fmla="*/ 101 h 115"/>
                  <a:gd name="T42" fmla="*/ 47 w 143"/>
                  <a:gd name="T43" fmla="*/ 101 h 115"/>
                  <a:gd name="T44" fmla="*/ 32 w 143"/>
                  <a:gd name="T45" fmla="*/ 101 h 115"/>
                  <a:gd name="T46" fmla="*/ 24 w 143"/>
                  <a:gd name="T47" fmla="*/ 96 h 115"/>
                  <a:gd name="T48" fmla="*/ 16 w 143"/>
                  <a:gd name="T49" fmla="*/ 88 h 115"/>
                  <a:gd name="T50" fmla="*/ 0 w 143"/>
                  <a:gd name="T51" fmla="*/ 83 h 115"/>
                  <a:gd name="T52" fmla="*/ 0 w 143"/>
                  <a:gd name="T53" fmla="*/ 79 h 115"/>
                  <a:gd name="T54" fmla="*/ 8 w 143"/>
                  <a:gd name="T55" fmla="*/ 75 h 115"/>
                  <a:gd name="T56" fmla="*/ 0 w 143"/>
                  <a:gd name="T57" fmla="*/ 61 h 115"/>
                  <a:gd name="T58" fmla="*/ 8 w 143"/>
                  <a:gd name="T59" fmla="*/ 48 h 115"/>
                  <a:gd name="T60" fmla="*/ 8 w 143"/>
                  <a:gd name="T61" fmla="*/ 44 h 115"/>
                  <a:gd name="T62" fmla="*/ 32 w 143"/>
                  <a:gd name="T63" fmla="*/ 44 h 115"/>
                  <a:gd name="T64" fmla="*/ 24 w 143"/>
                  <a:gd name="T65" fmla="*/ 48 h 115"/>
                  <a:gd name="T66" fmla="*/ 24 w 143"/>
                  <a:gd name="T67" fmla="*/ 53 h 115"/>
                  <a:gd name="T68" fmla="*/ 32 w 143"/>
                  <a:gd name="T69" fmla="*/ 57 h 115"/>
                  <a:gd name="T70" fmla="*/ 39 w 143"/>
                  <a:gd name="T71" fmla="*/ 57 h 115"/>
                  <a:gd name="T72" fmla="*/ 47 w 143"/>
                  <a:gd name="T73" fmla="*/ 48 h 115"/>
                  <a:gd name="T74" fmla="*/ 55 w 143"/>
                  <a:gd name="T75" fmla="*/ 44 h 115"/>
                  <a:gd name="T76" fmla="*/ 63 w 143"/>
                  <a:gd name="T77" fmla="*/ 35 h 115"/>
                  <a:gd name="T78" fmla="*/ 79 w 143"/>
                  <a:gd name="T79" fmla="*/ 31 h 115"/>
                  <a:gd name="T80" fmla="*/ 87 w 143"/>
                  <a:gd name="T81" fmla="*/ 26 h 115"/>
                  <a:gd name="T82" fmla="*/ 95 w 143"/>
                  <a:gd name="T83" fmla="*/ 13 h 115"/>
                  <a:gd name="T84" fmla="*/ 103 w 143"/>
                  <a:gd name="T85" fmla="*/ 0 h 115"/>
                  <a:gd name="T86" fmla="*/ 110 w 143"/>
                  <a:gd name="T87" fmla="*/ 0 h 115"/>
                  <a:gd name="T88" fmla="*/ 118 w 143"/>
                  <a:gd name="T89" fmla="*/ 0 h 115"/>
                  <a:gd name="T90" fmla="*/ 142 w 143"/>
                  <a:gd name="T91" fmla="*/ 0 h 115"/>
                  <a:gd name="T92" fmla="*/ 134 w 143"/>
                  <a:gd name="T93" fmla="*/ 4 h 115"/>
                  <a:gd name="T94" fmla="*/ 118 w 143"/>
                  <a:gd name="T95" fmla="*/ 13 h 115"/>
                  <a:gd name="T96" fmla="*/ 118 w 143"/>
                  <a:gd name="T97" fmla="*/ 26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3"/>
                  <a:gd name="T148" fmla="*/ 0 h 115"/>
                  <a:gd name="T149" fmla="*/ 143 w 143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3" h="115">
                    <a:moveTo>
                      <a:pt x="118" y="26"/>
                    </a:moveTo>
                    <a:lnTo>
                      <a:pt x="118" y="35"/>
                    </a:lnTo>
                    <a:lnTo>
                      <a:pt x="126" y="35"/>
                    </a:lnTo>
                    <a:lnTo>
                      <a:pt x="134" y="44"/>
                    </a:lnTo>
                    <a:lnTo>
                      <a:pt x="134" y="48"/>
                    </a:lnTo>
                    <a:lnTo>
                      <a:pt x="126" y="48"/>
                    </a:lnTo>
                    <a:lnTo>
                      <a:pt x="118" y="53"/>
                    </a:lnTo>
                    <a:lnTo>
                      <a:pt x="118" y="57"/>
                    </a:lnTo>
                    <a:lnTo>
                      <a:pt x="110" y="70"/>
                    </a:lnTo>
                    <a:lnTo>
                      <a:pt x="103" y="75"/>
                    </a:lnTo>
                    <a:lnTo>
                      <a:pt x="103" y="79"/>
                    </a:lnTo>
                    <a:lnTo>
                      <a:pt x="103" y="83"/>
                    </a:lnTo>
                    <a:lnTo>
                      <a:pt x="103" y="88"/>
                    </a:lnTo>
                    <a:lnTo>
                      <a:pt x="103" y="92"/>
                    </a:lnTo>
                    <a:lnTo>
                      <a:pt x="95" y="101"/>
                    </a:lnTo>
                    <a:lnTo>
                      <a:pt x="95" y="105"/>
                    </a:lnTo>
                    <a:lnTo>
                      <a:pt x="79" y="110"/>
                    </a:lnTo>
                    <a:lnTo>
                      <a:pt x="71" y="114"/>
                    </a:lnTo>
                    <a:lnTo>
                      <a:pt x="71" y="105"/>
                    </a:lnTo>
                    <a:lnTo>
                      <a:pt x="55" y="105"/>
                    </a:lnTo>
                    <a:lnTo>
                      <a:pt x="55" y="101"/>
                    </a:lnTo>
                    <a:lnTo>
                      <a:pt x="47" y="101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6" y="88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8" y="75"/>
                    </a:lnTo>
                    <a:lnTo>
                      <a:pt x="0" y="61"/>
                    </a:lnTo>
                    <a:lnTo>
                      <a:pt x="8" y="48"/>
                    </a:lnTo>
                    <a:lnTo>
                      <a:pt x="8" y="44"/>
                    </a:lnTo>
                    <a:lnTo>
                      <a:pt x="32" y="44"/>
                    </a:lnTo>
                    <a:lnTo>
                      <a:pt x="24" y="48"/>
                    </a:lnTo>
                    <a:lnTo>
                      <a:pt x="24" y="53"/>
                    </a:lnTo>
                    <a:lnTo>
                      <a:pt x="32" y="57"/>
                    </a:lnTo>
                    <a:lnTo>
                      <a:pt x="39" y="57"/>
                    </a:lnTo>
                    <a:lnTo>
                      <a:pt x="47" y="48"/>
                    </a:lnTo>
                    <a:lnTo>
                      <a:pt x="55" y="44"/>
                    </a:lnTo>
                    <a:lnTo>
                      <a:pt x="63" y="35"/>
                    </a:lnTo>
                    <a:lnTo>
                      <a:pt x="79" y="31"/>
                    </a:lnTo>
                    <a:lnTo>
                      <a:pt x="87" y="26"/>
                    </a:lnTo>
                    <a:lnTo>
                      <a:pt x="95" y="13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42" y="0"/>
                    </a:lnTo>
                    <a:lnTo>
                      <a:pt x="134" y="4"/>
                    </a:lnTo>
                    <a:lnTo>
                      <a:pt x="118" y="13"/>
                    </a:lnTo>
                    <a:lnTo>
                      <a:pt x="118" y="26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74" name="Freeform 198"/>
              <p:cNvSpPr>
                <a:spLocks/>
              </p:cNvSpPr>
              <p:nvPr/>
            </p:nvSpPr>
            <p:spPr bwMode="auto">
              <a:xfrm>
                <a:off x="5257" y="2712"/>
                <a:ext cx="148" cy="119"/>
              </a:xfrm>
              <a:custGeom>
                <a:avLst/>
                <a:gdLst>
                  <a:gd name="T0" fmla="*/ 87 w 148"/>
                  <a:gd name="T1" fmla="*/ 46 h 119"/>
                  <a:gd name="T2" fmla="*/ 87 w 148"/>
                  <a:gd name="T3" fmla="*/ 41 h 119"/>
                  <a:gd name="T4" fmla="*/ 78 w 148"/>
                  <a:gd name="T5" fmla="*/ 36 h 119"/>
                  <a:gd name="T6" fmla="*/ 52 w 148"/>
                  <a:gd name="T7" fmla="*/ 23 h 119"/>
                  <a:gd name="T8" fmla="*/ 43 w 148"/>
                  <a:gd name="T9" fmla="*/ 18 h 119"/>
                  <a:gd name="T10" fmla="*/ 43 w 148"/>
                  <a:gd name="T11" fmla="*/ 14 h 119"/>
                  <a:gd name="T12" fmla="*/ 26 w 148"/>
                  <a:gd name="T13" fmla="*/ 9 h 119"/>
                  <a:gd name="T14" fmla="*/ 0 w 148"/>
                  <a:gd name="T15" fmla="*/ 0 h 119"/>
                  <a:gd name="T16" fmla="*/ 0 w 148"/>
                  <a:gd name="T17" fmla="*/ 86 h 119"/>
                  <a:gd name="T18" fmla="*/ 17 w 148"/>
                  <a:gd name="T19" fmla="*/ 91 h 119"/>
                  <a:gd name="T20" fmla="*/ 26 w 148"/>
                  <a:gd name="T21" fmla="*/ 86 h 119"/>
                  <a:gd name="T22" fmla="*/ 26 w 148"/>
                  <a:gd name="T23" fmla="*/ 82 h 119"/>
                  <a:gd name="T24" fmla="*/ 35 w 148"/>
                  <a:gd name="T25" fmla="*/ 77 h 119"/>
                  <a:gd name="T26" fmla="*/ 52 w 148"/>
                  <a:gd name="T27" fmla="*/ 73 h 119"/>
                  <a:gd name="T28" fmla="*/ 61 w 148"/>
                  <a:gd name="T29" fmla="*/ 77 h 119"/>
                  <a:gd name="T30" fmla="*/ 87 w 148"/>
                  <a:gd name="T31" fmla="*/ 91 h 119"/>
                  <a:gd name="T32" fmla="*/ 95 w 148"/>
                  <a:gd name="T33" fmla="*/ 104 h 119"/>
                  <a:gd name="T34" fmla="*/ 121 w 148"/>
                  <a:gd name="T35" fmla="*/ 109 h 119"/>
                  <a:gd name="T36" fmla="*/ 147 w 148"/>
                  <a:gd name="T37" fmla="*/ 118 h 119"/>
                  <a:gd name="T38" fmla="*/ 147 w 148"/>
                  <a:gd name="T39" fmla="*/ 113 h 119"/>
                  <a:gd name="T40" fmla="*/ 147 w 148"/>
                  <a:gd name="T41" fmla="*/ 109 h 119"/>
                  <a:gd name="T42" fmla="*/ 139 w 148"/>
                  <a:gd name="T43" fmla="*/ 100 h 119"/>
                  <a:gd name="T44" fmla="*/ 130 w 148"/>
                  <a:gd name="T45" fmla="*/ 91 h 119"/>
                  <a:gd name="T46" fmla="*/ 121 w 148"/>
                  <a:gd name="T47" fmla="*/ 82 h 119"/>
                  <a:gd name="T48" fmla="*/ 113 w 148"/>
                  <a:gd name="T49" fmla="*/ 77 h 119"/>
                  <a:gd name="T50" fmla="*/ 95 w 148"/>
                  <a:gd name="T51" fmla="*/ 64 h 119"/>
                  <a:gd name="T52" fmla="*/ 113 w 148"/>
                  <a:gd name="T53" fmla="*/ 59 h 119"/>
                  <a:gd name="T54" fmla="*/ 104 w 148"/>
                  <a:gd name="T55" fmla="*/ 50 h 119"/>
                  <a:gd name="T56" fmla="*/ 95 w 148"/>
                  <a:gd name="T57" fmla="*/ 50 h 119"/>
                  <a:gd name="T58" fmla="*/ 87 w 148"/>
                  <a:gd name="T59" fmla="*/ 46 h 1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8"/>
                  <a:gd name="T91" fmla="*/ 0 h 119"/>
                  <a:gd name="T92" fmla="*/ 148 w 148"/>
                  <a:gd name="T93" fmla="*/ 119 h 11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8" h="119">
                    <a:moveTo>
                      <a:pt x="87" y="46"/>
                    </a:moveTo>
                    <a:lnTo>
                      <a:pt x="87" y="41"/>
                    </a:lnTo>
                    <a:lnTo>
                      <a:pt x="78" y="36"/>
                    </a:lnTo>
                    <a:lnTo>
                      <a:pt x="52" y="23"/>
                    </a:lnTo>
                    <a:lnTo>
                      <a:pt x="43" y="18"/>
                    </a:lnTo>
                    <a:lnTo>
                      <a:pt x="43" y="14"/>
                    </a:lnTo>
                    <a:lnTo>
                      <a:pt x="26" y="9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17" y="91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35" y="77"/>
                    </a:lnTo>
                    <a:lnTo>
                      <a:pt x="52" y="73"/>
                    </a:lnTo>
                    <a:lnTo>
                      <a:pt x="61" y="77"/>
                    </a:lnTo>
                    <a:lnTo>
                      <a:pt x="87" y="91"/>
                    </a:lnTo>
                    <a:lnTo>
                      <a:pt x="95" y="104"/>
                    </a:lnTo>
                    <a:lnTo>
                      <a:pt x="121" y="109"/>
                    </a:lnTo>
                    <a:lnTo>
                      <a:pt x="147" y="118"/>
                    </a:lnTo>
                    <a:lnTo>
                      <a:pt x="147" y="113"/>
                    </a:lnTo>
                    <a:lnTo>
                      <a:pt x="147" y="109"/>
                    </a:lnTo>
                    <a:lnTo>
                      <a:pt x="139" y="100"/>
                    </a:lnTo>
                    <a:lnTo>
                      <a:pt x="130" y="91"/>
                    </a:lnTo>
                    <a:lnTo>
                      <a:pt x="121" y="82"/>
                    </a:lnTo>
                    <a:lnTo>
                      <a:pt x="113" y="77"/>
                    </a:lnTo>
                    <a:lnTo>
                      <a:pt x="95" y="64"/>
                    </a:lnTo>
                    <a:lnTo>
                      <a:pt x="113" y="59"/>
                    </a:lnTo>
                    <a:lnTo>
                      <a:pt x="104" y="50"/>
                    </a:lnTo>
                    <a:lnTo>
                      <a:pt x="95" y="50"/>
                    </a:lnTo>
                    <a:lnTo>
                      <a:pt x="87" y="46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75" name="Freeform 199"/>
              <p:cNvSpPr>
                <a:spLocks/>
              </p:cNvSpPr>
              <p:nvPr/>
            </p:nvSpPr>
            <p:spPr bwMode="auto">
              <a:xfrm>
                <a:off x="5120" y="2683"/>
                <a:ext cx="144" cy="117"/>
              </a:xfrm>
              <a:custGeom>
                <a:avLst/>
                <a:gdLst>
                  <a:gd name="T0" fmla="*/ 143 w 144"/>
                  <a:gd name="T1" fmla="*/ 31 h 117"/>
                  <a:gd name="T2" fmla="*/ 126 w 144"/>
                  <a:gd name="T3" fmla="*/ 26 h 117"/>
                  <a:gd name="T4" fmla="*/ 109 w 144"/>
                  <a:gd name="T5" fmla="*/ 17 h 117"/>
                  <a:gd name="T6" fmla="*/ 92 w 144"/>
                  <a:gd name="T7" fmla="*/ 17 h 117"/>
                  <a:gd name="T8" fmla="*/ 84 w 144"/>
                  <a:gd name="T9" fmla="*/ 22 h 117"/>
                  <a:gd name="T10" fmla="*/ 84 w 144"/>
                  <a:gd name="T11" fmla="*/ 26 h 117"/>
                  <a:gd name="T12" fmla="*/ 84 w 144"/>
                  <a:gd name="T13" fmla="*/ 31 h 117"/>
                  <a:gd name="T14" fmla="*/ 76 w 144"/>
                  <a:gd name="T15" fmla="*/ 40 h 117"/>
                  <a:gd name="T16" fmla="*/ 67 w 144"/>
                  <a:gd name="T17" fmla="*/ 44 h 117"/>
                  <a:gd name="T18" fmla="*/ 59 w 144"/>
                  <a:gd name="T19" fmla="*/ 44 h 117"/>
                  <a:gd name="T20" fmla="*/ 42 w 144"/>
                  <a:gd name="T21" fmla="*/ 35 h 117"/>
                  <a:gd name="T22" fmla="*/ 42 w 144"/>
                  <a:gd name="T23" fmla="*/ 22 h 117"/>
                  <a:gd name="T24" fmla="*/ 34 w 144"/>
                  <a:gd name="T25" fmla="*/ 17 h 117"/>
                  <a:gd name="T26" fmla="*/ 34 w 144"/>
                  <a:gd name="T27" fmla="*/ 13 h 117"/>
                  <a:gd name="T28" fmla="*/ 34 w 144"/>
                  <a:gd name="T29" fmla="*/ 9 h 117"/>
                  <a:gd name="T30" fmla="*/ 25 w 144"/>
                  <a:gd name="T31" fmla="*/ 4 h 117"/>
                  <a:gd name="T32" fmla="*/ 17 w 144"/>
                  <a:gd name="T33" fmla="*/ 0 h 117"/>
                  <a:gd name="T34" fmla="*/ 0 w 144"/>
                  <a:gd name="T35" fmla="*/ 4 h 117"/>
                  <a:gd name="T36" fmla="*/ 0 w 144"/>
                  <a:gd name="T37" fmla="*/ 9 h 117"/>
                  <a:gd name="T38" fmla="*/ 0 w 144"/>
                  <a:gd name="T39" fmla="*/ 13 h 117"/>
                  <a:gd name="T40" fmla="*/ 8 w 144"/>
                  <a:gd name="T41" fmla="*/ 26 h 117"/>
                  <a:gd name="T42" fmla="*/ 17 w 144"/>
                  <a:gd name="T43" fmla="*/ 35 h 117"/>
                  <a:gd name="T44" fmla="*/ 17 w 144"/>
                  <a:gd name="T45" fmla="*/ 49 h 117"/>
                  <a:gd name="T46" fmla="*/ 17 w 144"/>
                  <a:gd name="T47" fmla="*/ 53 h 117"/>
                  <a:gd name="T48" fmla="*/ 25 w 144"/>
                  <a:gd name="T49" fmla="*/ 53 h 117"/>
                  <a:gd name="T50" fmla="*/ 42 w 144"/>
                  <a:gd name="T51" fmla="*/ 53 h 117"/>
                  <a:gd name="T52" fmla="*/ 50 w 144"/>
                  <a:gd name="T53" fmla="*/ 58 h 117"/>
                  <a:gd name="T54" fmla="*/ 59 w 144"/>
                  <a:gd name="T55" fmla="*/ 58 h 117"/>
                  <a:gd name="T56" fmla="*/ 67 w 144"/>
                  <a:gd name="T57" fmla="*/ 62 h 117"/>
                  <a:gd name="T58" fmla="*/ 76 w 144"/>
                  <a:gd name="T59" fmla="*/ 62 h 117"/>
                  <a:gd name="T60" fmla="*/ 84 w 144"/>
                  <a:gd name="T61" fmla="*/ 62 h 117"/>
                  <a:gd name="T62" fmla="*/ 101 w 144"/>
                  <a:gd name="T63" fmla="*/ 76 h 117"/>
                  <a:gd name="T64" fmla="*/ 109 w 144"/>
                  <a:gd name="T65" fmla="*/ 98 h 117"/>
                  <a:gd name="T66" fmla="*/ 135 w 144"/>
                  <a:gd name="T67" fmla="*/ 112 h 117"/>
                  <a:gd name="T68" fmla="*/ 135 w 144"/>
                  <a:gd name="T69" fmla="*/ 116 h 117"/>
                  <a:gd name="T70" fmla="*/ 143 w 144"/>
                  <a:gd name="T71" fmla="*/ 31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4"/>
                  <a:gd name="T109" fmla="*/ 0 h 117"/>
                  <a:gd name="T110" fmla="*/ 144 w 144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4" h="117">
                    <a:moveTo>
                      <a:pt x="143" y="31"/>
                    </a:moveTo>
                    <a:lnTo>
                      <a:pt x="126" y="26"/>
                    </a:lnTo>
                    <a:lnTo>
                      <a:pt x="109" y="17"/>
                    </a:lnTo>
                    <a:lnTo>
                      <a:pt x="92" y="17"/>
                    </a:lnTo>
                    <a:lnTo>
                      <a:pt x="84" y="22"/>
                    </a:lnTo>
                    <a:lnTo>
                      <a:pt x="84" y="26"/>
                    </a:lnTo>
                    <a:lnTo>
                      <a:pt x="84" y="31"/>
                    </a:lnTo>
                    <a:lnTo>
                      <a:pt x="76" y="40"/>
                    </a:lnTo>
                    <a:lnTo>
                      <a:pt x="67" y="44"/>
                    </a:lnTo>
                    <a:lnTo>
                      <a:pt x="59" y="44"/>
                    </a:lnTo>
                    <a:lnTo>
                      <a:pt x="42" y="35"/>
                    </a:lnTo>
                    <a:lnTo>
                      <a:pt x="42" y="22"/>
                    </a:lnTo>
                    <a:lnTo>
                      <a:pt x="34" y="17"/>
                    </a:lnTo>
                    <a:lnTo>
                      <a:pt x="34" y="13"/>
                    </a:lnTo>
                    <a:lnTo>
                      <a:pt x="34" y="9"/>
                    </a:lnTo>
                    <a:lnTo>
                      <a:pt x="25" y="4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8" y="26"/>
                    </a:lnTo>
                    <a:lnTo>
                      <a:pt x="17" y="35"/>
                    </a:lnTo>
                    <a:lnTo>
                      <a:pt x="17" y="49"/>
                    </a:lnTo>
                    <a:lnTo>
                      <a:pt x="17" y="53"/>
                    </a:lnTo>
                    <a:lnTo>
                      <a:pt x="25" y="53"/>
                    </a:lnTo>
                    <a:lnTo>
                      <a:pt x="42" y="53"/>
                    </a:lnTo>
                    <a:lnTo>
                      <a:pt x="50" y="58"/>
                    </a:lnTo>
                    <a:lnTo>
                      <a:pt x="59" y="58"/>
                    </a:lnTo>
                    <a:lnTo>
                      <a:pt x="67" y="62"/>
                    </a:lnTo>
                    <a:lnTo>
                      <a:pt x="76" y="62"/>
                    </a:lnTo>
                    <a:lnTo>
                      <a:pt x="84" y="62"/>
                    </a:lnTo>
                    <a:lnTo>
                      <a:pt x="101" y="76"/>
                    </a:lnTo>
                    <a:lnTo>
                      <a:pt x="109" y="98"/>
                    </a:lnTo>
                    <a:lnTo>
                      <a:pt x="135" y="112"/>
                    </a:lnTo>
                    <a:lnTo>
                      <a:pt x="135" y="116"/>
                    </a:lnTo>
                    <a:lnTo>
                      <a:pt x="143" y="31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76" name="Freeform 200"/>
              <p:cNvSpPr>
                <a:spLocks/>
              </p:cNvSpPr>
              <p:nvPr/>
            </p:nvSpPr>
            <p:spPr bwMode="auto">
              <a:xfrm>
                <a:off x="4860" y="2877"/>
                <a:ext cx="584" cy="435"/>
              </a:xfrm>
              <a:custGeom>
                <a:avLst/>
                <a:gdLst>
                  <a:gd name="T0" fmla="*/ 104 w 584"/>
                  <a:gd name="T1" fmla="*/ 137 h 435"/>
                  <a:gd name="T2" fmla="*/ 121 w 584"/>
                  <a:gd name="T3" fmla="*/ 116 h 435"/>
                  <a:gd name="T4" fmla="*/ 139 w 584"/>
                  <a:gd name="T5" fmla="*/ 90 h 435"/>
                  <a:gd name="T6" fmla="*/ 148 w 584"/>
                  <a:gd name="T7" fmla="*/ 74 h 435"/>
                  <a:gd name="T8" fmla="*/ 165 w 584"/>
                  <a:gd name="T9" fmla="*/ 58 h 435"/>
                  <a:gd name="T10" fmla="*/ 200 w 584"/>
                  <a:gd name="T11" fmla="*/ 53 h 435"/>
                  <a:gd name="T12" fmla="*/ 226 w 584"/>
                  <a:gd name="T13" fmla="*/ 58 h 435"/>
                  <a:gd name="T14" fmla="*/ 226 w 584"/>
                  <a:gd name="T15" fmla="*/ 37 h 435"/>
                  <a:gd name="T16" fmla="*/ 235 w 584"/>
                  <a:gd name="T17" fmla="*/ 15 h 435"/>
                  <a:gd name="T18" fmla="*/ 252 w 584"/>
                  <a:gd name="T19" fmla="*/ 10 h 435"/>
                  <a:gd name="T20" fmla="*/ 278 w 584"/>
                  <a:gd name="T21" fmla="*/ 0 h 435"/>
                  <a:gd name="T22" fmla="*/ 287 w 584"/>
                  <a:gd name="T23" fmla="*/ 5 h 435"/>
                  <a:gd name="T24" fmla="*/ 304 w 584"/>
                  <a:gd name="T25" fmla="*/ 10 h 435"/>
                  <a:gd name="T26" fmla="*/ 330 w 584"/>
                  <a:gd name="T27" fmla="*/ 10 h 435"/>
                  <a:gd name="T28" fmla="*/ 348 w 584"/>
                  <a:gd name="T29" fmla="*/ 31 h 435"/>
                  <a:gd name="T30" fmla="*/ 330 w 584"/>
                  <a:gd name="T31" fmla="*/ 42 h 435"/>
                  <a:gd name="T32" fmla="*/ 330 w 584"/>
                  <a:gd name="T33" fmla="*/ 58 h 435"/>
                  <a:gd name="T34" fmla="*/ 374 w 584"/>
                  <a:gd name="T35" fmla="*/ 84 h 435"/>
                  <a:gd name="T36" fmla="*/ 400 w 584"/>
                  <a:gd name="T37" fmla="*/ 74 h 435"/>
                  <a:gd name="T38" fmla="*/ 409 w 584"/>
                  <a:gd name="T39" fmla="*/ 42 h 435"/>
                  <a:gd name="T40" fmla="*/ 409 w 584"/>
                  <a:gd name="T41" fmla="*/ 0 h 435"/>
                  <a:gd name="T42" fmla="*/ 435 w 584"/>
                  <a:gd name="T43" fmla="*/ 10 h 435"/>
                  <a:gd name="T44" fmla="*/ 435 w 584"/>
                  <a:gd name="T45" fmla="*/ 26 h 435"/>
                  <a:gd name="T46" fmla="*/ 435 w 584"/>
                  <a:gd name="T47" fmla="*/ 42 h 435"/>
                  <a:gd name="T48" fmla="*/ 452 w 584"/>
                  <a:gd name="T49" fmla="*/ 53 h 435"/>
                  <a:gd name="T50" fmla="*/ 461 w 584"/>
                  <a:gd name="T51" fmla="*/ 74 h 435"/>
                  <a:gd name="T52" fmla="*/ 478 w 584"/>
                  <a:gd name="T53" fmla="*/ 95 h 435"/>
                  <a:gd name="T54" fmla="*/ 496 w 584"/>
                  <a:gd name="T55" fmla="*/ 116 h 435"/>
                  <a:gd name="T56" fmla="*/ 522 w 584"/>
                  <a:gd name="T57" fmla="*/ 153 h 435"/>
                  <a:gd name="T58" fmla="*/ 566 w 584"/>
                  <a:gd name="T59" fmla="*/ 196 h 435"/>
                  <a:gd name="T60" fmla="*/ 583 w 584"/>
                  <a:gd name="T61" fmla="*/ 264 h 435"/>
                  <a:gd name="T62" fmla="*/ 583 w 584"/>
                  <a:gd name="T63" fmla="*/ 296 h 435"/>
                  <a:gd name="T64" fmla="*/ 548 w 584"/>
                  <a:gd name="T65" fmla="*/ 333 h 435"/>
                  <a:gd name="T66" fmla="*/ 539 w 584"/>
                  <a:gd name="T67" fmla="*/ 355 h 435"/>
                  <a:gd name="T68" fmla="*/ 522 w 584"/>
                  <a:gd name="T69" fmla="*/ 370 h 435"/>
                  <a:gd name="T70" fmla="*/ 531 w 584"/>
                  <a:gd name="T71" fmla="*/ 402 h 435"/>
                  <a:gd name="T72" fmla="*/ 505 w 584"/>
                  <a:gd name="T73" fmla="*/ 423 h 435"/>
                  <a:gd name="T74" fmla="*/ 470 w 584"/>
                  <a:gd name="T75" fmla="*/ 429 h 435"/>
                  <a:gd name="T76" fmla="*/ 435 w 584"/>
                  <a:gd name="T77" fmla="*/ 423 h 435"/>
                  <a:gd name="T78" fmla="*/ 391 w 584"/>
                  <a:gd name="T79" fmla="*/ 418 h 435"/>
                  <a:gd name="T80" fmla="*/ 383 w 584"/>
                  <a:gd name="T81" fmla="*/ 376 h 435"/>
                  <a:gd name="T82" fmla="*/ 313 w 584"/>
                  <a:gd name="T83" fmla="*/ 339 h 435"/>
                  <a:gd name="T84" fmla="*/ 278 w 584"/>
                  <a:gd name="T85" fmla="*/ 317 h 435"/>
                  <a:gd name="T86" fmla="*/ 200 w 584"/>
                  <a:gd name="T87" fmla="*/ 323 h 435"/>
                  <a:gd name="T88" fmla="*/ 148 w 584"/>
                  <a:gd name="T89" fmla="*/ 349 h 435"/>
                  <a:gd name="T90" fmla="*/ 121 w 584"/>
                  <a:gd name="T91" fmla="*/ 365 h 435"/>
                  <a:gd name="T92" fmla="*/ 87 w 584"/>
                  <a:gd name="T93" fmla="*/ 365 h 435"/>
                  <a:gd name="T94" fmla="*/ 52 w 584"/>
                  <a:gd name="T95" fmla="*/ 376 h 435"/>
                  <a:gd name="T96" fmla="*/ 17 w 584"/>
                  <a:gd name="T97" fmla="*/ 365 h 435"/>
                  <a:gd name="T98" fmla="*/ 17 w 584"/>
                  <a:gd name="T99" fmla="*/ 344 h 435"/>
                  <a:gd name="T100" fmla="*/ 26 w 584"/>
                  <a:gd name="T101" fmla="*/ 307 h 435"/>
                  <a:gd name="T102" fmla="*/ 17 w 584"/>
                  <a:gd name="T103" fmla="*/ 286 h 435"/>
                  <a:gd name="T104" fmla="*/ 0 w 584"/>
                  <a:gd name="T105" fmla="*/ 233 h 435"/>
                  <a:gd name="T106" fmla="*/ 0 w 584"/>
                  <a:gd name="T107" fmla="*/ 196 h 435"/>
                  <a:gd name="T108" fmla="*/ 0 w 584"/>
                  <a:gd name="T109" fmla="*/ 169 h 435"/>
                  <a:gd name="T110" fmla="*/ 26 w 584"/>
                  <a:gd name="T111" fmla="*/ 148 h 4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4"/>
                  <a:gd name="T169" fmla="*/ 0 h 435"/>
                  <a:gd name="T170" fmla="*/ 584 w 584"/>
                  <a:gd name="T171" fmla="*/ 435 h 4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4" h="435">
                    <a:moveTo>
                      <a:pt x="26" y="143"/>
                    </a:moveTo>
                    <a:lnTo>
                      <a:pt x="60" y="143"/>
                    </a:lnTo>
                    <a:lnTo>
                      <a:pt x="104" y="137"/>
                    </a:lnTo>
                    <a:lnTo>
                      <a:pt x="104" y="132"/>
                    </a:lnTo>
                    <a:lnTo>
                      <a:pt x="113" y="127"/>
                    </a:lnTo>
                    <a:lnTo>
                      <a:pt x="121" y="116"/>
                    </a:lnTo>
                    <a:lnTo>
                      <a:pt x="121" y="111"/>
                    </a:lnTo>
                    <a:lnTo>
                      <a:pt x="121" y="95"/>
                    </a:lnTo>
                    <a:lnTo>
                      <a:pt x="139" y="90"/>
                    </a:lnTo>
                    <a:lnTo>
                      <a:pt x="139" y="84"/>
                    </a:lnTo>
                    <a:lnTo>
                      <a:pt x="139" y="79"/>
                    </a:lnTo>
                    <a:lnTo>
                      <a:pt x="148" y="74"/>
                    </a:lnTo>
                    <a:lnTo>
                      <a:pt x="156" y="68"/>
                    </a:lnTo>
                    <a:lnTo>
                      <a:pt x="156" y="63"/>
                    </a:lnTo>
                    <a:lnTo>
                      <a:pt x="165" y="58"/>
                    </a:lnTo>
                    <a:lnTo>
                      <a:pt x="174" y="53"/>
                    </a:lnTo>
                    <a:lnTo>
                      <a:pt x="191" y="53"/>
                    </a:lnTo>
                    <a:lnTo>
                      <a:pt x="200" y="53"/>
                    </a:lnTo>
                    <a:lnTo>
                      <a:pt x="209" y="58"/>
                    </a:lnTo>
                    <a:lnTo>
                      <a:pt x="217" y="63"/>
                    </a:lnTo>
                    <a:lnTo>
                      <a:pt x="226" y="58"/>
                    </a:lnTo>
                    <a:lnTo>
                      <a:pt x="226" y="53"/>
                    </a:lnTo>
                    <a:lnTo>
                      <a:pt x="226" y="47"/>
                    </a:lnTo>
                    <a:lnTo>
                      <a:pt x="226" y="37"/>
                    </a:lnTo>
                    <a:lnTo>
                      <a:pt x="226" y="31"/>
                    </a:lnTo>
                    <a:lnTo>
                      <a:pt x="226" y="26"/>
                    </a:lnTo>
                    <a:lnTo>
                      <a:pt x="235" y="15"/>
                    </a:lnTo>
                    <a:lnTo>
                      <a:pt x="261" y="15"/>
                    </a:lnTo>
                    <a:lnTo>
                      <a:pt x="261" y="10"/>
                    </a:lnTo>
                    <a:lnTo>
                      <a:pt x="252" y="10"/>
                    </a:lnTo>
                    <a:lnTo>
                      <a:pt x="252" y="5"/>
                    </a:lnTo>
                    <a:lnTo>
                      <a:pt x="261" y="0"/>
                    </a:lnTo>
                    <a:lnTo>
                      <a:pt x="278" y="0"/>
                    </a:lnTo>
                    <a:lnTo>
                      <a:pt x="278" y="10"/>
                    </a:lnTo>
                    <a:lnTo>
                      <a:pt x="287" y="10"/>
                    </a:lnTo>
                    <a:lnTo>
                      <a:pt x="287" y="5"/>
                    </a:lnTo>
                    <a:lnTo>
                      <a:pt x="287" y="0"/>
                    </a:lnTo>
                    <a:lnTo>
                      <a:pt x="296" y="5"/>
                    </a:lnTo>
                    <a:lnTo>
                      <a:pt x="304" y="10"/>
                    </a:lnTo>
                    <a:lnTo>
                      <a:pt x="304" y="15"/>
                    </a:lnTo>
                    <a:lnTo>
                      <a:pt x="322" y="10"/>
                    </a:lnTo>
                    <a:lnTo>
                      <a:pt x="330" y="10"/>
                    </a:lnTo>
                    <a:lnTo>
                      <a:pt x="339" y="15"/>
                    </a:lnTo>
                    <a:lnTo>
                      <a:pt x="348" y="26"/>
                    </a:lnTo>
                    <a:lnTo>
                      <a:pt x="348" y="31"/>
                    </a:lnTo>
                    <a:lnTo>
                      <a:pt x="339" y="31"/>
                    </a:lnTo>
                    <a:lnTo>
                      <a:pt x="339" y="37"/>
                    </a:lnTo>
                    <a:lnTo>
                      <a:pt x="330" y="42"/>
                    </a:lnTo>
                    <a:lnTo>
                      <a:pt x="322" y="47"/>
                    </a:lnTo>
                    <a:lnTo>
                      <a:pt x="322" y="53"/>
                    </a:lnTo>
                    <a:lnTo>
                      <a:pt x="330" y="58"/>
                    </a:lnTo>
                    <a:lnTo>
                      <a:pt x="348" y="68"/>
                    </a:lnTo>
                    <a:lnTo>
                      <a:pt x="365" y="79"/>
                    </a:lnTo>
                    <a:lnTo>
                      <a:pt x="374" y="84"/>
                    </a:lnTo>
                    <a:lnTo>
                      <a:pt x="383" y="84"/>
                    </a:lnTo>
                    <a:lnTo>
                      <a:pt x="391" y="79"/>
                    </a:lnTo>
                    <a:lnTo>
                      <a:pt x="400" y="74"/>
                    </a:lnTo>
                    <a:lnTo>
                      <a:pt x="400" y="58"/>
                    </a:lnTo>
                    <a:lnTo>
                      <a:pt x="409" y="47"/>
                    </a:lnTo>
                    <a:lnTo>
                      <a:pt x="409" y="42"/>
                    </a:lnTo>
                    <a:lnTo>
                      <a:pt x="409" y="10"/>
                    </a:lnTo>
                    <a:lnTo>
                      <a:pt x="409" y="5"/>
                    </a:lnTo>
                    <a:lnTo>
                      <a:pt x="409" y="0"/>
                    </a:lnTo>
                    <a:lnTo>
                      <a:pt x="418" y="0"/>
                    </a:lnTo>
                    <a:lnTo>
                      <a:pt x="426" y="5"/>
                    </a:lnTo>
                    <a:lnTo>
                      <a:pt x="435" y="10"/>
                    </a:lnTo>
                    <a:lnTo>
                      <a:pt x="435" y="15"/>
                    </a:lnTo>
                    <a:lnTo>
                      <a:pt x="435" y="21"/>
                    </a:lnTo>
                    <a:lnTo>
                      <a:pt x="435" y="26"/>
                    </a:lnTo>
                    <a:lnTo>
                      <a:pt x="435" y="31"/>
                    </a:lnTo>
                    <a:lnTo>
                      <a:pt x="435" y="37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52" y="42"/>
                    </a:lnTo>
                    <a:lnTo>
                      <a:pt x="452" y="53"/>
                    </a:lnTo>
                    <a:lnTo>
                      <a:pt x="461" y="63"/>
                    </a:lnTo>
                    <a:lnTo>
                      <a:pt x="461" y="68"/>
                    </a:lnTo>
                    <a:lnTo>
                      <a:pt x="461" y="74"/>
                    </a:lnTo>
                    <a:lnTo>
                      <a:pt x="470" y="79"/>
                    </a:lnTo>
                    <a:lnTo>
                      <a:pt x="470" y="90"/>
                    </a:lnTo>
                    <a:lnTo>
                      <a:pt x="478" y="95"/>
                    </a:lnTo>
                    <a:lnTo>
                      <a:pt x="478" y="100"/>
                    </a:lnTo>
                    <a:lnTo>
                      <a:pt x="487" y="111"/>
                    </a:lnTo>
                    <a:lnTo>
                      <a:pt x="496" y="116"/>
                    </a:lnTo>
                    <a:lnTo>
                      <a:pt x="496" y="121"/>
                    </a:lnTo>
                    <a:lnTo>
                      <a:pt x="522" y="143"/>
                    </a:lnTo>
                    <a:lnTo>
                      <a:pt x="522" y="153"/>
                    </a:lnTo>
                    <a:lnTo>
                      <a:pt x="557" y="180"/>
                    </a:lnTo>
                    <a:lnTo>
                      <a:pt x="557" y="185"/>
                    </a:lnTo>
                    <a:lnTo>
                      <a:pt x="566" y="196"/>
                    </a:lnTo>
                    <a:lnTo>
                      <a:pt x="574" y="222"/>
                    </a:lnTo>
                    <a:lnTo>
                      <a:pt x="583" y="243"/>
                    </a:lnTo>
                    <a:lnTo>
                      <a:pt x="583" y="264"/>
                    </a:lnTo>
                    <a:lnTo>
                      <a:pt x="583" y="286"/>
                    </a:lnTo>
                    <a:lnTo>
                      <a:pt x="583" y="291"/>
                    </a:lnTo>
                    <a:lnTo>
                      <a:pt x="583" y="296"/>
                    </a:lnTo>
                    <a:lnTo>
                      <a:pt x="574" y="302"/>
                    </a:lnTo>
                    <a:lnTo>
                      <a:pt x="557" y="317"/>
                    </a:lnTo>
                    <a:lnTo>
                      <a:pt x="548" y="333"/>
                    </a:lnTo>
                    <a:lnTo>
                      <a:pt x="548" y="339"/>
                    </a:lnTo>
                    <a:lnTo>
                      <a:pt x="539" y="344"/>
                    </a:lnTo>
                    <a:lnTo>
                      <a:pt x="539" y="355"/>
                    </a:lnTo>
                    <a:lnTo>
                      <a:pt x="531" y="360"/>
                    </a:lnTo>
                    <a:lnTo>
                      <a:pt x="522" y="365"/>
                    </a:lnTo>
                    <a:lnTo>
                      <a:pt x="522" y="370"/>
                    </a:lnTo>
                    <a:lnTo>
                      <a:pt x="531" y="381"/>
                    </a:lnTo>
                    <a:lnTo>
                      <a:pt x="531" y="397"/>
                    </a:lnTo>
                    <a:lnTo>
                      <a:pt x="531" y="402"/>
                    </a:lnTo>
                    <a:lnTo>
                      <a:pt x="522" y="408"/>
                    </a:lnTo>
                    <a:lnTo>
                      <a:pt x="513" y="418"/>
                    </a:lnTo>
                    <a:lnTo>
                      <a:pt x="505" y="423"/>
                    </a:lnTo>
                    <a:lnTo>
                      <a:pt x="487" y="434"/>
                    </a:lnTo>
                    <a:lnTo>
                      <a:pt x="478" y="434"/>
                    </a:lnTo>
                    <a:lnTo>
                      <a:pt x="470" y="429"/>
                    </a:lnTo>
                    <a:lnTo>
                      <a:pt x="452" y="423"/>
                    </a:lnTo>
                    <a:lnTo>
                      <a:pt x="444" y="418"/>
                    </a:lnTo>
                    <a:lnTo>
                      <a:pt x="435" y="423"/>
                    </a:lnTo>
                    <a:lnTo>
                      <a:pt x="426" y="423"/>
                    </a:lnTo>
                    <a:lnTo>
                      <a:pt x="418" y="418"/>
                    </a:lnTo>
                    <a:lnTo>
                      <a:pt x="391" y="418"/>
                    </a:lnTo>
                    <a:lnTo>
                      <a:pt x="391" y="413"/>
                    </a:lnTo>
                    <a:lnTo>
                      <a:pt x="391" y="408"/>
                    </a:lnTo>
                    <a:lnTo>
                      <a:pt x="383" y="376"/>
                    </a:lnTo>
                    <a:lnTo>
                      <a:pt x="357" y="355"/>
                    </a:lnTo>
                    <a:lnTo>
                      <a:pt x="330" y="355"/>
                    </a:lnTo>
                    <a:lnTo>
                      <a:pt x="313" y="339"/>
                    </a:lnTo>
                    <a:lnTo>
                      <a:pt x="313" y="333"/>
                    </a:lnTo>
                    <a:lnTo>
                      <a:pt x="296" y="328"/>
                    </a:lnTo>
                    <a:lnTo>
                      <a:pt x="278" y="317"/>
                    </a:lnTo>
                    <a:lnTo>
                      <a:pt x="243" y="312"/>
                    </a:lnTo>
                    <a:lnTo>
                      <a:pt x="226" y="317"/>
                    </a:lnTo>
                    <a:lnTo>
                      <a:pt x="200" y="323"/>
                    </a:lnTo>
                    <a:lnTo>
                      <a:pt x="156" y="344"/>
                    </a:lnTo>
                    <a:lnTo>
                      <a:pt x="148" y="344"/>
                    </a:lnTo>
                    <a:lnTo>
                      <a:pt x="148" y="349"/>
                    </a:lnTo>
                    <a:lnTo>
                      <a:pt x="148" y="355"/>
                    </a:lnTo>
                    <a:lnTo>
                      <a:pt x="139" y="365"/>
                    </a:lnTo>
                    <a:lnTo>
                      <a:pt x="121" y="365"/>
                    </a:lnTo>
                    <a:lnTo>
                      <a:pt x="113" y="360"/>
                    </a:lnTo>
                    <a:lnTo>
                      <a:pt x="87" y="360"/>
                    </a:lnTo>
                    <a:lnTo>
                      <a:pt x="87" y="365"/>
                    </a:lnTo>
                    <a:lnTo>
                      <a:pt x="78" y="370"/>
                    </a:lnTo>
                    <a:lnTo>
                      <a:pt x="69" y="376"/>
                    </a:lnTo>
                    <a:lnTo>
                      <a:pt x="52" y="376"/>
                    </a:lnTo>
                    <a:lnTo>
                      <a:pt x="34" y="376"/>
                    </a:lnTo>
                    <a:lnTo>
                      <a:pt x="26" y="365"/>
                    </a:lnTo>
                    <a:lnTo>
                      <a:pt x="17" y="365"/>
                    </a:lnTo>
                    <a:lnTo>
                      <a:pt x="8" y="360"/>
                    </a:lnTo>
                    <a:lnTo>
                      <a:pt x="8" y="355"/>
                    </a:lnTo>
                    <a:lnTo>
                      <a:pt x="17" y="344"/>
                    </a:lnTo>
                    <a:lnTo>
                      <a:pt x="26" y="317"/>
                    </a:lnTo>
                    <a:lnTo>
                      <a:pt x="26" y="312"/>
                    </a:lnTo>
                    <a:lnTo>
                      <a:pt x="26" y="307"/>
                    </a:lnTo>
                    <a:lnTo>
                      <a:pt x="17" y="302"/>
                    </a:lnTo>
                    <a:lnTo>
                      <a:pt x="17" y="296"/>
                    </a:lnTo>
                    <a:lnTo>
                      <a:pt x="17" y="286"/>
                    </a:lnTo>
                    <a:lnTo>
                      <a:pt x="8" y="264"/>
                    </a:lnTo>
                    <a:lnTo>
                      <a:pt x="0" y="243"/>
                    </a:lnTo>
                    <a:lnTo>
                      <a:pt x="0" y="233"/>
                    </a:lnTo>
                    <a:lnTo>
                      <a:pt x="0" y="217"/>
                    </a:lnTo>
                    <a:lnTo>
                      <a:pt x="0" y="201"/>
                    </a:lnTo>
                    <a:lnTo>
                      <a:pt x="0" y="196"/>
                    </a:lnTo>
                    <a:lnTo>
                      <a:pt x="0" y="185"/>
                    </a:lnTo>
                    <a:lnTo>
                      <a:pt x="0" y="174"/>
                    </a:lnTo>
                    <a:lnTo>
                      <a:pt x="0" y="169"/>
                    </a:lnTo>
                    <a:lnTo>
                      <a:pt x="8" y="164"/>
                    </a:lnTo>
                    <a:lnTo>
                      <a:pt x="17" y="153"/>
                    </a:lnTo>
                    <a:lnTo>
                      <a:pt x="26" y="148"/>
                    </a:lnTo>
                    <a:lnTo>
                      <a:pt x="26" y="14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77" name="Oval 201"/>
              <p:cNvSpPr>
                <a:spLocks noChangeArrowheads="1"/>
              </p:cNvSpPr>
              <p:nvPr/>
            </p:nvSpPr>
            <p:spPr bwMode="auto">
              <a:xfrm>
                <a:off x="5062" y="2649"/>
                <a:ext cx="7" cy="30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78" name="Oval 202"/>
              <p:cNvSpPr>
                <a:spLocks noChangeArrowheads="1"/>
              </p:cNvSpPr>
              <p:nvPr/>
            </p:nvSpPr>
            <p:spPr bwMode="auto">
              <a:xfrm>
                <a:off x="5118" y="2631"/>
                <a:ext cx="7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79" name="Oval 203"/>
              <p:cNvSpPr>
                <a:spLocks noChangeArrowheads="1"/>
              </p:cNvSpPr>
              <p:nvPr/>
            </p:nvSpPr>
            <p:spPr bwMode="auto">
              <a:xfrm>
                <a:off x="5138" y="2590"/>
                <a:ext cx="13" cy="2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80" name="Freeform 204"/>
              <p:cNvSpPr>
                <a:spLocks/>
              </p:cNvSpPr>
              <p:nvPr/>
            </p:nvSpPr>
            <p:spPr bwMode="auto">
              <a:xfrm>
                <a:off x="5186" y="2547"/>
                <a:ext cx="9" cy="13"/>
              </a:xfrm>
              <a:custGeom>
                <a:avLst/>
                <a:gdLst>
                  <a:gd name="T0" fmla="*/ 0 w 9"/>
                  <a:gd name="T1" fmla="*/ 12 h 13"/>
                  <a:gd name="T2" fmla="*/ 8 w 9"/>
                  <a:gd name="T3" fmla="*/ 12 h 13"/>
                  <a:gd name="T4" fmla="*/ 8 w 9"/>
                  <a:gd name="T5" fmla="*/ 8 h 13"/>
                  <a:gd name="T6" fmla="*/ 8 w 9"/>
                  <a:gd name="T7" fmla="*/ 0 h 13"/>
                  <a:gd name="T8" fmla="*/ 0 w 9"/>
                  <a:gd name="T9" fmla="*/ 0 h 13"/>
                  <a:gd name="T10" fmla="*/ 0 w 9"/>
                  <a:gd name="T11" fmla="*/ 8 h 13"/>
                  <a:gd name="T12" fmla="*/ 0 w 9"/>
                  <a:gd name="T13" fmla="*/ 12 h 13"/>
                  <a:gd name="T14" fmla="*/ 0 w 9"/>
                  <a:gd name="T15" fmla="*/ 1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3"/>
                  <a:gd name="T26" fmla="*/ 9 w 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3">
                    <a:moveTo>
                      <a:pt x="0" y="12"/>
                    </a:moveTo>
                    <a:lnTo>
                      <a:pt x="8" y="12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81" name="Oval 205"/>
              <p:cNvSpPr>
                <a:spLocks noChangeArrowheads="1"/>
              </p:cNvSpPr>
              <p:nvPr/>
            </p:nvSpPr>
            <p:spPr bwMode="auto">
              <a:xfrm>
                <a:off x="5073" y="2715"/>
                <a:ext cx="26" cy="13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82" name="Oval 206"/>
              <p:cNvSpPr>
                <a:spLocks noChangeArrowheads="1"/>
              </p:cNvSpPr>
              <p:nvPr/>
            </p:nvSpPr>
            <p:spPr bwMode="auto">
              <a:xfrm>
                <a:off x="5009" y="2708"/>
                <a:ext cx="37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83" name="Oval 207"/>
              <p:cNvSpPr>
                <a:spLocks noChangeArrowheads="1"/>
              </p:cNvSpPr>
              <p:nvPr/>
            </p:nvSpPr>
            <p:spPr bwMode="auto">
              <a:xfrm>
                <a:off x="5047" y="2732"/>
                <a:ext cx="14" cy="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84" name="Oval 208"/>
              <p:cNvSpPr>
                <a:spLocks noChangeArrowheads="1"/>
              </p:cNvSpPr>
              <p:nvPr/>
            </p:nvSpPr>
            <p:spPr bwMode="auto">
              <a:xfrm>
                <a:off x="5013" y="2728"/>
                <a:ext cx="7" cy="7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85" name="Freeform 209"/>
              <p:cNvSpPr>
                <a:spLocks/>
              </p:cNvSpPr>
              <p:nvPr/>
            </p:nvSpPr>
            <p:spPr bwMode="auto">
              <a:xfrm>
                <a:off x="4931" y="2649"/>
                <a:ext cx="98" cy="102"/>
              </a:xfrm>
              <a:custGeom>
                <a:avLst/>
                <a:gdLst>
                  <a:gd name="T0" fmla="*/ 24 w 98"/>
                  <a:gd name="T1" fmla="*/ 92 h 102"/>
                  <a:gd name="T2" fmla="*/ 16 w 98"/>
                  <a:gd name="T3" fmla="*/ 97 h 102"/>
                  <a:gd name="T4" fmla="*/ 16 w 98"/>
                  <a:gd name="T5" fmla="*/ 92 h 102"/>
                  <a:gd name="T6" fmla="*/ 16 w 98"/>
                  <a:gd name="T7" fmla="*/ 88 h 102"/>
                  <a:gd name="T8" fmla="*/ 16 w 98"/>
                  <a:gd name="T9" fmla="*/ 70 h 102"/>
                  <a:gd name="T10" fmla="*/ 16 w 98"/>
                  <a:gd name="T11" fmla="*/ 61 h 102"/>
                  <a:gd name="T12" fmla="*/ 8 w 98"/>
                  <a:gd name="T13" fmla="*/ 57 h 102"/>
                  <a:gd name="T14" fmla="*/ 0 w 98"/>
                  <a:gd name="T15" fmla="*/ 48 h 102"/>
                  <a:gd name="T16" fmla="*/ 8 w 98"/>
                  <a:gd name="T17" fmla="*/ 35 h 102"/>
                  <a:gd name="T18" fmla="*/ 8 w 98"/>
                  <a:gd name="T19" fmla="*/ 31 h 102"/>
                  <a:gd name="T20" fmla="*/ 8 w 98"/>
                  <a:gd name="T21" fmla="*/ 26 h 102"/>
                  <a:gd name="T22" fmla="*/ 8 w 98"/>
                  <a:gd name="T23" fmla="*/ 22 h 102"/>
                  <a:gd name="T24" fmla="*/ 16 w 98"/>
                  <a:gd name="T25" fmla="*/ 17 h 102"/>
                  <a:gd name="T26" fmla="*/ 24 w 98"/>
                  <a:gd name="T27" fmla="*/ 17 h 102"/>
                  <a:gd name="T28" fmla="*/ 24 w 98"/>
                  <a:gd name="T29" fmla="*/ 13 h 102"/>
                  <a:gd name="T30" fmla="*/ 32 w 98"/>
                  <a:gd name="T31" fmla="*/ 9 h 102"/>
                  <a:gd name="T32" fmla="*/ 49 w 98"/>
                  <a:gd name="T33" fmla="*/ 0 h 102"/>
                  <a:gd name="T34" fmla="*/ 57 w 98"/>
                  <a:gd name="T35" fmla="*/ 0 h 102"/>
                  <a:gd name="T36" fmla="*/ 73 w 98"/>
                  <a:gd name="T37" fmla="*/ 0 h 102"/>
                  <a:gd name="T38" fmla="*/ 81 w 98"/>
                  <a:gd name="T39" fmla="*/ 4 h 102"/>
                  <a:gd name="T40" fmla="*/ 89 w 98"/>
                  <a:gd name="T41" fmla="*/ 4 h 102"/>
                  <a:gd name="T42" fmla="*/ 97 w 98"/>
                  <a:gd name="T43" fmla="*/ 9 h 102"/>
                  <a:gd name="T44" fmla="*/ 97 w 98"/>
                  <a:gd name="T45" fmla="*/ 17 h 102"/>
                  <a:gd name="T46" fmla="*/ 97 w 98"/>
                  <a:gd name="T47" fmla="*/ 22 h 102"/>
                  <a:gd name="T48" fmla="*/ 89 w 98"/>
                  <a:gd name="T49" fmla="*/ 22 h 102"/>
                  <a:gd name="T50" fmla="*/ 81 w 98"/>
                  <a:gd name="T51" fmla="*/ 17 h 102"/>
                  <a:gd name="T52" fmla="*/ 81 w 98"/>
                  <a:gd name="T53" fmla="*/ 13 h 102"/>
                  <a:gd name="T54" fmla="*/ 73 w 98"/>
                  <a:gd name="T55" fmla="*/ 13 h 102"/>
                  <a:gd name="T56" fmla="*/ 57 w 98"/>
                  <a:gd name="T57" fmla="*/ 4 h 102"/>
                  <a:gd name="T58" fmla="*/ 49 w 98"/>
                  <a:gd name="T59" fmla="*/ 4 h 102"/>
                  <a:gd name="T60" fmla="*/ 41 w 98"/>
                  <a:gd name="T61" fmla="*/ 9 h 102"/>
                  <a:gd name="T62" fmla="*/ 32 w 98"/>
                  <a:gd name="T63" fmla="*/ 17 h 102"/>
                  <a:gd name="T64" fmla="*/ 24 w 98"/>
                  <a:gd name="T65" fmla="*/ 26 h 102"/>
                  <a:gd name="T66" fmla="*/ 24 w 98"/>
                  <a:gd name="T67" fmla="*/ 31 h 102"/>
                  <a:gd name="T68" fmla="*/ 24 w 98"/>
                  <a:gd name="T69" fmla="*/ 35 h 102"/>
                  <a:gd name="T70" fmla="*/ 24 w 98"/>
                  <a:gd name="T71" fmla="*/ 39 h 102"/>
                  <a:gd name="T72" fmla="*/ 32 w 98"/>
                  <a:gd name="T73" fmla="*/ 39 h 102"/>
                  <a:gd name="T74" fmla="*/ 41 w 98"/>
                  <a:gd name="T75" fmla="*/ 39 h 102"/>
                  <a:gd name="T76" fmla="*/ 49 w 98"/>
                  <a:gd name="T77" fmla="*/ 31 h 102"/>
                  <a:gd name="T78" fmla="*/ 57 w 98"/>
                  <a:gd name="T79" fmla="*/ 31 h 102"/>
                  <a:gd name="T80" fmla="*/ 65 w 98"/>
                  <a:gd name="T81" fmla="*/ 31 h 102"/>
                  <a:gd name="T82" fmla="*/ 65 w 98"/>
                  <a:gd name="T83" fmla="*/ 35 h 102"/>
                  <a:gd name="T84" fmla="*/ 57 w 98"/>
                  <a:gd name="T85" fmla="*/ 39 h 102"/>
                  <a:gd name="T86" fmla="*/ 41 w 98"/>
                  <a:gd name="T87" fmla="*/ 44 h 102"/>
                  <a:gd name="T88" fmla="*/ 32 w 98"/>
                  <a:gd name="T89" fmla="*/ 48 h 102"/>
                  <a:gd name="T90" fmla="*/ 32 w 98"/>
                  <a:gd name="T91" fmla="*/ 53 h 102"/>
                  <a:gd name="T92" fmla="*/ 41 w 98"/>
                  <a:gd name="T93" fmla="*/ 57 h 102"/>
                  <a:gd name="T94" fmla="*/ 49 w 98"/>
                  <a:gd name="T95" fmla="*/ 61 h 102"/>
                  <a:gd name="T96" fmla="*/ 49 w 98"/>
                  <a:gd name="T97" fmla="*/ 66 h 102"/>
                  <a:gd name="T98" fmla="*/ 57 w 98"/>
                  <a:gd name="T99" fmla="*/ 70 h 102"/>
                  <a:gd name="T100" fmla="*/ 65 w 98"/>
                  <a:gd name="T101" fmla="*/ 79 h 102"/>
                  <a:gd name="T102" fmla="*/ 73 w 98"/>
                  <a:gd name="T103" fmla="*/ 92 h 102"/>
                  <a:gd name="T104" fmla="*/ 49 w 98"/>
                  <a:gd name="T105" fmla="*/ 97 h 102"/>
                  <a:gd name="T106" fmla="*/ 41 w 98"/>
                  <a:gd name="T107" fmla="*/ 101 h 102"/>
                  <a:gd name="T108" fmla="*/ 41 w 98"/>
                  <a:gd name="T109" fmla="*/ 83 h 102"/>
                  <a:gd name="T110" fmla="*/ 41 w 98"/>
                  <a:gd name="T111" fmla="*/ 70 h 102"/>
                  <a:gd name="T112" fmla="*/ 32 w 98"/>
                  <a:gd name="T113" fmla="*/ 66 h 102"/>
                  <a:gd name="T114" fmla="*/ 32 w 98"/>
                  <a:gd name="T115" fmla="*/ 57 h 102"/>
                  <a:gd name="T116" fmla="*/ 32 w 98"/>
                  <a:gd name="T117" fmla="*/ 83 h 102"/>
                  <a:gd name="T118" fmla="*/ 24 w 98"/>
                  <a:gd name="T119" fmla="*/ 92 h 1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"/>
                  <a:gd name="T181" fmla="*/ 0 h 102"/>
                  <a:gd name="T182" fmla="*/ 98 w 98"/>
                  <a:gd name="T183" fmla="*/ 102 h 1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" h="102">
                    <a:moveTo>
                      <a:pt x="24" y="92"/>
                    </a:moveTo>
                    <a:lnTo>
                      <a:pt x="16" y="97"/>
                    </a:lnTo>
                    <a:lnTo>
                      <a:pt x="16" y="92"/>
                    </a:lnTo>
                    <a:lnTo>
                      <a:pt x="16" y="88"/>
                    </a:lnTo>
                    <a:lnTo>
                      <a:pt x="16" y="70"/>
                    </a:lnTo>
                    <a:lnTo>
                      <a:pt x="16" y="61"/>
                    </a:lnTo>
                    <a:lnTo>
                      <a:pt x="8" y="57"/>
                    </a:lnTo>
                    <a:lnTo>
                      <a:pt x="0" y="48"/>
                    </a:lnTo>
                    <a:lnTo>
                      <a:pt x="8" y="35"/>
                    </a:lnTo>
                    <a:lnTo>
                      <a:pt x="8" y="31"/>
                    </a:lnTo>
                    <a:lnTo>
                      <a:pt x="8" y="26"/>
                    </a:lnTo>
                    <a:lnTo>
                      <a:pt x="8" y="22"/>
                    </a:lnTo>
                    <a:lnTo>
                      <a:pt x="16" y="17"/>
                    </a:lnTo>
                    <a:lnTo>
                      <a:pt x="24" y="17"/>
                    </a:lnTo>
                    <a:lnTo>
                      <a:pt x="24" y="13"/>
                    </a:lnTo>
                    <a:lnTo>
                      <a:pt x="32" y="9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73" y="0"/>
                    </a:lnTo>
                    <a:lnTo>
                      <a:pt x="81" y="4"/>
                    </a:lnTo>
                    <a:lnTo>
                      <a:pt x="89" y="4"/>
                    </a:lnTo>
                    <a:lnTo>
                      <a:pt x="97" y="9"/>
                    </a:lnTo>
                    <a:lnTo>
                      <a:pt x="97" y="17"/>
                    </a:lnTo>
                    <a:lnTo>
                      <a:pt x="97" y="22"/>
                    </a:lnTo>
                    <a:lnTo>
                      <a:pt x="89" y="22"/>
                    </a:lnTo>
                    <a:lnTo>
                      <a:pt x="81" y="17"/>
                    </a:lnTo>
                    <a:lnTo>
                      <a:pt x="81" y="13"/>
                    </a:lnTo>
                    <a:lnTo>
                      <a:pt x="73" y="13"/>
                    </a:lnTo>
                    <a:lnTo>
                      <a:pt x="57" y="4"/>
                    </a:lnTo>
                    <a:lnTo>
                      <a:pt x="49" y="4"/>
                    </a:lnTo>
                    <a:lnTo>
                      <a:pt x="41" y="9"/>
                    </a:lnTo>
                    <a:lnTo>
                      <a:pt x="32" y="17"/>
                    </a:lnTo>
                    <a:lnTo>
                      <a:pt x="24" y="26"/>
                    </a:lnTo>
                    <a:lnTo>
                      <a:pt x="24" y="31"/>
                    </a:lnTo>
                    <a:lnTo>
                      <a:pt x="24" y="35"/>
                    </a:lnTo>
                    <a:lnTo>
                      <a:pt x="24" y="39"/>
                    </a:lnTo>
                    <a:lnTo>
                      <a:pt x="32" y="39"/>
                    </a:lnTo>
                    <a:lnTo>
                      <a:pt x="41" y="39"/>
                    </a:lnTo>
                    <a:lnTo>
                      <a:pt x="49" y="31"/>
                    </a:lnTo>
                    <a:lnTo>
                      <a:pt x="57" y="31"/>
                    </a:lnTo>
                    <a:lnTo>
                      <a:pt x="65" y="31"/>
                    </a:lnTo>
                    <a:lnTo>
                      <a:pt x="65" y="35"/>
                    </a:lnTo>
                    <a:lnTo>
                      <a:pt x="57" y="39"/>
                    </a:lnTo>
                    <a:lnTo>
                      <a:pt x="41" y="44"/>
                    </a:lnTo>
                    <a:lnTo>
                      <a:pt x="32" y="48"/>
                    </a:lnTo>
                    <a:lnTo>
                      <a:pt x="32" y="53"/>
                    </a:lnTo>
                    <a:lnTo>
                      <a:pt x="41" y="57"/>
                    </a:lnTo>
                    <a:lnTo>
                      <a:pt x="49" y="61"/>
                    </a:lnTo>
                    <a:lnTo>
                      <a:pt x="49" y="66"/>
                    </a:lnTo>
                    <a:lnTo>
                      <a:pt x="57" y="70"/>
                    </a:lnTo>
                    <a:lnTo>
                      <a:pt x="65" y="79"/>
                    </a:lnTo>
                    <a:lnTo>
                      <a:pt x="73" y="92"/>
                    </a:lnTo>
                    <a:lnTo>
                      <a:pt x="49" y="97"/>
                    </a:lnTo>
                    <a:lnTo>
                      <a:pt x="41" y="101"/>
                    </a:lnTo>
                    <a:lnTo>
                      <a:pt x="41" y="83"/>
                    </a:lnTo>
                    <a:lnTo>
                      <a:pt x="41" y="70"/>
                    </a:lnTo>
                    <a:lnTo>
                      <a:pt x="32" y="66"/>
                    </a:lnTo>
                    <a:lnTo>
                      <a:pt x="32" y="57"/>
                    </a:lnTo>
                    <a:lnTo>
                      <a:pt x="32" y="83"/>
                    </a:lnTo>
                    <a:lnTo>
                      <a:pt x="24" y="92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86" name="Oval 210"/>
              <p:cNvSpPr>
                <a:spLocks noChangeArrowheads="1"/>
              </p:cNvSpPr>
              <p:nvPr/>
            </p:nvSpPr>
            <p:spPr bwMode="auto">
              <a:xfrm>
                <a:off x="4877" y="2792"/>
                <a:ext cx="14" cy="5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87" name="Oval 211"/>
              <p:cNvSpPr>
                <a:spLocks noChangeArrowheads="1"/>
              </p:cNvSpPr>
              <p:nvPr/>
            </p:nvSpPr>
            <p:spPr bwMode="auto">
              <a:xfrm>
                <a:off x="4919" y="2795"/>
                <a:ext cx="10" cy="2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88" name="Oval 212"/>
              <p:cNvSpPr>
                <a:spLocks noChangeArrowheads="1"/>
              </p:cNvSpPr>
              <p:nvPr/>
            </p:nvSpPr>
            <p:spPr bwMode="auto">
              <a:xfrm>
                <a:off x="4942" y="2809"/>
                <a:ext cx="7" cy="16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89" name="Oval 213"/>
              <p:cNvSpPr>
                <a:spLocks noChangeArrowheads="1"/>
              </p:cNvSpPr>
              <p:nvPr/>
            </p:nvSpPr>
            <p:spPr bwMode="auto">
              <a:xfrm>
                <a:off x="4949" y="2788"/>
                <a:ext cx="37" cy="13"/>
              </a:xfrm>
              <a:prstGeom prst="ellipse">
                <a:avLst/>
              </a:prstGeom>
              <a:solidFill>
                <a:srgbClr val="25221E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490" name="Freeform 214"/>
              <p:cNvSpPr>
                <a:spLocks/>
              </p:cNvSpPr>
              <p:nvPr/>
            </p:nvSpPr>
            <p:spPr bwMode="auto">
              <a:xfrm>
                <a:off x="4576" y="2602"/>
                <a:ext cx="160" cy="160"/>
              </a:xfrm>
              <a:custGeom>
                <a:avLst/>
                <a:gdLst>
                  <a:gd name="T0" fmla="*/ 0 w 160"/>
                  <a:gd name="T1" fmla="*/ 0 h 160"/>
                  <a:gd name="T2" fmla="*/ 7 w 160"/>
                  <a:gd name="T3" fmla="*/ 4 h 160"/>
                  <a:gd name="T4" fmla="*/ 23 w 160"/>
                  <a:gd name="T5" fmla="*/ 4 h 160"/>
                  <a:gd name="T6" fmla="*/ 30 w 160"/>
                  <a:gd name="T7" fmla="*/ 0 h 160"/>
                  <a:gd name="T8" fmla="*/ 38 w 160"/>
                  <a:gd name="T9" fmla="*/ 9 h 160"/>
                  <a:gd name="T10" fmla="*/ 45 w 160"/>
                  <a:gd name="T11" fmla="*/ 18 h 160"/>
                  <a:gd name="T12" fmla="*/ 45 w 160"/>
                  <a:gd name="T13" fmla="*/ 22 h 160"/>
                  <a:gd name="T14" fmla="*/ 76 w 160"/>
                  <a:gd name="T15" fmla="*/ 49 h 160"/>
                  <a:gd name="T16" fmla="*/ 83 w 160"/>
                  <a:gd name="T17" fmla="*/ 44 h 160"/>
                  <a:gd name="T18" fmla="*/ 91 w 160"/>
                  <a:gd name="T19" fmla="*/ 49 h 160"/>
                  <a:gd name="T20" fmla="*/ 106 w 160"/>
                  <a:gd name="T21" fmla="*/ 62 h 160"/>
                  <a:gd name="T22" fmla="*/ 121 w 160"/>
                  <a:gd name="T23" fmla="*/ 71 h 160"/>
                  <a:gd name="T24" fmla="*/ 129 w 160"/>
                  <a:gd name="T25" fmla="*/ 79 h 160"/>
                  <a:gd name="T26" fmla="*/ 121 w 160"/>
                  <a:gd name="T27" fmla="*/ 79 h 160"/>
                  <a:gd name="T28" fmla="*/ 121 w 160"/>
                  <a:gd name="T29" fmla="*/ 84 h 160"/>
                  <a:gd name="T30" fmla="*/ 121 w 160"/>
                  <a:gd name="T31" fmla="*/ 88 h 160"/>
                  <a:gd name="T32" fmla="*/ 129 w 160"/>
                  <a:gd name="T33" fmla="*/ 97 h 160"/>
                  <a:gd name="T34" fmla="*/ 129 w 160"/>
                  <a:gd name="T35" fmla="*/ 106 h 160"/>
                  <a:gd name="T36" fmla="*/ 144 w 160"/>
                  <a:gd name="T37" fmla="*/ 106 h 160"/>
                  <a:gd name="T38" fmla="*/ 151 w 160"/>
                  <a:gd name="T39" fmla="*/ 110 h 160"/>
                  <a:gd name="T40" fmla="*/ 159 w 160"/>
                  <a:gd name="T41" fmla="*/ 124 h 160"/>
                  <a:gd name="T42" fmla="*/ 159 w 160"/>
                  <a:gd name="T43" fmla="*/ 128 h 160"/>
                  <a:gd name="T44" fmla="*/ 159 w 160"/>
                  <a:gd name="T45" fmla="*/ 137 h 160"/>
                  <a:gd name="T46" fmla="*/ 159 w 160"/>
                  <a:gd name="T47" fmla="*/ 141 h 160"/>
                  <a:gd name="T48" fmla="*/ 159 w 160"/>
                  <a:gd name="T49" fmla="*/ 146 h 160"/>
                  <a:gd name="T50" fmla="*/ 159 w 160"/>
                  <a:gd name="T51" fmla="*/ 155 h 160"/>
                  <a:gd name="T52" fmla="*/ 151 w 160"/>
                  <a:gd name="T53" fmla="*/ 159 h 160"/>
                  <a:gd name="T54" fmla="*/ 144 w 160"/>
                  <a:gd name="T55" fmla="*/ 159 h 160"/>
                  <a:gd name="T56" fmla="*/ 121 w 160"/>
                  <a:gd name="T57" fmla="*/ 150 h 160"/>
                  <a:gd name="T58" fmla="*/ 114 w 160"/>
                  <a:gd name="T59" fmla="*/ 141 h 160"/>
                  <a:gd name="T60" fmla="*/ 98 w 160"/>
                  <a:gd name="T61" fmla="*/ 124 h 160"/>
                  <a:gd name="T62" fmla="*/ 83 w 160"/>
                  <a:gd name="T63" fmla="*/ 102 h 160"/>
                  <a:gd name="T64" fmla="*/ 68 w 160"/>
                  <a:gd name="T65" fmla="*/ 84 h 160"/>
                  <a:gd name="T66" fmla="*/ 61 w 160"/>
                  <a:gd name="T67" fmla="*/ 75 h 160"/>
                  <a:gd name="T68" fmla="*/ 53 w 160"/>
                  <a:gd name="T69" fmla="*/ 66 h 160"/>
                  <a:gd name="T70" fmla="*/ 53 w 160"/>
                  <a:gd name="T71" fmla="*/ 62 h 160"/>
                  <a:gd name="T72" fmla="*/ 45 w 160"/>
                  <a:gd name="T73" fmla="*/ 57 h 160"/>
                  <a:gd name="T74" fmla="*/ 45 w 160"/>
                  <a:gd name="T75" fmla="*/ 53 h 160"/>
                  <a:gd name="T76" fmla="*/ 38 w 160"/>
                  <a:gd name="T77" fmla="*/ 49 h 160"/>
                  <a:gd name="T78" fmla="*/ 15 w 160"/>
                  <a:gd name="T79" fmla="*/ 18 h 160"/>
                  <a:gd name="T80" fmla="*/ 7 w 160"/>
                  <a:gd name="T81" fmla="*/ 9 h 160"/>
                  <a:gd name="T82" fmla="*/ 0 w 160"/>
                  <a:gd name="T83" fmla="*/ 4 h 160"/>
                  <a:gd name="T84" fmla="*/ 0 w 160"/>
                  <a:gd name="T85" fmla="*/ 0 h 1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160"/>
                  <a:gd name="T131" fmla="*/ 160 w 160"/>
                  <a:gd name="T132" fmla="*/ 160 h 1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160">
                    <a:moveTo>
                      <a:pt x="0" y="0"/>
                    </a:moveTo>
                    <a:lnTo>
                      <a:pt x="7" y="4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9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76" y="49"/>
                    </a:lnTo>
                    <a:lnTo>
                      <a:pt x="83" y="44"/>
                    </a:lnTo>
                    <a:lnTo>
                      <a:pt x="91" y="49"/>
                    </a:lnTo>
                    <a:lnTo>
                      <a:pt x="106" y="62"/>
                    </a:lnTo>
                    <a:lnTo>
                      <a:pt x="121" y="71"/>
                    </a:lnTo>
                    <a:lnTo>
                      <a:pt x="129" y="79"/>
                    </a:lnTo>
                    <a:lnTo>
                      <a:pt x="121" y="79"/>
                    </a:lnTo>
                    <a:lnTo>
                      <a:pt x="121" y="84"/>
                    </a:lnTo>
                    <a:lnTo>
                      <a:pt x="121" y="88"/>
                    </a:lnTo>
                    <a:lnTo>
                      <a:pt x="129" y="97"/>
                    </a:lnTo>
                    <a:lnTo>
                      <a:pt x="129" y="106"/>
                    </a:lnTo>
                    <a:lnTo>
                      <a:pt x="144" y="106"/>
                    </a:lnTo>
                    <a:lnTo>
                      <a:pt x="151" y="110"/>
                    </a:lnTo>
                    <a:lnTo>
                      <a:pt x="159" y="124"/>
                    </a:lnTo>
                    <a:lnTo>
                      <a:pt x="159" y="128"/>
                    </a:lnTo>
                    <a:lnTo>
                      <a:pt x="159" y="137"/>
                    </a:lnTo>
                    <a:lnTo>
                      <a:pt x="159" y="141"/>
                    </a:lnTo>
                    <a:lnTo>
                      <a:pt x="159" y="146"/>
                    </a:lnTo>
                    <a:lnTo>
                      <a:pt x="159" y="155"/>
                    </a:lnTo>
                    <a:lnTo>
                      <a:pt x="151" y="159"/>
                    </a:lnTo>
                    <a:lnTo>
                      <a:pt x="144" y="159"/>
                    </a:lnTo>
                    <a:lnTo>
                      <a:pt x="121" y="150"/>
                    </a:lnTo>
                    <a:lnTo>
                      <a:pt x="114" y="141"/>
                    </a:lnTo>
                    <a:lnTo>
                      <a:pt x="98" y="124"/>
                    </a:lnTo>
                    <a:lnTo>
                      <a:pt x="83" y="102"/>
                    </a:lnTo>
                    <a:lnTo>
                      <a:pt x="68" y="84"/>
                    </a:lnTo>
                    <a:lnTo>
                      <a:pt x="61" y="75"/>
                    </a:lnTo>
                    <a:lnTo>
                      <a:pt x="53" y="66"/>
                    </a:lnTo>
                    <a:lnTo>
                      <a:pt x="53" y="62"/>
                    </a:lnTo>
                    <a:lnTo>
                      <a:pt x="45" y="57"/>
                    </a:lnTo>
                    <a:lnTo>
                      <a:pt x="45" y="53"/>
                    </a:lnTo>
                    <a:lnTo>
                      <a:pt x="38" y="49"/>
                    </a:lnTo>
                    <a:lnTo>
                      <a:pt x="15" y="18"/>
                    </a:lnTo>
                    <a:lnTo>
                      <a:pt x="7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491" name="Freeform 215"/>
              <p:cNvSpPr>
                <a:spLocks/>
              </p:cNvSpPr>
              <p:nvPr/>
            </p:nvSpPr>
            <p:spPr bwMode="auto">
              <a:xfrm>
                <a:off x="4730" y="2766"/>
                <a:ext cx="133" cy="37"/>
              </a:xfrm>
              <a:custGeom>
                <a:avLst/>
                <a:gdLst>
                  <a:gd name="T0" fmla="*/ 54 w 133"/>
                  <a:gd name="T1" fmla="*/ 23 h 37"/>
                  <a:gd name="T2" fmla="*/ 23 w 133"/>
                  <a:gd name="T3" fmla="*/ 23 h 37"/>
                  <a:gd name="T4" fmla="*/ 0 w 133"/>
                  <a:gd name="T5" fmla="*/ 9 h 37"/>
                  <a:gd name="T6" fmla="*/ 8 w 133"/>
                  <a:gd name="T7" fmla="*/ 5 h 37"/>
                  <a:gd name="T8" fmla="*/ 15 w 133"/>
                  <a:gd name="T9" fmla="*/ 0 h 37"/>
                  <a:gd name="T10" fmla="*/ 23 w 133"/>
                  <a:gd name="T11" fmla="*/ 0 h 37"/>
                  <a:gd name="T12" fmla="*/ 31 w 133"/>
                  <a:gd name="T13" fmla="*/ 0 h 37"/>
                  <a:gd name="T14" fmla="*/ 62 w 133"/>
                  <a:gd name="T15" fmla="*/ 9 h 37"/>
                  <a:gd name="T16" fmla="*/ 70 w 133"/>
                  <a:gd name="T17" fmla="*/ 9 h 37"/>
                  <a:gd name="T18" fmla="*/ 78 w 133"/>
                  <a:gd name="T19" fmla="*/ 9 h 37"/>
                  <a:gd name="T20" fmla="*/ 101 w 133"/>
                  <a:gd name="T21" fmla="*/ 9 h 37"/>
                  <a:gd name="T22" fmla="*/ 117 w 133"/>
                  <a:gd name="T23" fmla="*/ 18 h 37"/>
                  <a:gd name="T24" fmla="*/ 124 w 133"/>
                  <a:gd name="T25" fmla="*/ 23 h 37"/>
                  <a:gd name="T26" fmla="*/ 124 w 133"/>
                  <a:gd name="T27" fmla="*/ 27 h 37"/>
                  <a:gd name="T28" fmla="*/ 132 w 133"/>
                  <a:gd name="T29" fmla="*/ 32 h 37"/>
                  <a:gd name="T30" fmla="*/ 132 w 133"/>
                  <a:gd name="T31" fmla="*/ 36 h 37"/>
                  <a:gd name="T32" fmla="*/ 124 w 133"/>
                  <a:gd name="T33" fmla="*/ 36 h 37"/>
                  <a:gd name="T34" fmla="*/ 117 w 133"/>
                  <a:gd name="T35" fmla="*/ 36 h 37"/>
                  <a:gd name="T36" fmla="*/ 101 w 133"/>
                  <a:gd name="T37" fmla="*/ 32 h 37"/>
                  <a:gd name="T38" fmla="*/ 93 w 133"/>
                  <a:gd name="T39" fmla="*/ 27 h 37"/>
                  <a:gd name="T40" fmla="*/ 85 w 133"/>
                  <a:gd name="T41" fmla="*/ 27 h 37"/>
                  <a:gd name="T42" fmla="*/ 54 w 133"/>
                  <a:gd name="T43" fmla="*/ 23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3"/>
                  <a:gd name="T67" fmla="*/ 0 h 37"/>
                  <a:gd name="T68" fmla="*/ 133 w 133"/>
                  <a:gd name="T69" fmla="*/ 37 h 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3" h="37">
                    <a:moveTo>
                      <a:pt x="54" y="23"/>
                    </a:moveTo>
                    <a:lnTo>
                      <a:pt x="23" y="23"/>
                    </a:lnTo>
                    <a:lnTo>
                      <a:pt x="0" y="9"/>
                    </a:lnTo>
                    <a:lnTo>
                      <a:pt x="8" y="5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62" y="9"/>
                    </a:lnTo>
                    <a:lnTo>
                      <a:pt x="70" y="9"/>
                    </a:lnTo>
                    <a:lnTo>
                      <a:pt x="78" y="9"/>
                    </a:lnTo>
                    <a:lnTo>
                      <a:pt x="101" y="9"/>
                    </a:lnTo>
                    <a:lnTo>
                      <a:pt x="117" y="18"/>
                    </a:lnTo>
                    <a:lnTo>
                      <a:pt x="124" y="23"/>
                    </a:lnTo>
                    <a:lnTo>
                      <a:pt x="124" y="27"/>
                    </a:lnTo>
                    <a:lnTo>
                      <a:pt x="132" y="32"/>
                    </a:lnTo>
                    <a:lnTo>
                      <a:pt x="132" y="36"/>
                    </a:lnTo>
                    <a:lnTo>
                      <a:pt x="124" y="36"/>
                    </a:lnTo>
                    <a:lnTo>
                      <a:pt x="117" y="36"/>
                    </a:lnTo>
                    <a:lnTo>
                      <a:pt x="101" y="32"/>
                    </a:lnTo>
                    <a:lnTo>
                      <a:pt x="93" y="27"/>
                    </a:lnTo>
                    <a:lnTo>
                      <a:pt x="85" y="27"/>
                    </a:lnTo>
                    <a:lnTo>
                      <a:pt x="54" y="23"/>
                    </a:lnTo>
                  </a:path>
                </a:pathLst>
              </a:custGeom>
              <a:solidFill>
                <a:srgbClr val="25221E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  <p:sp>
          <p:nvSpPr>
            <p:cNvPr id="78912" name="Freeform 216"/>
            <p:cNvSpPr>
              <a:spLocks/>
            </p:cNvSpPr>
            <p:nvPr/>
          </p:nvSpPr>
          <p:spPr bwMode="auto">
            <a:xfrm>
              <a:off x="1121" y="2709"/>
              <a:ext cx="154" cy="203"/>
            </a:xfrm>
            <a:custGeom>
              <a:avLst/>
              <a:gdLst>
                <a:gd name="T0" fmla="*/ 4 w 208"/>
                <a:gd name="T1" fmla="*/ 98 h 222"/>
                <a:gd name="T2" fmla="*/ 10 w 208"/>
                <a:gd name="T3" fmla="*/ 98 h 222"/>
                <a:gd name="T4" fmla="*/ 26 w 208"/>
                <a:gd name="T5" fmla="*/ 89 h 222"/>
                <a:gd name="T6" fmla="*/ 33 w 208"/>
                <a:gd name="T7" fmla="*/ 84 h 222"/>
                <a:gd name="T8" fmla="*/ 30 w 208"/>
                <a:gd name="T9" fmla="*/ 74 h 222"/>
                <a:gd name="T10" fmla="*/ 30 w 208"/>
                <a:gd name="T11" fmla="*/ 59 h 222"/>
                <a:gd name="T12" fmla="*/ 33 w 208"/>
                <a:gd name="T13" fmla="*/ 49 h 222"/>
                <a:gd name="T14" fmla="*/ 20 w 208"/>
                <a:gd name="T15" fmla="*/ 20 h 222"/>
                <a:gd name="T16" fmla="*/ 42 w 208"/>
                <a:gd name="T17" fmla="*/ 20 h 222"/>
                <a:gd name="T18" fmla="*/ 52 w 208"/>
                <a:gd name="T19" fmla="*/ 15 h 222"/>
                <a:gd name="T20" fmla="*/ 59 w 208"/>
                <a:gd name="T21" fmla="*/ 5 h 222"/>
                <a:gd name="T22" fmla="*/ 71 w 208"/>
                <a:gd name="T23" fmla="*/ 5 h 222"/>
                <a:gd name="T24" fmla="*/ 78 w 208"/>
                <a:gd name="T25" fmla="*/ 5 h 222"/>
                <a:gd name="T26" fmla="*/ 84 w 208"/>
                <a:gd name="T27" fmla="*/ 0 h 222"/>
                <a:gd name="T28" fmla="*/ 84 w 208"/>
                <a:gd name="T29" fmla="*/ 10 h 222"/>
                <a:gd name="T30" fmla="*/ 88 w 208"/>
                <a:gd name="T31" fmla="*/ 34 h 222"/>
                <a:gd name="T32" fmla="*/ 113 w 208"/>
                <a:gd name="T33" fmla="*/ 49 h 222"/>
                <a:gd name="T34" fmla="*/ 126 w 208"/>
                <a:gd name="T35" fmla="*/ 54 h 222"/>
                <a:gd name="T36" fmla="*/ 136 w 208"/>
                <a:gd name="T37" fmla="*/ 64 h 222"/>
                <a:gd name="T38" fmla="*/ 149 w 208"/>
                <a:gd name="T39" fmla="*/ 69 h 222"/>
                <a:gd name="T40" fmla="*/ 165 w 208"/>
                <a:gd name="T41" fmla="*/ 84 h 222"/>
                <a:gd name="T42" fmla="*/ 194 w 208"/>
                <a:gd name="T43" fmla="*/ 98 h 222"/>
                <a:gd name="T44" fmla="*/ 194 w 208"/>
                <a:gd name="T45" fmla="*/ 108 h 222"/>
                <a:gd name="T46" fmla="*/ 201 w 208"/>
                <a:gd name="T47" fmla="*/ 108 h 222"/>
                <a:gd name="T48" fmla="*/ 207 w 208"/>
                <a:gd name="T49" fmla="*/ 123 h 222"/>
                <a:gd name="T50" fmla="*/ 207 w 208"/>
                <a:gd name="T51" fmla="*/ 147 h 222"/>
                <a:gd name="T52" fmla="*/ 201 w 208"/>
                <a:gd name="T53" fmla="*/ 172 h 222"/>
                <a:gd name="T54" fmla="*/ 191 w 208"/>
                <a:gd name="T55" fmla="*/ 162 h 222"/>
                <a:gd name="T56" fmla="*/ 162 w 208"/>
                <a:gd name="T57" fmla="*/ 157 h 222"/>
                <a:gd name="T58" fmla="*/ 146 w 208"/>
                <a:gd name="T59" fmla="*/ 167 h 222"/>
                <a:gd name="T60" fmla="*/ 130 w 208"/>
                <a:gd name="T61" fmla="*/ 192 h 222"/>
                <a:gd name="T62" fmla="*/ 123 w 208"/>
                <a:gd name="T63" fmla="*/ 206 h 222"/>
                <a:gd name="T64" fmla="*/ 110 w 208"/>
                <a:gd name="T65" fmla="*/ 201 h 222"/>
                <a:gd name="T66" fmla="*/ 97 w 208"/>
                <a:gd name="T67" fmla="*/ 216 h 222"/>
                <a:gd name="T68" fmla="*/ 94 w 208"/>
                <a:gd name="T69" fmla="*/ 206 h 222"/>
                <a:gd name="T70" fmla="*/ 71 w 208"/>
                <a:gd name="T71" fmla="*/ 197 h 222"/>
                <a:gd name="T72" fmla="*/ 65 w 208"/>
                <a:gd name="T73" fmla="*/ 206 h 222"/>
                <a:gd name="T74" fmla="*/ 55 w 208"/>
                <a:gd name="T75" fmla="*/ 211 h 222"/>
                <a:gd name="T76" fmla="*/ 49 w 208"/>
                <a:gd name="T77" fmla="*/ 221 h 222"/>
                <a:gd name="T78" fmla="*/ 39 w 208"/>
                <a:gd name="T79" fmla="*/ 192 h 222"/>
                <a:gd name="T80" fmla="*/ 36 w 208"/>
                <a:gd name="T81" fmla="*/ 162 h 222"/>
                <a:gd name="T82" fmla="*/ 33 w 208"/>
                <a:gd name="T83" fmla="*/ 152 h 222"/>
                <a:gd name="T84" fmla="*/ 13 w 208"/>
                <a:gd name="T85" fmla="*/ 133 h 222"/>
                <a:gd name="T86" fmla="*/ 7 w 208"/>
                <a:gd name="T87" fmla="*/ 123 h 222"/>
                <a:gd name="T88" fmla="*/ 0 w 208"/>
                <a:gd name="T89" fmla="*/ 103 h 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222"/>
                <a:gd name="T137" fmla="*/ 208 w 208"/>
                <a:gd name="T138" fmla="*/ 222 h 2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222">
                  <a:moveTo>
                    <a:pt x="0" y="103"/>
                  </a:moveTo>
                  <a:lnTo>
                    <a:pt x="4" y="98"/>
                  </a:lnTo>
                  <a:lnTo>
                    <a:pt x="7" y="98"/>
                  </a:lnTo>
                  <a:lnTo>
                    <a:pt x="10" y="98"/>
                  </a:lnTo>
                  <a:lnTo>
                    <a:pt x="20" y="93"/>
                  </a:lnTo>
                  <a:lnTo>
                    <a:pt x="26" y="89"/>
                  </a:lnTo>
                  <a:lnTo>
                    <a:pt x="30" y="89"/>
                  </a:lnTo>
                  <a:lnTo>
                    <a:pt x="33" y="84"/>
                  </a:lnTo>
                  <a:lnTo>
                    <a:pt x="33" y="79"/>
                  </a:lnTo>
                  <a:lnTo>
                    <a:pt x="30" y="74"/>
                  </a:lnTo>
                  <a:lnTo>
                    <a:pt x="30" y="69"/>
                  </a:lnTo>
                  <a:lnTo>
                    <a:pt x="30" y="59"/>
                  </a:lnTo>
                  <a:lnTo>
                    <a:pt x="33" y="54"/>
                  </a:lnTo>
                  <a:lnTo>
                    <a:pt x="33" y="49"/>
                  </a:lnTo>
                  <a:lnTo>
                    <a:pt x="33" y="39"/>
                  </a:lnTo>
                  <a:lnTo>
                    <a:pt x="20" y="20"/>
                  </a:lnTo>
                  <a:lnTo>
                    <a:pt x="39" y="20"/>
                  </a:lnTo>
                  <a:lnTo>
                    <a:pt x="42" y="20"/>
                  </a:lnTo>
                  <a:lnTo>
                    <a:pt x="46" y="15"/>
                  </a:lnTo>
                  <a:lnTo>
                    <a:pt x="52" y="15"/>
                  </a:lnTo>
                  <a:lnTo>
                    <a:pt x="55" y="10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71" y="5"/>
                  </a:lnTo>
                  <a:lnTo>
                    <a:pt x="75" y="5"/>
                  </a:lnTo>
                  <a:lnTo>
                    <a:pt x="78" y="5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4" y="5"/>
                  </a:lnTo>
                  <a:lnTo>
                    <a:pt x="84" y="10"/>
                  </a:lnTo>
                  <a:lnTo>
                    <a:pt x="84" y="20"/>
                  </a:lnTo>
                  <a:lnTo>
                    <a:pt x="88" y="34"/>
                  </a:lnTo>
                  <a:lnTo>
                    <a:pt x="101" y="44"/>
                  </a:lnTo>
                  <a:lnTo>
                    <a:pt x="113" y="49"/>
                  </a:lnTo>
                  <a:lnTo>
                    <a:pt x="126" y="49"/>
                  </a:lnTo>
                  <a:lnTo>
                    <a:pt x="126" y="54"/>
                  </a:lnTo>
                  <a:lnTo>
                    <a:pt x="130" y="59"/>
                  </a:lnTo>
                  <a:lnTo>
                    <a:pt x="136" y="64"/>
                  </a:lnTo>
                  <a:lnTo>
                    <a:pt x="146" y="64"/>
                  </a:lnTo>
                  <a:lnTo>
                    <a:pt x="149" y="69"/>
                  </a:lnTo>
                  <a:lnTo>
                    <a:pt x="159" y="74"/>
                  </a:lnTo>
                  <a:lnTo>
                    <a:pt x="165" y="84"/>
                  </a:lnTo>
                  <a:lnTo>
                    <a:pt x="168" y="93"/>
                  </a:lnTo>
                  <a:lnTo>
                    <a:pt x="194" y="98"/>
                  </a:lnTo>
                  <a:lnTo>
                    <a:pt x="194" y="103"/>
                  </a:lnTo>
                  <a:lnTo>
                    <a:pt x="194" y="108"/>
                  </a:lnTo>
                  <a:lnTo>
                    <a:pt x="197" y="108"/>
                  </a:lnTo>
                  <a:lnTo>
                    <a:pt x="201" y="108"/>
                  </a:lnTo>
                  <a:lnTo>
                    <a:pt x="204" y="113"/>
                  </a:lnTo>
                  <a:lnTo>
                    <a:pt x="207" y="123"/>
                  </a:lnTo>
                  <a:lnTo>
                    <a:pt x="207" y="128"/>
                  </a:lnTo>
                  <a:lnTo>
                    <a:pt x="207" y="147"/>
                  </a:lnTo>
                  <a:lnTo>
                    <a:pt x="204" y="162"/>
                  </a:lnTo>
                  <a:lnTo>
                    <a:pt x="201" y="172"/>
                  </a:lnTo>
                  <a:lnTo>
                    <a:pt x="197" y="167"/>
                  </a:lnTo>
                  <a:lnTo>
                    <a:pt x="191" y="162"/>
                  </a:lnTo>
                  <a:lnTo>
                    <a:pt x="178" y="157"/>
                  </a:lnTo>
                  <a:lnTo>
                    <a:pt x="162" y="157"/>
                  </a:lnTo>
                  <a:lnTo>
                    <a:pt x="159" y="162"/>
                  </a:lnTo>
                  <a:lnTo>
                    <a:pt x="146" y="167"/>
                  </a:lnTo>
                  <a:lnTo>
                    <a:pt x="136" y="177"/>
                  </a:lnTo>
                  <a:lnTo>
                    <a:pt x="130" y="192"/>
                  </a:lnTo>
                  <a:lnTo>
                    <a:pt x="126" y="206"/>
                  </a:lnTo>
                  <a:lnTo>
                    <a:pt x="123" y="206"/>
                  </a:lnTo>
                  <a:lnTo>
                    <a:pt x="120" y="201"/>
                  </a:lnTo>
                  <a:lnTo>
                    <a:pt x="110" y="201"/>
                  </a:lnTo>
                  <a:lnTo>
                    <a:pt x="104" y="206"/>
                  </a:lnTo>
                  <a:lnTo>
                    <a:pt x="97" y="216"/>
                  </a:lnTo>
                  <a:lnTo>
                    <a:pt x="97" y="211"/>
                  </a:lnTo>
                  <a:lnTo>
                    <a:pt x="94" y="206"/>
                  </a:lnTo>
                  <a:lnTo>
                    <a:pt x="88" y="201"/>
                  </a:lnTo>
                  <a:lnTo>
                    <a:pt x="71" y="197"/>
                  </a:lnTo>
                  <a:lnTo>
                    <a:pt x="71" y="201"/>
                  </a:lnTo>
                  <a:lnTo>
                    <a:pt x="65" y="206"/>
                  </a:lnTo>
                  <a:lnTo>
                    <a:pt x="62" y="211"/>
                  </a:lnTo>
                  <a:lnTo>
                    <a:pt x="55" y="211"/>
                  </a:lnTo>
                  <a:lnTo>
                    <a:pt x="52" y="216"/>
                  </a:lnTo>
                  <a:lnTo>
                    <a:pt x="49" y="221"/>
                  </a:lnTo>
                  <a:lnTo>
                    <a:pt x="46" y="216"/>
                  </a:lnTo>
                  <a:lnTo>
                    <a:pt x="39" y="192"/>
                  </a:lnTo>
                  <a:lnTo>
                    <a:pt x="36" y="167"/>
                  </a:lnTo>
                  <a:lnTo>
                    <a:pt x="36" y="162"/>
                  </a:lnTo>
                  <a:lnTo>
                    <a:pt x="36" y="157"/>
                  </a:lnTo>
                  <a:lnTo>
                    <a:pt x="33" y="152"/>
                  </a:lnTo>
                  <a:lnTo>
                    <a:pt x="30" y="147"/>
                  </a:lnTo>
                  <a:lnTo>
                    <a:pt x="13" y="133"/>
                  </a:lnTo>
                  <a:lnTo>
                    <a:pt x="10" y="133"/>
                  </a:lnTo>
                  <a:lnTo>
                    <a:pt x="7" y="123"/>
                  </a:lnTo>
                  <a:lnTo>
                    <a:pt x="4" y="113"/>
                  </a:lnTo>
                  <a:lnTo>
                    <a:pt x="0" y="10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13" name="Freeform 217"/>
            <p:cNvSpPr>
              <a:spLocks/>
            </p:cNvSpPr>
            <p:nvPr/>
          </p:nvSpPr>
          <p:spPr bwMode="auto">
            <a:xfrm>
              <a:off x="995" y="2572"/>
              <a:ext cx="152" cy="240"/>
            </a:xfrm>
            <a:custGeom>
              <a:avLst/>
              <a:gdLst>
                <a:gd name="T0" fmla="*/ 86 w 208"/>
                <a:gd name="T1" fmla="*/ 232 h 261"/>
                <a:gd name="T2" fmla="*/ 80 w 208"/>
                <a:gd name="T3" fmla="*/ 213 h 261"/>
                <a:gd name="T4" fmla="*/ 74 w 208"/>
                <a:gd name="T5" fmla="*/ 199 h 261"/>
                <a:gd name="T6" fmla="*/ 53 w 208"/>
                <a:gd name="T7" fmla="*/ 165 h 261"/>
                <a:gd name="T8" fmla="*/ 44 w 208"/>
                <a:gd name="T9" fmla="*/ 142 h 261"/>
                <a:gd name="T10" fmla="*/ 20 w 208"/>
                <a:gd name="T11" fmla="*/ 113 h 261"/>
                <a:gd name="T12" fmla="*/ 6 w 208"/>
                <a:gd name="T13" fmla="*/ 95 h 261"/>
                <a:gd name="T14" fmla="*/ 6 w 208"/>
                <a:gd name="T15" fmla="*/ 90 h 261"/>
                <a:gd name="T16" fmla="*/ 3 w 208"/>
                <a:gd name="T17" fmla="*/ 80 h 261"/>
                <a:gd name="T18" fmla="*/ 3 w 208"/>
                <a:gd name="T19" fmla="*/ 71 h 261"/>
                <a:gd name="T20" fmla="*/ 12 w 208"/>
                <a:gd name="T21" fmla="*/ 66 h 261"/>
                <a:gd name="T22" fmla="*/ 20 w 208"/>
                <a:gd name="T23" fmla="*/ 71 h 261"/>
                <a:gd name="T24" fmla="*/ 35 w 208"/>
                <a:gd name="T25" fmla="*/ 71 h 261"/>
                <a:gd name="T26" fmla="*/ 41 w 208"/>
                <a:gd name="T27" fmla="*/ 66 h 261"/>
                <a:gd name="T28" fmla="*/ 47 w 208"/>
                <a:gd name="T29" fmla="*/ 57 h 261"/>
                <a:gd name="T30" fmla="*/ 50 w 208"/>
                <a:gd name="T31" fmla="*/ 52 h 261"/>
                <a:gd name="T32" fmla="*/ 71 w 208"/>
                <a:gd name="T33" fmla="*/ 47 h 261"/>
                <a:gd name="T34" fmla="*/ 92 w 208"/>
                <a:gd name="T35" fmla="*/ 19 h 261"/>
                <a:gd name="T36" fmla="*/ 95 w 208"/>
                <a:gd name="T37" fmla="*/ 10 h 261"/>
                <a:gd name="T38" fmla="*/ 100 w 208"/>
                <a:gd name="T39" fmla="*/ 5 h 261"/>
                <a:gd name="T40" fmla="*/ 112 w 208"/>
                <a:gd name="T41" fmla="*/ 5 h 261"/>
                <a:gd name="T42" fmla="*/ 136 w 208"/>
                <a:gd name="T43" fmla="*/ 19 h 261"/>
                <a:gd name="T44" fmla="*/ 145 w 208"/>
                <a:gd name="T45" fmla="*/ 28 h 261"/>
                <a:gd name="T46" fmla="*/ 151 w 208"/>
                <a:gd name="T47" fmla="*/ 38 h 261"/>
                <a:gd name="T48" fmla="*/ 166 w 208"/>
                <a:gd name="T49" fmla="*/ 38 h 261"/>
                <a:gd name="T50" fmla="*/ 177 w 208"/>
                <a:gd name="T51" fmla="*/ 38 h 261"/>
                <a:gd name="T52" fmla="*/ 186 w 208"/>
                <a:gd name="T53" fmla="*/ 43 h 261"/>
                <a:gd name="T54" fmla="*/ 177 w 208"/>
                <a:gd name="T55" fmla="*/ 61 h 261"/>
                <a:gd name="T56" fmla="*/ 186 w 208"/>
                <a:gd name="T57" fmla="*/ 66 h 261"/>
                <a:gd name="T58" fmla="*/ 174 w 208"/>
                <a:gd name="T59" fmla="*/ 66 h 261"/>
                <a:gd name="T60" fmla="*/ 169 w 208"/>
                <a:gd name="T61" fmla="*/ 66 h 261"/>
                <a:gd name="T62" fmla="*/ 148 w 208"/>
                <a:gd name="T63" fmla="*/ 76 h 261"/>
                <a:gd name="T64" fmla="*/ 139 w 208"/>
                <a:gd name="T65" fmla="*/ 90 h 261"/>
                <a:gd name="T66" fmla="*/ 133 w 208"/>
                <a:gd name="T67" fmla="*/ 99 h 261"/>
                <a:gd name="T68" fmla="*/ 127 w 208"/>
                <a:gd name="T69" fmla="*/ 113 h 261"/>
                <a:gd name="T70" fmla="*/ 130 w 208"/>
                <a:gd name="T71" fmla="*/ 132 h 261"/>
                <a:gd name="T72" fmla="*/ 133 w 208"/>
                <a:gd name="T73" fmla="*/ 142 h 261"/>
                <a:gd name="T74" fmla="*/ 139 w 208"/>
                <a:gd name="T75" fmla="*/ 142 h 261"/>
                <a:gd name="T76" fmla="*/ 145 w 208"/>
                <a:gd name="T77" fmla="*/ 142 h 261"/>
                <a:gd name="T78" fmla="*/ 160 w 208"/>
                <a:gd name="T79" fmla="*/ 147 h 261"/>
                <a:gd name="T80" fmla="*/ 166 w 208"/>
                <a:gd name="T81" fmla="*/ 147 h 261"/>
                <a:gd name="T82" fmla="*/ 174 w 208"/>
                <a:gd name="T83" fmla="*/ 142 h 261"/>
                <a:gd name="T84" fmla="*/ 174 w 208"/>
                <a:gd name="T85" fmla="*/ 165 h 261"/>
                <a:gd name="T86" fmla="*/ 186 w 208"/>
                <a:gd name="T87" fmla="*/ 170 h 261"/>
                <a:gd name="T88" fmla="*/ 192 w 208"/>
                <a:gd name="T89" fmla="*/ 170 h 261"/>
                <a:gd name="T90" fmla="*/ 204 w 208"/>
                <a:gd name="T91" fmla="*/ 194 h 261"/>
                <a:gd name="T92" fmla="*/ 201 w 208"/>
                <a:gd name="T93" fmla="*/ 208 h 261"/>
                <a:gd name="T94" fmla="*/ 201 w 208"/>
                <a:gd name="T95" fmla="*/ 222 h 261"/>
                <a:gd name="T96" fmla="*/ 207 w 208"/>
                <a:gd name="T97" fmla="*/ 227 h 261"/>
                <a:gd name="T98" fmla="*/ 201 w 208"/>
                <a:gd name="T99" fmla="*/ 236 h 261"/>
                <a:gd name="T100" fmla="*/ 192 w 208"/>
                <a:gd name="T101" fmla="*/ 241 h 261"/>
                <a:gd name="T102" fmla="*/ 177 w 208"/>
                <a:gd name="T103" fmla="*/ 251 h 261"/>
                <a:gd name="T104" fmla="*/ 163 w 208"/>
                <a:gd name="T105" fmla="*/ 255 h 261"/>
                <a:gd name="T106" fmla="*/ 148 w 208"/>
                <a:gd name="T107" fmla="*/ 260 h 261"/>
                <a:gd name="T108" fmla="*/ 133 w 208"/>
                <a:gd name="T109" fmla="*/ 260 h 261"/>
                <a:gd name="T110" fmla="*/ 112 w 208"/>
                <a:gd name="T111" fmla="*/ 251 h 261"/>
                <a:gd name="T112" fmla="*/ 95 w 208"/>
                <a:gd name="T113" fmla="*/ 241 h 2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"/>
                <a:gd name="T172" fmla="*/ 0 h 261"/>
                <a:gd name="T173" fmla="*/ 208 w 208"/>
                <a:gd name="T174" fmla="*/ 261 h 2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" h="261">
                  <a:moveTo>
                    <a:pt x="95" y="241"/>
                  </a:moveTo>
                  <a:lnTo>
                    <a:pt x="86" y="232"/>
                  </a:lnTo>
                  <a:lnTo>
                    <a:pt x="83" y="222"/>
                  </a:lnTo>
                  <a:lnTo>
                    <a:pt x="80" y="213"/>
                  </a:lnTo>
                  <a:lnTo>
                    <a:pt x="77" y="208"/>
                  </a:lnTo>
                  <a:lnTo>
                    <a:pt x="74" y="199"/>
                  </a:lnTo>
                  <a:lnTo>
                    <a:pt x="65" y="180"/>
                  </a:lnTo>
                  <a:lnTo>
                    <a:pt x="53" y="165"/>
                  </a:lnTo>
                  <a:lnTo>
                    <a:pt x="50" y="156"/>
                  </a:lnTo>
                  <a:lnTo>
                    <a:pt x="44" y="142"/>
                  </a:lnTo>
                  <a:lnTo>
                    <a:pt x="32" y="128"/>
                  </a:lnTo>
                  <a:lnTo>
                    <a:pt x="20" y="113"/>
                  </a:lnTo>
                  <a:lnTo>
                    <a:pt x="9" y="104"/>
                  </a:lnTo>
                  <a:lnTo>
                    <a:pt x="6" y="95"/>
                  </a:lnTo>
                  <a:lnTo>
                    <a:pt x="3" y="90"/>
                  </a:lnTo>
                  <a:lnTo>
                    <a:pt x="6" y="90"/>
                  </a:lnTo>
                  <a:lnTo>
                    <a:pt x="6" y="85"/>
                  </a:lnTo>
                  <a:lnTo>
                    <a:pt x="3" y="80"/>
                  </a:lnTo>
                  <a:lnTo>
                    <a:pt x="0" y="76"/>
                  </a:lnTo>
                  <a:lnTo>
                    <a:pt x="3" y="71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5" y="66"/>
                  </a:lnTo>
                  <a:lnTo>
                    <a:pt x="20" y="71"/>
                  </a:lnTo>
                  <a:lnTo>
                    <a:pt x="32" y="66"/>
                  </a:lnTo>
                  <a:lnTo>
                    <a:pt x="35" y="71"/>
                  </a:lnTo>
                  <a:lnTo>
                    <a:pt x="38" y="71"/>
                  </a:lnTo>
                  <a:lnTo>
                    <a:pt x="41" y="66"/>
                  </a:lnTo>
                  <a:lnTo>
                    <a:pt x="44" y="61"/>
                  </a:lnTo>
                  <a:lnTo>
                    <a:pt x="47" y="57"/>
                  </a:lnTo>
                  <a:lnTo>
                    <a:pt x="47" y="52"/>
                  </a:lnTo>
                  <a:lnTo>
                    <a:pt x="50" y="52"/>
                  </a:lnTo>
                  <a:lnTo>
                    <a:pt x="53" y="52"/>
                  </a:lnTo>
                  <a:lnTo>
                    <a:pt x="71" y="47"/>
                  </a:lnTo>
                  <a:lnTo>
                    <a:pt x="83" y="33"/>
                  </a:lnTo>
                  <a:lnTo>
                    <a:pt x="92" y="19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5" y="0"/>
                  </a:lnTo>
                  <a:lnTo>
                    <a:pt x="100" y="5"/>
                  </a:lnTo>
                  <a:lnTo>
                    <a:pt x="106" y="5"/>
                  </a:lnTo>
                  <a:lnTo>
                    <a:pt x="112" y="5"/>
                  </a:lnTo>
                  <a:lnTo>
                    <a:pt x="121" y="10"/>
                  </a:lnTo>
                  <a:lnTo>
                    <a:pt x="136" y="19"/>
                  </a:lnTo>
                  <a:lnTo>
                    <a:pt x="145" y="24"/>
                  </a:lnTo>
                  <a:lnTo>
                    <a:pt x="145" y="28"/>
                  </a:lnTo>
                  <a:lnTo>
                    <a:pt x="145" y="33"/>
                  </a:lnTo>
                  <a:lnTo>
                    <a:pt x="151" y="38"/>
                  </a:lnTo>
                  <a:lnTo>
                    <a:pt x="163" y="38"/>
                  </a:lnTo>
                  <a:lnTo>
                    <a:pt x="166" y="38"/>
                  </a:lnTo>
                  <a:lnTo>
                    <a:pt x="172" y="38"/>
                  </a:lnTo>
                  <a:lnTo>
                    <a:pt x="177" y="38"/>
                  </a:lnTo>
                  <a:lnTo>
                    <a:pt x="183" y="38"/>
                  </a:lnTo>
                  <a:lnTo>
                    <a:pt x="186" y="43"/>
                  </a:lnTo>
                  <a:lnTo>
                    <a:pt x="186" y="47"/>
                  </a:lnTo>
                  <a:lnTo>
                    <a:pt x="177" y="61"/>
                  </a:lnTo>
                  <a:lnTo>
                    <a:pt x="189" y="66"/>
                  </a:lnTo>
                  <a:lnTo>
                    <a:pt x="186" y="66"/>
                  </a:lnTo>
                  <a:lnTo>
                    <a:pt x="177" y="66"/>
                  </a:lnTo>
                  <a:lnTo>
                    <a:pt x="174" y="66"/>
                  </a:lnTo>
                  <a:lnTo>
                    <a:pt x="172" y="66"/>
                  </a:lnTo>
                  <a:lnTo>
                    <a:pt x="169" y="66"/>
                  </a:lnTo>
                  <a:lnTo>
                    <a:pt x="157" y="71"/>
                  </a:lnTo>
                  <a:lnTo>
                    <a:pt x="148" y="76"/>
                  </a:lnTo>
                  <a:lnTo>
                    <a:pt x="139" y="85"/>
                  </a:lnTo>
                  <a:lnTo>
                    <a:pt x="139" y="90"/>
                  </a:lnTo>
                  <a:lnTo>
                    <a:pt x="136" y="99"/>
                  </a:lnTo>
                  <a:lnTo>
                    <a:pt x="133" y="99"/>
                  </a:lnTo>
                  <a:lnTo>
                    <a:pt x="130" y="109"/>
                  </a:lnTo>
                  <a:lnTo>
                    <a:pt x="127" y="113"/>
                  </a:lnTo>
                  <a:lnTo>
                    <a:pt x="130" y="128"/>
                  </a:lnTo>
                  <a:lnTo>
                    <a:pt x="130" y="132"/>
                  </a:lnTo>
                  <a:lnTo>
                    <a:pt x="133" y="137"/>
                  </a:lnTo>
                  <a:lnTo>
                    <a:pt x="133" y="142"/>
                  </a:lnTo>
                  <a:lnTo>
                    <a:pt x="136" y="142"/>
                  </a:lnTo>
                  <a:lnTo>
                    <a:pt x="139" y="142"/>
                  </a:lnTo>
                  <a:lnTo>
                    <a:pt x="142" y="142"/>
                  </a:lnTo>
                  <a:lnTo>
                    <a:pt x="145" y="142"/>
                  </a:lnTo>
                  <a:lnTo>
                    <a:pt x="151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6" y="147"/>
                  </a:lnTo>
                  <a:lnTo>
                    <a:pt x="172" y="142"/>
                  </a:lnTo>
                  <a:lnTo>
                    <a:pt x="174" y="142"/>
                  </a:lnTo>
                  <a:lnTo>
                    <a:pt x="177" y="137"/>
                  </a:lnTo>
                  <a:lnTo>
                    <a:pt x="174" y="165"/>
                  </a:lnTo>
                  <a:lnTo>
                    <a:pt x="177" y="170"/>
                  </a:lnTo>
                  <a:lnTo>
                    <a:pt x="186" y="170"/>
                  </a:lnTo>
                  <a:lnTo>
                    <a:pt x="189" y="170"/>
                  </a:lnTo>
                  <a:lnTo>
                    <a:pt x="192" y="170"/>
                  </a:lnTo>
                  <a:lnTo>
                    <a:pt x="204" y="189"/>
                  </a:lnTo>
                  <a:lnTo>
                    <a:pt x="204" y="194"/>
                  </a:lnTo>
                  <a:lnTo>
                    <a:pt x="204" y="199"/>
                  </a:lnTo>
                  <a:lnTo>
                    <a:pt x="201" y="208"/>
                  </a:lnTo>
                  <a:lnTo>
                    <a:pt x="201" y="217"/>
                  </a:lnTo>
                  <a:lnTo>
                    <a:pt x="201" y="222"/>
                  </a:lnTo>
                  <a:lnTo>
                    <a:pt x="204" y="222"/>
                  </a:lnTo>
                  <a:lnTo>
                    <a:pt x="207" y="227"/>
                  </a:lnTo>
                  <a:lnTo>
                    <a:pt x="207" y="232"/>
                  </a:lnTo>
                  <a:lnTo>
                    <a:pt x="201" y="236"/>
                  </a:lnTo>
                  <a:lnTo>
                    <a:pt x="198" y="236"/>
                  </a:lnTo>
                  <a:lnTo>
                    <a:pt x="192" y="241"/>
                  </a:lnTo>
                  <a:lnTo>
                    <a:pt x="183" y="246"/>
                  </a:lnTo>
                  <a:lnTo>
                    <a:pt x="177" y="251"/>
                  </a:lnTo>
                  <a:lnTo>
                    <a:pt x="172" y="251"/>
                  </a:lnTo>
                  <a:lnTo>
                    <a:pt x="163" y="255"/>
                  </a:lnTo>
                  <a:lnTo>
                    <a:pt x="151" y="260"/>
                  </a:lnTo>
                  <a:lnTo>
                    <a:pt x="148" y="260"/>
                  </a:lnTo>
                  <a:lnTo>
                    <a:pt x="136" y="260"/>
                  </a:lnTo>
                  <a:lnTo>
                    <a:pt x="133" y="260"/>
                  </a:lnTo>
                  <a:lnTo>
                    <a:pt x="121" y="255"/>
                  </a:lnTo>
                  <a:lnTo>
                    <a:pt x="112" y="251"/>
                  </a:lnTo>
                  <a:lnTo>
                    <a:pt x="106" y="246"/>
                  </a:lnTo>
                  <a:lnTo>
                    <a:pt x="95" y="241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14" name="Freeform 218"/>
            <p:cNvSpPr>
              <a:spLocks/>
            </p:cNvSpPr>
            <p:nvPr/>
          </p:nvSpPr>
          <p:spPr bwMode="auto">
            <a:xfrm>
              <a:off x="1099" y="2396"/>
              <a:ext cx="153" cy="171"/>
            </a:xfrm>
            <a:custGeom>
              <a:avLst/>
              <a:gdLst>
                <a:gd name="T0" fmla="*/ 201 w 208"/>
                <a:gd name="T1" fmla="*/ 56 h 186"/>
                <a:gd name="T2" fmla="*/ 191 w 208"/>
                <a:gd name="T3" fmla="*/ 47 h 186"/>
                <a:gd name="T4" fmla="*/ 178 w 208"/>
                <a:gd name="T5" fmla="*/ 39 h 186"/>
                <a:gd name="T6" fmla="*/ 159 w 208"/>
                <a:gd name="T7" fmla="*/ 30 h 186"/>
                <a:gd name="T8" fmla="*/ 153 w 208"/>
                <a:gd name="T9" fmla="*/ 26 h 186"/>
                <a:gd name="T10" fmla="*/ 134 w 208"/>
                <a:gd name="T11" fmla="*/ 26 h 186"/>
                <a:gd name="T12" fmla="*/ 124 w 208"/>
                <a:gd name="T13" fmla="*/ 26 h 186"/>
                <a:gd name="T14" fmla="*/ 105 w 208"/>
                <a:gd name="T15" fmla="*/ 30 h 186"/>
                <a:gd name="T16" fmla="*/ 93 w 208"/>
                <a:gd name="T17" fmla="*/ 30 h 186"/>
                <a:gd name="T18" fmla="*/ 77 w 208"/>
                <a:gd name="T19" fmla="*/ 26 h 186"/>
                <a:gd name="T20" fmla="*/ 67 w 208"/>
                <a:gd name="T21" fmla="*/ 17 h 186"/>
                <a:gd name="T22" fmla="*/ 58 w 208"/>
                <a:gd name="T23" fmla="*/ 9 h 186"/>
                <a:gd name="T24" fmla="*/ 54 w 208"/>
                <a:gd name="T25" fmla="*/ 5 h 186"/>
                <a:gd name="T26" fmla="*/ 51 w 208"/>
                <a:gd name="T27" fmla="*/ 0 h 186"/>
                <a:gd name="T28" fmla="*/ 48 w 208"/>
                <a:gd name="T29" fmla="*/ 5 h 186"/>
                <a:gd name="T30" fmla="*/ 42 w 208"/>
                <a:gd name="T31" fmla="*/ 9 h 186"/>
                <a:gd name="T32" fmla="*/ 42 w 208"/>
                <a:gd name="T33" fmla="*/ 17 h 186"/>
                <a:gd name="T34" fmla="*/ 39 w 208"/>
                <a:gd name="T35" fmla="*/ 22 h 186"/>
                <a:gd name="T36" fmla="*/ 39 w 208"/>
                <a:gd name="T37" fmla="*/ 13 h 186"/>
                <a:gd name="T38" fmla="*/ 35 w 208"/>
                <a:gd name="T39" fmla="*/ 5 h 186"/>
                <a:gd name="T40" fmla="*/ 32 w 208"/>
                <a:gd name="T41" fmla="*/ 9 h 186"/>
                <a:gd name="T42" fmla="*/ 23 w 208"/>
                <a:gd name="T43" fmla="*/ 17 h 186"/>
                <a:gd name="T44" fmla="*/ 16 w 208"/>
                <a:gd name="T45" fmla="*/ 17 h 186"/>
                <a:gd name="T46" fmla="*/ 4 w 208"/>
                <a:gd name="T47" fmla="*/ 26 h 186"/>
                <a:gd name="T48" fmla="*/ 0 w 208"/>
                <a:gd name="T49" fmla="*/ 35 h 186"/>
                <a:gd name="T50" fmla="*/ 4 w 208"/>
                <a:gd name="T51" fmla="*/ 47 h 186"/>
                <a:gd name="T52" fmla="*/ 4 w 208"/>
                <a:gd name="T53" fmla="*/ 60 h 186"/>
                <a:gd name="T54" fmla="*/ 0 w 208"/>
                <a:gd name="T55" fmla="*/ 73 h 186"/>
                <a:gd name="T56" fmla="*/ 7 w 208"/>
                <a:gd name="T57" fmla="*/ 86 h 186"/>
                <a:gd name="T58" fmla="*/ 51 w 208"/>
                <a:gd name="T59" fmla="*/ 95 h 186"/>
                <a:gd name="T60" fmla="*/ 58 w 208"/>
                <a:gd name="T61" fmla="*/ 103 h 186"/>
                <a:gd name="T62" fmla="*/ 67 w 208"/>
                <a:gd name="T63" fmla="*/ 103 h 186"/>
                <a:gd name="T64" fmla="*/ 73 w 208"/>
                <a:gd name="T65" fmla="*/ 103 h 186"/>
                <a:gd name="T66" fmla="*/ 77 w 208"/>
                <a:gd name="T67" fmla="*/ 108 h 186"/>
                <a:gd name="T68" fmla="*/ 70 w 208"/>
                <a:gd name="T69" fmla="*/ 112 h 186"/>
                <a:gd name="T70" fmla="*/ 73 w 208"/>
                <a:gd name="T71" fmla="*/ 133 h 186"/>
                <a:gd name="T72" fmla="*/ 70 w 208"/>
                <a:gd name="T73" fmla="*/ 151 h 186"/>
                <a:gd name="T74" fmla="*/ 73 w 208"/>
                <a:gd name="T75" fmla="*/ 159 h 186"/>
                <a:gd name="T76" fmla="*/ 77 w 208"/>
                <a:gd name="T77" fmla="*/ 172 h 186"/>
                <a:gd name="T78" fmla="*/ 115 w 208"/>
                <a:gd name="T79" fmla="*/ 185 h 186"/>
                <a:gd name="T80" fmla="*/ 143 w 208"/>
                <a:gd name="T81" fmla="*/ 155 h 186"/>
                <a:gd name="T82" fmla="*/ 140 w 208"/>
                <a:gd name="T83" fmla="*/ 146 h 186"/>
                <a:gd name="T84" fmla="*/ 134 w 208"/>
                <a:gd name="T85" fmla="*/ 146 h 186"/>
                <a:gd name="T86" fmla="*/ 131 w 208"/>
                <a:gd name="T87" fmla="*/ 133 h 186"/>
                <a:gd name="T88" fmla="*/ 121 w 208"/>
                <a:gd name="T89" fmla="*/ 133 h 186"/>
                <a:gd name="T90" fmla="*/ 124 w 208"/>
                <a:gd name="T91" fmla="*/ 125 h 186"/>
                <a:gd name="T92" fmla="*/ 134 w 208"/>
                <a:gd name="T93" fmla="*/ 129 h 186"/>
                <a:gd name="T94" fmla="*/ 150 w 208"/>
                <a:gd name="T95" fmla="*/ 138 h 186"/>
                <a:gd name="T96" fmla="*/ 178 w 208"/>
                <a:gd name="T97" fmla="*/ 129 h 186"/>
                <a:gd name="T98" fmla="*/ 185 w 208"/>
                <a:gd name="T99" fmla="*/ 129 h 186"/>
                <a:gd name="T100" fmla="*/ 191 w 208"/>
                <a:gd name="T101" fmla="*/ 121 h 186"/>
                <a:gd name="T102" fmla="*/ 178 w 208"/>
                <a:gd name="T103" fmla="*/ 99 h 186"/>
                <a:gd name="T104" fmla="*/ 182 w 208"/>
                <a:gd name="T105" fmla="*/ 82 h 186"/>
                <a:gd name="T106" fmla="*/ 191 w 208"/>
                <a:gd name="T107" fmla="*/ 65 h 186"/>
                <a:gd name="T108" fmla="*/ 201 w 208"/>
                <a:gd name="T109" fmla="*/ 65 h 186"/>
                <a:gd name="T110" fmla="*/ 207 w 208"/>
                <a:gd name="T111" fmla="*/ 60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8"/>
                <a:gd name="T169" fmla="*/ 0 h 186"/>
                <a:gd name="T170" fmla="*/ 208 w 208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8" h="186">
                  <a:moveTo>
                    <a:pt x="207" y="60"/>
                  </a:moveTo>
                  <a:lnTo>
                    <a:pt x="201" y="56"/>
                  </a:lnTo>
                  <a:lnTo>
                    <a:pt x="194" y="52"/>
                  </a:lnTo>
                  <a:lnTo>
                    <a:pt x="191" y="47"/>
                  </a:lnTo>
                  <a:lnTo>
                    <a:pt x="188" y="43"/>
                  </a:lnTo>
                  <a:lnTo>
                    <a:pt x="178" y="39"/>
                  </a:lnTo>
                  <a:lnTo>
                    <a:pt x="169" y="35"/>
                  </a:lnTo>
                  <a:lnTo>
                    <a:pt x="159" y="30"/>
                  </a:lnTo>
                  <a:lnTo>
                    <a:pt x="156" y="26"/>
                  </a:lnTo>
                  <a:lnTo>
                    <a:pt x="153" y="26"/>
                  </a:lnTo>
                  <a:lnTo>
                    <a:pt x="143" y="26"/>
                  </a:lnTo>
                  <a:lnTo>
                    <a:pt x="134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15" y="30"/>
                  </a:lnTo>
                  <a:lnTo>
                    <a:pt x="105" y="30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83" y="30"/>
                  </a:lnTo>
                  <a:lnTo>
                    <a:pt x="77" y="26"/>
                  </a:lnTo>
                  <a:lnTo>
                    <a:pt x="73" y="22"/>
                  </a:lnTo>
                  <a:lnTo>
                    <a:pt x="67" y="17"/>
                  </a:lnTo>
                  <a:lnTo>
                    <a:pt x="61" y="13"/>
                  </a:lnTo>
                  <a:lnTo>
                    <a:pt x="58" y="9"/>
                  </a:lnTo>
                  <a:lnTo>
                    <a:pt x="58" y="5"/>
                  </a:lnTo>
                  <a:lnTo>
                    <a:pt x="54" y="5"/>
                  </a:lnTo>
                  <a:lnTo>
                    <a:pt x="51" y="5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5" y="17"/>
                  </a:lnTo>
                  <a:lnTo>
                    <a:pt x="39" y="13"/>
                  </a:lnTo>
                  <a:lnTo>
                    <a:pt x="39" y="9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0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52"/>
                  </a:lnTo>
                  <a:lnTo>
                    <a:pt x="4" y="60"/>
                  </a:lnTo>
                  <a:lnTo>
                    <a:pt x="4" y="65"/>
                  </a:lnTo>
                  <a:lnTo>
                    <a:pt x="0" y="73"/>
                  </a:lnTo>
                  <a:lnTo>
                    <a:pt x="4" y="86"/>
                  </a:lnTo>
                  <a:lnTo>
                    <a:pt x="7" y="86"/>
                  </a:lnTo>
                  <a:lnTo>
                    <a:pt x="13" y="90"/>
                  </a:lnTo>
                  <a:lnTo>
                    <a:pt x="51" y="95"/>
                  </a:lnTo>
                  <a:lnTo>
                    <a:pt x="54" y="103"/>
                  </a:lnTo>
                  <a:lnTo>
                    <a:pt x="58" y="103"/>
                  </a:lnTo>
                  <a:lnTo>
                    <a:pt x="61" y="103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3" y="103"/>
                  </a:lnTo>
                  <a:lnTo>
                    <a:pt x="77" y="103"/>
                  </a:lnTo>
                  <a:lnTo>
                    <a:pt x="77" y="108"/>
                  </a:lnTo>
                  <a:lnTo>
                    <a:pt x="73" y="108"/>
                  </a:lnTo>
                  <a:lnTo>
                    <a:pt x="70" y="112"/>
                  </a:lnTo>
                  <a:lnTo>
                    <a:pt x="70" y="121"/>
                  </a:lnTo>
                  <a:lnTo>
                    <a:pt x="73" y="133"/>
                  </a:lnTo>
                  <a:lnTo>
                    <a:pt x="77" y="138"/>
                  </a:lnTo>
                  <a:lnTo>
                    <a:pt x="70" y="151"/>
                  </a:lnTo>
                  <a:lnTo>
                    <a:pt x="70" y="155"/>
                  </a:lnTo>
                  <a:lnTo>
                    <a:pt x="73" y="159"/>
                  </a:lnTo>
                  <a:lnTo>
                    <a:pt x="77" y="164"/>
                  </a:lnTo>
                  <a:lnTo>
                    <a:pt x="77" y="172"/>
                  </a:lnTo>
                  <a:lnTo>
                    <a:pt x="93" y="176"/>
                  </a:lnTo>
                  <a:lnTo>
                    <a:pt x="115" y="185"/>
                  </a:lnTo>
                  <a:lnTo>
                    <a:pt x="134" y="164"/>
                  </a:lnTo>
                  <a:lnTo>
                    <a:pt x="143" y="155"/>
                  </a:lnTo>
                  <a:lnTo>
                    <a:pt x="143" y="146"/>
                  </a:lnTo>
                  <a:lnTo>
                    <a:pt x="140" y="146"/>
                  </a:lnTo>
                  <a:lnTo>
                    <a:pt x="137" y="151"/>
                  </a:lnTo>
                  <a:lnTo>
                    <a:pt x="134" y="146"/>
                  </a:lnTo>
                  <a:lnTo>
                    <a:pt x="131" y="142"/>
                  </a:lnTo>
                  <a:lnTo>
                    <a:pt x="131" y="133"/>
                  </a:lnTo>
                  <a:lnTo>
                    <a:pt x="128" y="133"/>
                  </a:lnTo>
                  <a:lnTo>
                    <a:pt x="121" y="133"/>
                  </a:lnTo>
                  <a:lnTo>
                    <a:pt x="118" y="133"/>
                  </a:lnTo>
                  <a:lnTo>
                    <a:pt x="124" y="125"/>
                  </a:lnTo>
                  <a:lnTo>
                    <a:pt x="128" y="129"/>
                  </a:lnTo>
                  <a:lnTo>
                    <a:pt x="134" y="129"/>
                  </a:lnTo>
                  <a:lnTo>
                    <a:pt x="143" y="133"/>
                  </a:lnTo>
                  <a:lnTo>
                    <a:pt x="150" y="138"/>
                  </a:lnTo>
                  <a:lnTo>
                    <a:pt x="169" y="133"/>
                  </a:lnTo>
                  <a:lnTo>
                    <a:pt x="178" y="129"/>
                  </a:lnTo>
                  <a:lnTo>
                    <a:pt x="182" y="129"/>
                  </a:lnTo>
                  <a:lnTo>
                    <a:pt x="185" y="129"/>
                  </a:lnTo>
                  <a:lnTo>
                    <a:pt x="188" y="129"/>
                  </a:lnTo>
                  <a:lnTo>
                    <a:pt x="191" y="121"/>
                  </a:lnTo>
                  <a:lnTo>
                    <a:pt x="182" y="103"/>
                  </a:lnTo>
                  <a:lnTo>
                    <a:pt x="178" y="99"/>
                  </a:lnTo>
                  <a:lnTo>
                    <a:pt x="178" y="95"/>
                  </a:lnTo>
                  <a:lnTo>
                    <a:pt x="182" y="82"/>
                  </a:lnTo>
                  <a:lnTo>
                    <a:pt x="191" y="82"/>
                  </a:lnTo>
                  <a:lnTo>
                    <a:pt x="191" y="65"/>
                  </a:lnTo>
                  <a:lnTo>
                    <a:pt x="194" y="65"/>
                  </a:lnTo>
                  <a:lnTo>
                    <a:pt x="201" y="65"/>
                  </a:lnTo>
                  <a:lnTo>
                    <a:pt x="204" y="60"/>
                  </a:lnTo>
                  <a:lnTo>
                    <a:pt x="207" y="6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15" name="Freeform 219"/>
            <p:cNvSpPr>
              <a:spLocks/>
            </p:cNvSpPr>
            <p:nvPr/>
          </p:nvSpPr>
          <p:spPr bwMode="auto">
            <a:xfrm>
              <a:off x="1231" y="2452"/>
              <a:ext cx="46" cy="85"/>
            </a:xfrm>
            <a:custGeom>
              <a:avLst/>
              <a:gdLst>
                <a:gd name="T0" fmla="*/ 61 w 62"/>
                <a:gd name="T1" fmla="*/ 29 h 94"/>
                <a:gd name="T2" fmla="*/ 58 w 62"/>
                <a:gd name="T3" fmla="*/ 29 h 94"/>
                <a:gd name="T4" fmla="*/ 51 w 62"/>
                <a:gd name="T5" fmla="*/ 21 h 94"/>
                <a:gd name="T6" fmla="*/ 38 w 62"/>
                <a:gd name="T7" fmla="*/ 12 h 94"/>
                <a:gd name="T8" fmla="*/ 25 w 62"/>
                <a:gd name="T9" fmla="*/ 0 h 94"/>
                <a:gd name="T10" fmla="*/ 22 w 62"/>
                <a:gd name="T11" fmla="*/ 0 h 94"/>
                <a:gd name="T12" fmla="*/ 19 w 62"/>
                <a:gd name="T13" fmla="*/ 4 h 94"/>
                <a:gd name="T14" fmla="*/ 16 w 62"/>
                <a:gd name="T15" fmla="*/ 4 h 94"/>
                <a:gd name="T16" fmla="*/ 13 w 62"/>
                <a:gd name="T17" fmla="*/ 4 h 94"/>
                <a:gd name="T18" fmla="*/ 13 w 62"/>
                <a:gd name="T19" fmla="*/ 21 h 94"/>
                <a:gd name="T20" fmla="*/ 3 w 62"/>
                <a:gd name="T21" fmla="*/ 21 h 94"/>
                <a:gd name="T22" fmla="*/ 0 w 62"/>
                <a:gd name="T23" fmla="*/ 34 h 94"/>
                <a:gd name="T24" fmla="*/ 0 w 62"/>
                <a:gd name="T25" fmla="*/ 38 h 94"/>
                <a:gd name="T26" fmla="*/ 3 w 62"/>
                <a:gd name="T27" fmla="*/ 42 h 94"/>
                <a:gd name="T28" fmla="*/ 13 w 62"/>
                <a:gd name="T29" fmla="*/ 59 h 94"/>
                <a:gd name="T30" fmla="*/ 19 w 62"/>
                <a:gd name="T31" fmla="*/ 63 h 94"/>
                <a:gd name="T32" fmla="*/ 19 w 62"/>
                <a:gd name="T33" fmla="*/ 68 h 94"/>
                <a:gd name="T34" fmla="*/ 19 w 62"/>
                <a:gd name="T35" fmla="*/ 76 h 94"/>
                <a:gd name="T36" fmla="*/ 19 w 62"/>
                <a:gd name="T37" fmla="*/ 80 h 94"/>
                <a:gd name="T38" fmla="*/ 19 w 62"/>
                <a:gd name="T39" fmla="*/ 85 h 94"/>
                <a:gd name="T40" fmla="*/ 22 w 62"/>
                <a:gd name="T41" fmla="*/ 93 h 94"/>
                <a:gd name="T42" fmla="*/ 29 w 62"/>
                <a:gd name="T43" fmla="*/ 93 h 94"/>
                <a:gd name="T44" fmla="*/ 42 w 62"/>
                <a:gd name="T45" fmla="*/ 89 h 94"/>
                <a:gd name="T46" fmla="*/ 45 w 62"/>
                <a:gd name="T47" fmla="*/ 89 h 94"/>
                <a:gd name="T48" fmla="*/ 51 w 62"/>
                <a:gd name="T49" fmla="*/ 89 h 94"/>
                <a:gd name="T50" fmla="*/ 51 w 62"/>
                <a:gd name="T51" fmla="*/ 85 h 94"/>
                <a:gd name="T52" fmla="*/ 48 w 62"/>
                <a:gd name="T53" fmla="*/ 76 h 94"/>
                <a:gd name="T54" fmla="*/ 45 w 62"/>
                <a:gd name="T55" fmla="*/ 68 h 94"/>
                <a:gd name="T56" fmla="*/ 42 w 62"/>
                <a:gd name="T57" fmla="*/ 68 h 94"/>
                <a:gd name="T58" fmla="*/ 38 w 62"/>
                <a:gd name="T59" fmla="*/ 68 h 94"/>
                <a:gd name="T60" fmla="*/ 38 w 62"/>
                <a:gd name="T61" fmla="*/ 59 h 94"/>
                <a:gd name="T62" fmla="*/ 35 w 62"/>
                <a:gd name="T63" fmla="*/ 51 h 94"/>
                <a:gd name="T64" fmla="*/ 42 w 62"/>
                <a:gd name="T65" fmla="*/ 42 h 94"/>
                <a:gd name="T66" fmla="*/ 45 w 62"/>
                <a:gd name="T67" fmla="*/ 42 h 94"/>
                <a:gd name="T68" fmla="*/ 48 w 62"/>
                <a:gd name="T69" fmla="*/ 42 h 94"/>
                <a:gd name="T70" fmla="*/ 51 w 62"/>
                <a:gd name="T71" fmla="*/ 42 h 94"/>
                <a:gd name="T72" fmla="*/ 51 w 62"/>
                <a:gd name="T73" fmla="*/ 38 h 94"/>
                <a:gd name="T74" fmla="*/ 55 w 62"/>
                <a:gd name="T75" fmla="*/ 34 h 94"/>
                <a:gd name="T76" fmla="*/ 61 w 62"/>
                <a:gd name="T77" fmla="*/ 29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"/>
                <a:gd name="T118" fmla="*/ 0 h 94"/>
                <a:gd name="T119" fmla="*/ 62 w 62"/>
                <a:gd name="T120" fmla="*/ 94 h 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" h="94">
                  <a:moveTo>
                    <a:pt x="61" y="29"/>
                  </a:moveTo>
                  <a:lnTo>
                    <a:pt x="58" y="29"/>
                  </a:lnTo>
                  <a:lnTo>
                    <a:pt x="51" y="21"/>
                  </a:lnTo>
                  <a:lnTo>
                    <a:pt x="38" y="1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3" y="21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3" y="42"/>
                  </a:lnTo>
                  <a:lnTo>
                    <a:pt x="13" y="59"/>
                  </a:lnTo>
                  <a:lnTo>
                    <a:pt x="19" y="63"/>
                  </a:lnTo>
                  <a:lnTo>
                    <a:pt x="19" y="68"/>
                  </a:lnTo>
                  <a:lnTo>
                    <a:pt x="19" y="76"/>
                  </a:lnTo>
                  <a:lnTo>
                    <a:pt x="19" y="80"/>
                  </a:lnTo>
                  <a:lnTo>
                    <a:pt x="19" y="85"/>
                  </a:lnTo>
                  <a:lnTo>
                    <a:pt x="22" y="93"/>
                  </a:lnTo>
                  <a:lnTo>
                    <a:pt x="29" y="93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1" y="85"/>
                  </a:lnTo>
                  <a:lnTo>
                    <a:pt x="48" y="76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8" y="59"/>
                  </a:lnTo>
                  <a:lnTo>
                    <a:pt x="35" y="51"/>
                  </a:lnTo>
                  <a:lnTo>
                    <a:pt x="42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51" y="42"/>
                  </a:lnTo>
                  <a:lnTo>
                    <a:pt x="51" y="38"/>
                  </a:lnTo>
                  <a:lnTo>
                    <a:pt x="55" y="34"/>
                  </a:lnTo>
                  <a:lnTo>
                    <a:pt x="61" y="29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16" name="Freeform 220"/>
            <p:cNvSpPr>
              <a:spLocks/>
            </p:cNvSpPr>
            <p:nvPr/>
          </p:nvSpPr>
          <p:spPr bwMode="auto">
            <a:xfrm>
              <a:off x="1258" y="2479"/>
              <a:ext cx="42" cy="56"/>
            </a:xfrm>
            <a:custGeom>
              <a:avLst/>
              <a:gdLst>
                <a:gd name="T0" fmla="*/ 23 w 57"/>
                <a:gd name="T1" fmla="*/ 0 h 60"/>
                <a:gd name="T2" fmla="*/ 40 w 57"/>
                <a:gd name="T3" fmla="*/ 8 h 60"/>
                <a:gd name="T4" fmla="*/ 56 w 57"/>
                <a:gd name="T5" fmla="*/ 8 h 60"/>
                <a:gd name="T6" fmla="*/ 56 w 57"/>
                <a:gd name="T7" fmla="*/ 17 h 60"/>
                <a:gd name="T8" fmla="*/ 53 w 57"/>
                <a:gd name="T9" fmla="*/ 17 h 60"/>
                <a:gd name="T10" fmla="*/ 49 w 57"/>
                <a:gd name="T11" fmla="*/ 21 h 60"/>
                <a:gd name="T12" fmla="*/ 46 w 57"/>
                <a:gd name="T13" fmla="*/ 25 h 60"/>
                <a:gd name="T14" fmla="*/ 43 w 57"/>
                <a:gd name="T15" fmla="*/ 25 h 60"/>
                <a:gd name="T16" fmla="*/ 46 w 57"/>
                <a:gd name="T17" fmla="*/ 29 h 60"/>
                <a:gd name="T18" fmla="*/ 46 w 57"/>
                <a:gd name="T19" fmla="*/ 34 h 60"/>
                <a:gd name="T20" fmla="*/ 49 w 57"/>
                <a:gd name="T21" fmla="*/ 38 h 60"/>
                <a:gd name="T22" fmla="*/ 49 w 57"/>
                <a:gd name="T23" fmla="*/ 42 h 60"/>
                <a:gd name="T24" fmla="*/ 46 w 57"/>
                <a:gd name="T25" fmla="*/ 46 h 60"/>
                <a:gd name="T26" fmla="*/ 46 w 57"/>
                <a:gd name="T27" fmla="*/ 51 h 60"/>
                <a:gd name="T28" fmla="*/ 46 w 57"/>
                <a:gd name="T29" fmla="*/ 55 h 60"/>
                <a:gd name="T30" fmla="*/ 43 w 57"/>
                <a:gd name="T31" fmla="*/ 55 h 60"/>
                <a:gd name="T32" fmla="*/ 40 w 57"/>
                <a:gd name="T33" fmla="*/ 51 h 60"/>
                <a:gd name="T34" fmla="*/ 33 w 57"/>
                <a:gd name="T35" fmla="*/ 55 h 60"/>
                <a:gd name="T36" fmla="*/ 30 w 57"/>
                <a:gd name="T37" fmla="*/ 55 h 60"/>
                <a:gd name="T38" fmla="*/ 26 w 57"/>
                <a:gd name="T39" fmla="*/ 55 h 60"/>
                <a:gd name="T40" fmla="*/ 23 w 57"/>
                <a:gd name="T41" fmla="*/ 55 h 60"/>
                <a:gd name="T42" fmla="*/ 23 w 57"/>
                <a:gd name="T43" fmla="*/ 59 h 60"/>
                <a:gd name="T44" fmla="*/ 17 w 57"/>
                <a:gd name="T45" fmla="*/ 59 h 60"/>
                <a:gd name="T46" fmla="*/ 17 w 57"/>
                <a:gd name="T47" fmla="*/ 55 h 60"/>
                <a:gd name="T48" fmla="*/ 13 w 57"/>
                <a:gd name="T49" fmla="*/ 46 h 60"/>
                <a:gd name="T50" fmla="*/ 10 w 57"/>
                <a:gd name="T51" fmla="*/ 38 h 60"/>
                <a:gd name="T52" fmla="*/ 3 w 57"/>
                <a:gd name="T53" fmla="*/ 38 h 60"/>
                <a:gd name="T54" fmla="*/ 0 w 57"/>
                <a:gd name="T55" fmla="*/ 29 h 60"/>
                <a:gd name="T56" fmla="*/ 0 w 57"/>
                <a:gd name="T57" fmla="*/ 21 h 60"/>
                <a:gd name="T58" fmla="*/ 3 w 57"/>
                <a:gd name="T59" fmla="*/ 12 h 60"/>
                <a:gd name="T60" fmla="*/ 10 w 57"/>
                <a:gd name="T61" fmla="*/ 12 h 60"/>
                <a:gd name="T62" fmla="*/ 13 w 57"/>
                <a:gd name="T63" fmla="*/ 12 h 60"/>
                <a:gd name="T64" fmla="*/ 17 w 57"/>
                <a:gd name="T65" fmla="*/ 12 h 60"/>
                <a:gd name="T66" fmla="*/ 17 w 57"/>
                <a:gd name="T67" fmla="*/ 8 h 60"/>
                <a:gd name="T68" fmla="*/ 20 w 57"/>
                <a:gd name="T69" fmla="*/ 4 h 60"/>
                <a:gd name="T70" fmla="*/ 23 w 57"/>
                <a:gd name="T71" fmla="*/ 0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"/>
                <a:gd name="T109" fmla="*/ 0 h 60"/>
                <a:gd name="T110" fmla="*/ 57 w 57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" h="60">
                  <a:moveTo>
                    <a:pt x="23" y="0"/>
                  </a:moveTo>
                  <a:lnTo>
                    <a:pt x="40" y="8"/>
                  </a:lnTo>
                  <a:lnTo>
                    <a:pt x="56" y="8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49" y="21"/>
                  </a:lnTo>
                  <a:lnTo>
                    <a:pt x="46" y="25"/>
                  </a:lnTo>
                  <a:lnTo>
                    <a:pt x="43" y="25"/>
                  </a:lnTo>
                  <a:lnTo>
                    <a:pt x="46" y="29"/>
                  </a:lnTo>
                  <a:lnTo>
                    <a:pt x="46" y="34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6" y="46"/>
                  </a:lnTo>
                  <a:lnTo>
                    <a:pt x="46" y="51"/>
                  </a:lnTo>
                  <a:lnTo>
                    <a:pt x="46" y="55"/>
                  </a:lnTo>
                  <a:lnTo>
                    <a:pt x="43" y="55"/>
                  </a:lnTo>
                  <a:lnTo>
                    <a:pt x="40" y="51"/>
                  </a:lnTo>
                  <a:lnTo>
                    <a:pt x="33" y="55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23" y="55"/>
                  </a:lnTo>
                  <a:lnTo>
                    <a:pt x="23" y="59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3" y="46"/>
                  </a:lnTo>
                  <a:lnTo>
                    <a:pt x="10" y="38"/>
                  </a:lnTo>
                  <a:lnTo>
                    <a:pt x="3" y="38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3" y="12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20" y="4"/>
                  </a:lnTo>
                  <a:lnTo>
                    <a:pt x="23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17" name="Freeform 221"/>
            <p:cNvSpPr>
              <a:spLocks/>
            </p:cNvSpPr>
            <p:nvPr/>
          </p:nvSpPr>
          <p:spPr bwMode="auto">
            <a:xfrm>
              <a:off x="1290" y="2488"/>
              <a:ext cx="40" cy="44"/>
            </a:xfrm>
            <a:custGeom>
              <a:avLst/>
              <a:gdLst>
                <a:gd name="T0" fmla="*/ 54 w 55"/>
                <a:gd name="T1" fmla="*/ 17 h 48"/>
                <a:gd name="T2" fmla="*/ 47 w 55"/>
                <a:gd name="T3" fmla="*/ 17 h 48"/>
                <a:gd name="T4" fmla="*/ 37 w 55"/>
                <a:gd name="T5" fmla="*/ 13 h 48"/>
                <a:gd name="T6" fmla="*/ 24 w 55"/>
                <a:gd name="T7" fmla="*/ 5 h 48"/>
                <a:gd name="T8" fmla="*/ 10 w 55"/>
                <a:gd name="T9" fmla="*/ 0 h 48"/>
                <a:gd name="T10" fmla="*/ 10 w 55"/>
                <a:gd name="T11" fmla="*/ 5 h 48"/>
                <a:gd name="T12" fmla="*/ 10 w 55"/>
                <a:gd name="T13" fmla="*/ 9 h 48"/>
                <a:gd name="T14" fmla="*/ 7 w 55"/>
                <a:gd name="T15" fmla="*/ 13 h 48"/>
                <a:gd name="T16" fmla="*/ 4 w 55"/>
                <a:gd name="T17" fmla="*/ 13 h 48"/>
                <a:gd name="T18" fmla="*/ 0 w 55"/>
                <a:gd name="T19" fmla="*/ 13 h 48"/>
                <a:gd name="T20" fmla="*/ 4 w 55"/>
                <a:gd name="T21" fmla="*/ 22 h 48"/>
                <a:gd name="T22" fmla="*/ 4 w 55"/>
                <a:gd name="T23" fmla="*/ 26 h 48"/>
                <a:gd name="T24" fmla="*/ 7 w 55"/>
                <a:gd name="T25" fmla="*/ 30 h 48"/>
                <a:gd name="T26" fmla="*/ 4 w 55"/>
                <a:gd name="T27" fmla="*/ 39 h 48"/>
                <a:gd name="T28" fmla="*/ 4 w 55"/>
                <a:gd name="T29" fmla="*/ 43 h 48"/>
                <a:gd name="T30" fmla="*/ 4 w 55"/>
                <a:gd name="T31" fmla="*/ 47 h 48"/>
                <a:gd name="T32" fmla="*/ 7 w 55"/>
                <a:gd name="T33" fmla="*/ 47 h 48"/>
                <a:gd name="T34" fmla="*/ 10 w 55"/>
                <a:gd name="T35" fmla="*/ 47 h 48"/>
                <a:gd name="T36" fmla="*/ 17 w 55"/>
                <a:gd name="T37" fmla="*/ 47 h 48"/>
                <a:gd name="T38" fmla="*/ 21 w 55"/>
                <a:gd name="T39" fmla="*/ 47 h 48"/>
                <a:gd name="T40" fmla="*/ 24 w 55"/>
                <a:gd name="T41" fmla="*/ 47 h 48"/>
                <a:gd name="T42" fmla="*/ 27 w 55"/>
                <a:gd name="T43" fmla="*/ 47 h 48"/>
                <a:gd name="T44" fmla="*/ 31 w 55"/>
                <a:gd name="T45" fmla="*/ 47 h 48"/>
                <a:gd name="T46" fmla="*/ 34 w 55"/>
                <a:gd name="T47" fmla="*/ 47 h 48"/>
                <a:gd name="T48" fmla="*/ 34 w 55"/>
                <a:gd name="T49" fmla="*/ 43 h 48"/>
                <a:gd name="T50" fmla="*/ 37 w 55"/>
                <a:gd name="T51" fmla="*/ 34 h 48"/>
                <a:gd name="T52" fmla="*/ 41 w 55"/>
                <a:gd name="T53" fmla="*/ 30 h 48"/>
                <a:gd name="T54" fmla="*/ 47 w 55"/>
                <a:gd name="T55" fmla="*/ 30 h 48"/>
                <a:gd name="T56" fmla="*/ 51 w 55"/>
                <a:gd name="T57" fmla="*/ 26 h 48"/>
                <a:gd name="T58" fmla="*/ 54 w 55"/>
                <a:gd name="T59" fmla="*/ 17 h 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48"/>
                <a:gd name="T92" fmla="*/ 55 w 55"/>
                <a:gd name="T93" fmla="*/ 48 h 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48">
                  <a:moveTo>
                    <a:pt x="54" y="17"/>
                  </a:moveTo>
                  <a:lnTo>
                    <a:pt x="47" y="17"/>
                  </a:lnTo>
                  <a:lnTo>
                    <a:pt x="37" y="13"/>
                  </a:lnTo>
                  <a:lnTo>
                    <a:pt x="24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30"/>
                  </a:lnTo>
                  <a:lnTo>
                    <a:pt x="4" y="39"/>
                  </a:lnTo>
                  <a:lnTo>
                    <a:pt x="4" y="43"/>
                  </a:lnTo>
                  <a:lnTo>
                    <a:pt x="4" y="47"/>
                  </a:lnTo>
                  <a:lnTo>
                    <a:pt x="7" y="47"/>
                  </a:lnTo>
                  <a:lnTo>
                    <a:pt x="10" y="47"/>
                  </a:lnTo>
                  <a:lnTo>
                    <a:pt x="17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7" y="47"/>
                  </a:lnTo>
                  <a:lnTo>
                    <a:pt x="31" y="47"/>
                  </a:lnTo>
                  <a:lnTo>
                    <a:pt x="34" y="47"/>
                  </a:lnTo>
                  <a:lnTo>
                    <a:pt x="34" y="43"/>
                  </a:lnTo>
                  <a:lnTo>
                    <a:pt x="37" y="34"/>
                  </a:lnTo>
                  <a:lnTo>
                    <a:pt x="41" y="30"/>
                  </a:lnTo>
                  <a:lnTo>
                    <a:pt x="47" y="30"/>
                  </a:lnTo>
                  <a:lnTo>
                    <a:pt x="51" y="26"/>
                  </a:lnTo>
                  <a:lnTo>
                    <a:pt x="54" y="1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18" name="Freeform 222"/>
            <p:cNvSpPr>
              <a:spLocks/>
            </p:cNvSpPr>
            <p:nvPr/>
          </p:nvSpPr>
          <p:spPr bwMode="auto">
            <a:xfrm>
              <a:off x="1032" y="2395"/>
              <a:ext cx="126" cy="238"/>
            </a:xfrm>
            <a:custGeom>
              <a:avLst/>
              <a:gdLst>
                <a:gd name="T0" fmla="*/ 146 w 171"/>
                <a:gd name="T1" fmla="*/ 216 h 261"/>
                <a:gd name="T2" fmla="*/ 146 w 171"/>
                <a:gd name="T3" fmla="*/ 225 h 261"/>
                <a:gd name="T4" fmla="*/ 131 w 171"/>
                <a:gd name="T5" fmla="*/ 256 h 261"/>
                <a:gd name="T6" fmla="*/ 134 w 171"/>
                <a:gd name="T7" fmla="*/ 242 h 261"/>
                <a:gd name="T8" fmla="*/ 131 w 171"/>
                <a:gd name="T9" fmla="*/ 234 h 261"/>
                <a:gd name="T10" fmla="*/ 122 w 171"/>
                <a:gd name="T11" fmla="*/ 229 h 261"/>
                <a:gd name="T12" fmla="*/ 113 w 171"/>
                <a:gd name="T13" fmla="*/ 229 h 261"/>
                <a:gd name="T14" fmla="*/ 96 w 171"/>
                <a:gd name="T15" fmla="*/ 225 h 261"/>
                <a:gd name="T16" fmla="*/ 93 w 171"/>
                <a:gd name="T17" fmla="*/ 216 h 261"/>
                <a:gd name="T18" fmla="*/ 69 w 171"/>
                <a:gd name="T19" fmla="*/ 203 h 261"/>
                <a:gd name="T20" fmla="*/ 54 w 171"/>
                <a:gd name="T21" fmla="*/ 198 h 261"/>
                <a:gd name="T22" fmla="*/ 39 w 171"/>
                <a:gd name="T23" fmla="*/ 189 h 261"/>
                <a:gd name="T24" fmla="*/ 30 w 171"/>
                <a:gd name="T25" fmla="*/ 181 h 261"/>
                <a:gd name="T26" fmla="*/ 3 w 171"/>
                <a:gd name="T27" fmla="*/ 176 h 261"/>
                <a:gd name="T28" fmla="*/ 3 w 171"/>
                <a:gd name="T29" fmla="*/ 172 h 261"/>
                <a:gd name="T30" fmla="*/ 9 w 171"/>
                <a:gd name="T31" fmla="*/ 163 h 261"/>
                <a:gd name="T32" fmla="*/ 18 w 171"/>
                <a:gd name="T33" fmla="*/ 136 h 261"/>
                <a:gd name="T34" fmla="*/ 21 w 171"/>
                <a:gd name="T35" fmla="*/ 110 h 261"/>
                <a:gd name="T36" fmla="*/ 21 w 171"/>
                <a:gd name="T37" fmla="*/ 83 h 261"/>
                <a:gd name="T38" fmla="*/ 21 w 171"/>
                <a:gd name="T39" fmla="*/ 75 h 261"/>
                <a:gd name="T40" fmla="*/ 21 w 171"/>
                <a:gd name="T41" fmla="*/ 66 h 261"/>
                <a:gd name="T42" fmla="*/ 21 w 171"/>
                <a:gd name="T43" fmla="*/ 57 h 261"/>
                <a:gd name="T44" fmla="*/ 51 w 171"/>
                <a:gd name="T45" fmla="*/ 35 h 261"/>
                <a:gd name="T46" fmla="*/ 78 w 171"/>
                <a:gd name="T47" fmla="*/ 22 h 261"/>
                <a:gd name="T48" fmla="*/ 87 w 171"/>
                <a:gd name="T49" fmla="*/ 13 h 261"/>
                <a:gd name="T50" fmla="*/ 99 w 171"/>
                <a:gd name="T51" fmla="*/ 8 h 261"/>
                <a:gd name="T52" fmla="*/ 107 w 171"/>
                <a:gd name="T53" fmla="*/ 4 h 261"/>
                <a:gd name="T54" fmla="*/ 113 w 171"/>
                <a:gd name="T55" fmla="*/ 4 h 261"/>
                <a:gd name="T56" fmla="*/ 131 w 171"/>
                <a:gd name="T57" fmla="*/ 0 h 261"/>
                <a:gd name="T58" fmla="*/ 131 w 171"/>
                <a:gd name="T59" fmla="*/ 4 h 261"/>
                <a:gd name="T60" fmla="*/ 125 w 171"/>
                <a:gd name="T61" fmla="*/ 8 h 261"/>
                <a:gd name="T62" fmla="*/ 110 w 171"/>
                <a:gd name="T63" fmla="*/ 17 h 261"/>
                <a:gd name="T64" fmla="*/ 96 w 171"/>
                <a:gd name="T65" fmla="*/ 30 h 261"/>
                <a:gd name="T66" fmla="*/ 93 w 171"/>
                <a:gd name="T67" fmla="*/ 39 h 261"/>
                <a:gd name="T68" fmla="*/ 96 w 171"/>
                <a:gd name="T69" fmla="*/ 53 h 261"/>
                <a:gd name="T70" fmla="*/ 96 w 171"/>
                <a:gd name="T71" fmla="*/ 66 h 261"/>
                <a:gd name="T72" fmla="*/ 93 w 171"/>
                <a:gd name="T73" fmla="*/ 79 h 261"/>
                <a:gd name="T74" fmla="*/ 99 w 171"/>
                <a:gd name="T75" fmla="*/ 88 h 261"/>
                <a:gd name="T76" fmla="*/ 143 w 171"/>
                <a:gd name="T77" fmla="*/ 97 h 261"/>
                <a:gd name="T78" fmla="*/ 149 w 171"/>
                <a:gd name="T79" fmla="*/ 105 h 261"/>
                <a:gd name="T80" fmla="*/ 158 w 171"/>
                <a:gd name="T81" fmla="*/ 105 h 261"/>
                <a:gd name="T82" fmla="*/ 164 w 171"/>
                <a:gd name="T83" fmla="*/ 105 h 261"/>
                <a:gd name="T84" fmla="*/ 167 w 171"/>
                <a:gd name="T85" fmla="*/ 110 h 261"/>
                <a:gd name="T86" fmla="*/ 161 w 171"/>
                <a:gd name="T87" fmla="*/ 114 h 261"/>
                <a:gd name="T88" fmla="*/ 164 w 171"/>
                <a:gd name="T89" fmla="*/ 136 h 261"/>
                <a:gd name="T90" fmla="*/ 161 w 171"/>
                <a:gd name="T91" fmla="*/ 150 h 261"/>
                <a:gd name="T92" fmla="*/ 167 w 171"/>
                <a:gd name="T93" fmla="*/ 158 h 261"/>
                <a:gd name="T94" fmla="*/ 167 w 171"/>
                <a:gd name="T95" fmla="*/ 176 h 261"/>
                <a:gd name="T96" fmla="*/ 164 w 171"/>
                <a:gd name="T97" fmla="*/ 163 h 261"/>
                <a:gd name="T98" fmla="*/ 137 w 171"/>
                <a:gd name="T99" fmla="*/ 181 h 261"/>
                <a:gd name="T100" fmla="*/ 149 w 171"/>
                <a:gd name="T101" fmla="*/ 189 h 261"/>
                <a:gd name="T102" fmla="*/ 143 w 171"/>
                <a:gd name="T103" fmla="*/ 185 h 261"/>
                <a:gd name="T104" fmla="*/ 137 w 171"/>
                <a:gd name="T105" fmla="*/ 185 h 261"/>
                <a:gd name="T106" fmla="*/ 143 w 171"/>
                <a:gd name="T107" fmla="*/ 207 h 2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"/>
                <a:gd name="T163" fmla="*/ 0 h 261"/>
                <a:gd name="T164" fmla="*/ 171 w 171"/>
                <a:gd name="T165" fmla="*/ 261 h 2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" h="261">
                  <a:moveTo>
                    <a:pt x="143" y="207"/>
                  </a:moveTo>
                  <a:lnTo>
                    <a:pt x="146" y="216"/>
                  </a:lnTo>
                  <a:lnTo>
                    <a:pt x="146" y="220"/>
                  </a:lnTo>
                  <a:lnTo>
                    <a:pt x="146" y="225"/>
                  </a:lnTo>
                  <a:lnTo>
                    <a:pt x="137" y="260"/>
                  </a:lnTo>
                  <a:lnTo>
                    <a:pt x="131" y="256"/>
                  </a:lnTo>
                  <a:lnTo>
                    <a:pt x="128" y="256"/>
                  </a:lnTo>
                  <a:lnTo>
                    <a:pt x="134" y="242"/>
                  </a:lnTo>
                  <a:lnTo>
                    <a:pt x="134" y="238"/>
                  </a:lnTo>
                  <a:lnTo>
                    <a:pt x="131" y="234"/>
                  </a:lnTo>
                  <a:lnTo>
                    <a:pt x="128" y="229"/>
                  </a:lnTo>
                  <a:lnTo>
                    <a:pt x="122" y="229"/>
                  </a:lnTo>
                  <a:lnTo>
                    <a:pt x="116" y="229"/>
                  </a:lnTo>
                  <a:lnTo>
                    <a:pt x="113" y="229"/>
                  </a:lnTo>
                  <a:lnTo>
                    <a:pt x="101" y="229"/>
                  </a:lnTo>
                  <a:lnTo>
                    <a:pt x="96" y="225"/>
                  </a:lnTo>
                  <a:lnTo>
                    <a:pt x="93" y="220"/>
                  </a:lnTo>
                  <a:lnTo>
                    <a:pt x="93" y="216"/>
                  </a:lnTo>
                  <a:lnTo>
                    <a:pt x="84" y="211"/>
                  </a:lnTo>
                  <a:lnTo>
                    <a:pt x="69" y="203"/>
                  </a:lnTo>
                  <a:lnTo>
                    <a:pt x="60" y="198"/>
                  </a:lnTo>
                  <a:lnTo>
                    <a:pt x="54" y="198"/>
                  </a:lnTo>
                  <a:lnTo>
                    <a:pt x="48" y="194"/>
                  </a:lnTo>
                  <a:lnTo>
                    <a:pt x="39" y="189"/>
                  </a:lnTo>
                  <a:lnTo>
                    <a:pt x="33" y="185"/>
                  </a:lnTo>
                  <a:lnTo>
                    <a:pt x="30" y="181"/>
                  </a:lnTo>
                  <a:lnTo>
                    <a:pt x="12" y="181"/>
                  </a:lnTo>
                  <a:lnTo>
                    <a:pt x="3" y="176"/>
                  </a:lnTo>
                  <a:lnTo>
                    <a:pt x="0" y="176"/>
                  </a:lnTo>
                  <a:lnTo>
                    <a:pt x="3" y="172"/>
                  </a:lnTo>
                  <a:lnTo>
                    <a:pt x="3" y="167"/>
                  </a:lnTo>
                  <a:lnTo>
                    <a:pt x="9" y="163"/>
                  </a:lnTo>
                  <a:lnTo>
                    <a:pt x="15" y="150"/>
                  </a:lnTo>
                  <a:lnTo>
                    <a:pt x="18" y="136"/>
                  </a:lnTo>
                  <a:lnTo>
                    <a:pt x="21" y="119"/>
                  </a:lnTo>
                  <a:lnTo>
                    <a:pt x="21" y="110"/>
                  </a:lnTo>
                  <a:lnTo>
                    <a:pt x="21" y="97"/>
                  </a:lnTo>
                  <a:lnTo>
                    <a:pt x="21" y="83"/>
                  </a:lnTo>
                  <a:lnTo>
                    <a:pt x="21" y="79"/>
                  </a:lnTo>
                  <a:lnTo>
                    <a:pt x="21" y="75"/>
                  </a:lnTo>
                  <a:lnTo>
                    <a:pt x="21" y="70"/>
                  </a:lnTo>
                  <a:lnTo>
                    <a:pt x="21" y="66"/>
                  </a:lnTo>
                  <a:lnTo>
                    <a:pt x="21" y="61"/>
                  </a:lnTo>
                  <a:lnTo>
                    <a:pt x="21" y="57"/>
                  </a:lnTo>
                  <a:lnTo>
                    <a:pt x="36" y="48"/>
                  </a:lnTo>
                  <a:lnTo>
                    <a:pt x="51" y="35"/>
                  </a:lnTo>
                  <a:lnTo>
                    <a:pt x="54" y="22"/>
                  </a:lnTo>
                  <a:lnTo>
                    <a:pt x="78" y="22"/>
                  </a:lnTo>
                  <a:lnTo>
                    <a:pt x="84" y="13"/>
                  </a:lnTo>
                  <a:lnTo>
                    <a:pt x="87" y="13"/>
                  </a:lnTo>
                  <a:lnTo>
                    <a:pt x="96" y="8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4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1" y="4"/>
                  </a:lnTo>
                  <a:lnTo>
                    <a:pt x="128" y="4"/>
                  </a:lnTo>
                  <a:lnTo>
                    <a:pt x="125" y="8"/>
                  </a:lnTo>
                  <a:lnTo>
                    <a:pt x="113" y="17"/>
                  </a:lnTo>
                  <a:lnTo>
                    <a:pt x="110" y="17"/>
                  </a:lnTo>
                  <a:lnTo>
                    <a:pt x="104" y="22"/>
                  </a:lnTo>
                  <a:lnTo>
                    <a:pt x="96" y="30"/>
                  </a:lnTo>
                  <a:lnTo>
                    <a:pt x="93" y="35"/>
                  </a:lnTo>
                  <a:lnTo>
                    <a:pt x="93" y="39"/>
                  </a:lnTo>
                  <a:lnTo>
                    <a:pt x="93" y="48"/>
                  </a:lnTo>
                  <a:lnTo>
                    <a:pt x="96" y="53"/>
                  </a:lnTo>
                  <a:lnTo>
                    <a:pt x="96" y="57"/>
                  </a:lnTo>
                  <a:lnTo>
                    <a:pt x="96" y="66"/>
                  </a:lnTo>
                  <a:lnTo>
                    <a:pt x="93" y="70"/>
                  </a:lnTo>
                  <a:lnTo>
                    <a:pt x="93" y="79"/>
                  </a:lnTo>
                  <a:lnTo>
                    <a:pt x="93" y="88"/>
                  </a:lnTo>
                  <a:lnTo>
                    <a:pt x="99" y="88"/>
                  </a:lnTo>
                  <a:lnTo>
                    <a:pt x="104" y="92"/>
                  </a:lnTo>
                  <a:lnTo>
                    <a:pt x="143" y="97"/>
                  </a:lnTo>
                  <a:lnTo>
                    <a:pt x="146" y="105"/>
                  </a:lnTo>
                  <a:lnTo>
                    <a:pt x="149" y="105"/>
                  </a:lnTo>
                  <a:lnTo>
                    <a:pt x="152" y="105"/>
                  </a:lnTo>
                  <a:lnTo>
                    <a:pt x="158" y="105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7" y="105"/>
                  </a:lnTo>
                  <a:lnTo>
                    <a:pt x="167" y="110"/>
                  </a:lnTo>
                  <a:lnTo>
                    <a:pt x="164" y="110"/>
                  </a:lnTo>
                  <a:lnTo>
                    <a:pt x="161" y="114"/>
                  </a:lnTo>
                  <a:lnTo>
                    <a:pt x="161" y="123"/>
                  </a:lnTo>
                  <a:lnTo>
                    <a:pt x="164" y="136"/>
                  </a:lnTo>
                  <a:lnTo>
                    <a:pt x="167" y="141"/>
                  </a:lnTo>
                  <a:lnTo>
                    <a:pt x="161" y="150"/>
                  </a:lnTo>
                  <a:lnTo>
                    <a:pt x="164" y="154"/>
                  </a:lnTo>
                  <a:lnTo>
                    <a:pt x="167" y="158"/>
                  </a:lnTo>
                  <a:lnTo>
                    <a:pt x="170" y="167"/>
                  </a:lnTo>
                  <a:lnTo>
                    <a:pt x="167" y="176"/>
                  </a:lnTo>
                  <a:lnTo>
                    <a:pt x="167" y="172"/>
                  </a:lnTo>
                  <a:lnTo>
                    <a:pt x="164" y="163"/>
                  </a:lnTo>
                  <a:lnTo>
                    <a:pt x="137" y="167"/>
                  </a:lnTo>
                  <a:lnTo>
                    <a:pt x="137" y="181"/>
                  </a:lnTo>
                  <a:lnTo>
                    <a:pt x="146" y="181"/>
                  </a:lnTo>
                  <a:lnTo>
                    <a:pt x="149" y="189"/>
                  </a:lnTo>
                  <a:lnTo>
                    <a:pt x="146" y="189"/>
                  </a:lnTo>
                  <a:lnTo>
                    <a:pt x="143" y="185"/>
                  </a:lnTo>
                  <a:lnTo>
                    <a:pt x="140" y="185"/>
                  </a:lnTo>
                  <a:lnTo>
                    <a:pt x="137" y="185"/>
                  </a:lnTo>
                  <a:lnTo>
                    <a:pt x="137" y="198"/>
                  </a:lnTo>
                  <a:lnTo>
                    <a:pt x="143" y="20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19" name="Freeform 223"/>
            <p:cNvSpPr>
              <a:spLocks/>
            </p:cNvSpPr>
            <p:nvPr/>
          </p:nvSpPr>
          <p:spPr bwMode="auto">
            <a:xfrm>
              <a:off x="998" y="2555"/>
              <a:ext cx="68" cy="87"/>
            </a:xfrm>
            <a:custGeom>
              <a:avLst/>
              <a:gdLst>
                <a:gd name="T0" fmla="*/ 12 w 93"/>
                <a:gd name="T1" fmla="*/ 89 h 95"/>
                <a:gd name="T2" fmla="*/ 12 w 93"/>
                <a:gd name="T3" fmla="*/ 80 h 95"/>
                <a:gd name="T4" fmla="*/ 6 w 93"/>
                <a:gd name="T5" fmla="*/ 80 h 95"/>
                <a:gd name="T6" fmla="*/ 3 w 93"/>
                <a:gd name="T7" fmla="*/ 76 h 95"/>
                <a:gd name="T8" fmla="*/ 0 w 93"/>
                <a:gd name="T9" fmla="*/ 71 h 95"/>
                <a:gd name="T10" fmla="*/ 3 w 93"/>
                <a:gd name="T11" fmla="*/ 67 h 95"/>
                <a:gd name="T12" fmla="*/ 6 w 93"/>
                <a:gd name="T13" fmla="*/ 58 h 95"/>
                <a:gd name="T14" fmla="*/ 17 w 93"/>
                <a:gd name="T15" fmla="*/ 49 h 95"/>
                <a:gd name="T16" fmla="*/ 25 w 93"/>
                <a:gd name="T17" fmla="*/ 40 h 95"/>
                <a:gd name="T18" fmla="*/ 31 w 93"/>
                <a:gd name="T19" fmla="*/ 36 h 95"/>
                <a:gd name="T20" fmla="*/ 34 w 93"/>
                <a:gd name="T21" fmla="*/ 23 h 95"/>
                <a:gd name="T22" fmla="*/ 42 w 93"/>
                <a:gd name="T23" fmla="*/ 23 h 95"/>
                <a:gd name="T24" fmla="*/ 45 w 93"/>
                <a:gd name="T25" fmla="*/ 18 h 95"/>
                <a:gd name="T26" fmla="*/ 45 w 93"/>
                <a:gd name="T27" fmla="*/ 9 h 95"/>
                <a:gd name="T28" fmla="*/ 45 w 93"/>
                <a:gd name="T29" fmla="*/ 5 h 95"/>
                <a:gd name="T30" fmla="*/ 45 w 93"/>
                <a:gd name="T31" fmla="*/ 0 h 95"/>
                <a:gd name="T32" fmla="*/ 48 w 93"/>
                <a:gd name="T33" fmla="*/ 0 h 95"/>
                <a:gd name="T34" fmla="*/ 56 w 93"/>
                <a:gd name="T35" fmla="*/ 5 h 95"/>
                <a:gd name="T36" fmla="*/ 67 w 93"/>
                <a:gd name="T37" fmla="*/ 5 h 95"/>
                <a:gd name="T38" fmla="*/ 75 w 93"/>
                <a:gd name="T39" fmla="*/ 5 h 95"/>
                <a:gd name="T40" fmla="*/ 81 w 93"/>
                <a:gd name="T41" fmla="*/ 9 h 95"/>
                <a:gd name="T42" fmla="*/ 92 w 93"/>
                <a:gd name="T43" fmla="*/ 18 h 95"/>
                <a:gd name="T44" fmla="*/ 92 w 93"/>
                <a:gd name="T45" fmla="*/ 23 h 95"/>
                <a:gd name="T46" fmla="*/ 92 w 93"/>
                <a:gd name="T47" fmla="*/ 31 h 95"/>
                <a:gd name="T48" fmla="*/ 89 w 93"/>
                <a:gd name="T49" fmla="*/ 40 h 95"/>
                <a:gd name="T50" fmla="*/ 81 w 93"/>
                <a:gd name="T51" fmla="*/ 49 h 95"/>
                <a:gd name="T52" fmla="*/ 67 w 93"/>
                <a:gd name="T53" fmla="*/ 63 h 95"/>
                <a:gd name="T54" fmla="*/ 50 w 93"/>
                <a:gd name="T55" fmla="*/ 67 h 95"/>
                <a:gd name="T56" fmla="*/ 48 w 93"/>
                <a:gd name="T57" fmla="*/ 67 h 95"/>
                <a:gd name="T58" fmla="*/ 42 w 93"/>
                <a:gd name="T59" fmla="*/ 71 h 95"/>
                <a:gd name="T60" fmla="*/ 42 w 93"/>
                <a:gd name="T61" fmla="*/ 76 h 95"/>
                <a:gd name="T62" fmla="*/ 42 w 93"/>
                <a:gd name="T63" fmla="*/ 80 h 95"/>
                <a:gd name="T64" fmla="*/ 39 w 93"/>
                <a:gd name="T65" fmla="*/ 89 h 95"/>
                <a:gd name="T66" fmla="*/ 34 w 93"/>
                <a:gd name="T67" fmla="*/ 94 h 95"/>
                <a:gd name="T68" fmla="*/ 31 w 93"/>
                <a:gd name="T69" fmla="*/ 94 h 95"/>
                <a:gd name="T70" fmla="*/ 28 w 93"/>
                <a:gd name="T71" fmla="*/ 89 h 95"/>
                <a:gd name="T72" fmla="*/ 14 w 93"/>
                <a:gd name="T73" fmla="*/ 89 h 95"/>
                <a:gd name="T74" fmla="*/ 12 w 93"/>
                <a:gd name="T75" fmla="*/ 89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95"/>
                <a:gd name="T116" fmla="*/ 93 w 93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95">
                  <a:moveTo>
                    <a:pt x="12" y="89"/>
                  </a:moveTo>
                  <a:lnTo>
                    <a:pt x="12" y="80"/>
                  </a:lnTo>
                  <a:lnTo>
                    <a:pt x="6" y="80"/>
                  </a:lnTo>
                  <a:lnTo>
                    <a:pt x="3" y="76"/>
                  </a:lnTo>
                  <a:lnTo>
                    <a:pt x="0" y="71"/>
                  </a:lnTo>
                  <a:lnTo>
                    <a:pt x="3" y="67"/>
                  </a:lnTo>
                  <a:lnTo>
                    <a:pt x="6" y="58"/>
                  </a:lnTo>
                  <a:lnTo>
                    <a:pt x="17" y="49"/>
                  </a:lnTo>
                  <a:lnTo>
                    <a:pt x="25" y="40"/>
                  </a:lnTo>
                  <a:lnTo>
                    <a:pt x="31" y="36"/>
                  </a:lnTo>
                  <a:lnTo>
                    <a:pt x="34" y="23"/>
                  </a:lnTo>
                  <a:lnTo>
                    <a:pt x="42" y="23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6" y="5"/>
                  </a:lnTo>
                  <a:lnTo>
                    <a:pt x="67" y="5"/>
                  </a:lnTo>
                  <a:lnTo>
                    <a:pt x="75" y="5"/>
                  </a:lnTo>
                  <a:lnTo>
                    <a:pt x="81" y="9"/>
                  </a:lnTo>
                  <a:lnTo>
                    <a:pt x="92" y="18"/>
                  </a:lnTo>
                  <a:lnTo>
                    <a:pt x="92" y="23"/>
                  </a:lnTo>
                  <a:lnTo>
                    <a:pt x="92" y="31"/>
                  </a:lnTo>
                  <a:lnTo>
                    <a:pt x="89" y="40"/>
                  </a:lnTo>
                  <a:lnTo>
                    <a:pt x="81" y="49"/>
                  </a:lnTo>
                  <a:lnTo>
                    <a:pt x="67" y="63"/>
                  </a:lnTo>
                  <a:lnTo>
                    <a:pt x="50" y="67"/>
                  </a:lnTo>
                  <a:lnTo>
                    <a:pt x="48" y="67"/>
                  </a:lnTo>
                  <a:lnTo>
                    <a:pt x="42" y="71"/>
                  </a:lnTo>
                  <a:lnTo>
                    <a:pt x="42" y="76"/>
                  </a:lnTo>
                  <a:lnTo>
                    <a:pt x="42" y="80"/>
                  </a:lnTo>
                  <a:lnTo>
                    <a:pt x="39" y="89"/>
                  </a:lnTo>
                  <a:lnTo>
                    <a:pt x="34" y="94"/>
                  </a:lnTo>
                  <a:lnTo>
                    <a:pt x="31" y="94"/>
                  </a:lnTo>
                  <a:lnTo>
                    <a:pt x="28" y="89"/>
                  </a:lnTo>
                  <a:lnTo>
                    <a:pt x="14" y="89"/>
                  </a:lnTo>
                  <a:lnTo>
                    <a:pt x="12" y="89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0" name="Freeform 224"/>
            <p:cNvSpPr>
              <a:spLocks/>
            </p:cNvSpPr>
            <p:nvPr/>
          </p:nvSpPr>
          <p:spPr bwMode="auto">
            <a:xfrm>
              <a:off x="1090" y="2889"/>
              <a:ext cx="232" cy="649"/>
            </a:xfrm>
            <a:custGeom>
              <a:avLst/>
              <a:gdLst>
                <a:gd name="T0" fmla="*/ 97 w 315"/>
                <a:gd name="T1" fmla="*/ 36 h 709"/>
                <a:gd name="T2" fmla="*/ 84 w 315"/>
                <a:gd name="T3" fmla="*/ 48 h 709"/>
                <a:gd name="T4" fmla="*/ 70 w 315"/>
                <a:gd name="T5" fmla="*/ 78 h 709"/>
                <a:gd name="T6" fmla="*/ 57 w 315"/>
                <a:gd name="T7" fmla="*/ 120 h 709"/>
                <a:gd name="T8" fmla="*/ 57 w 315"/>
                <a:gd name="T9" fmla="*/ 252 h 709"/>
                <a:gd name="T10" fmla="*/ 37 w 315"/>
                <a:gd name="T11" fmla="*/ 276 h 709"/>
                <a:gd name="T12" fmla="*/ 24 w 315"/>
                <a:gd name="T13" fmla="*/ 300 h 709"/>
                <a:gd name="T14" fmla="*/ 24 w 315"/>
                <a:gd name="T15" fmla="*/ 324 h 709"/>
                <a:gd name="T16" fmla="*/ 24 w 315"/>
                <a:gd name="T17" fmla="*/ 348 h 709"/>
                <a:gd name="T18" fmla="*/ 24 w 315"/>
                <a:gd name="T19" fmla="*/ 372 h 709"/>
                <a:gd name="T20" fmla="*/ 24 w 315"/>
                <a:gd name="T21" fmla="*/ 402 h 709"/>
                <a:gd name="T22" fmla="*/ 24 w 315"/>
                <a:gd name="T23" fmla="*/ 420 h 709"/>
                <a:gd name="T24" fmla="*/ 27 w 315"/>
                <a:gd name="T25" fmla="*/ 450 h 709"/>
                <a:gd name="T26" fmla="*/ 13 w 315"/>
                <a:gd name="T27" fmla="*/ 468 h 709"/>
                <a:gd name="T28" fmla="*/ 3 w 315"/>
                <a:gd name="T29" fmla="*/ 504 h 709"/>
                <a:gd name="T30" fmla="*/ 3 w 315"/>
                <a:gd name="T31" fmla="*/ 570 h 709"/>
                <a:gd name="T32" fmla="*/ 3 w 315"/>
                <a:gd name="T33" fmla="*/ 582 h 709"/>
                <a:gd name="T34" fmla="*/ 64 w 315"/>
                <a:gd name="T35" fmla="*/ 612 h 709"/>
                <a:gd name="T36" fmla="*/ 67 w 315"/>
                <a:gd name="T37" fmla="*/ 660 h 709"/>
                <a:gd name="T38" fmla="*/ 134 w 315"/>
                <a:gd name="T39" fmla="*/ 708 h 709"/>
                <a:gd name="T40" fmla="*/ 141 w 315"/>
                <a:gd name="T41" fmla="*/ 684 h 709"/>
                <a:gd name="T42" fmla="*/ 104 w 315"/>
                <a:gd name="T43" fmla="*/ 660 h 709"/>
                <a:gd name="T44" fmla="*/ 70 w 315"/>
                <a:gd name="T45" fmla="*/ 630 h 709"/>
                <a:gd name="T46" fmla="*/ 64 w 315"/>
                <a:gd name="T47" fmla="*/ 588 h 709"/>
                <a:gd name="T48" fmla="*/ 87 w 315"/>
                <a:gd name="T49" fmla="*/ 540 h 709"/>
                <a:gd name="T50" fmla="*/ 107 w 315"/>
                <a:gd name="T51" fmla="*/ 528 h 709"/>
                <a:gd name="T52" fmla="*/ 114 w 315"/>
                <a:gd name="T53" fmla="*/ 498 h 709"/>
                <a:gd name="T54" fmla="*/ 90 w 315"/>
                <a:gd name="T55" fmla="*/ 480 h 709"/>
                <a:gd name="T56" fmla="*/ 97 w 315"/>
                <a:gd name="T57" fmla="*/ 450 h 709"/>
                <a:gd name="T58" fmla="*/ 124 w 315"/>
                <a:gd name="T59" fmla="*/ 432 h 709"/>
                <a:gd name="T60" fmla="*/ 147 w 315"/>
                <a:gd name="T61" fmla="*/ 396 h 709"/>
                <a:gd name="T62" fmla="*/ 130 w 315"/>
                <a:gd name="T63" fmla="*/ 366 h 709"/>
                <a:gd name="T64" fmla="*/ 161 w 315"/>
                <a:gd name="T65" fmla="*/ 360 h 709"/>
                <a:gd name="T66" fmla="*/ 171 w 315"/>
                <a:gd name="T67" fmla="*/ 324 h 709"/>
                <a:gd name="T68" fmla="*/ 191 w 315"/>
                <a:gd name="T69" fmla="*/ 312 h 709"/>
                <a:gd name="T70" fmla="*/ 241 w 315"/>
                <a:gd name="T71" fmla="*/ 312 h 709"/>
                <a:gd name="T72" fmla="*/ 257 w 315"/>
                <a:gd name="T73" fmla="*/ 270 h 709"/>
                <a:gd name="T74" fmla="*/ 241 w 315"/>
                <a:gd name="T75" fmla="*/ 234 h 709"/>
                <a:gd name="T76" fmla="*/ 234 w 315"/>
                <a:gd name="T77" fmla="*/ 216 h 709"/>
                <a:gd name="T78" fmla="*/ 234 w 315"/>
                <a:gd name="T79" fmla="*/ 186 h 709"/>
                <a:gd name="T80" fmla="*/ 247 w 315"/>
                <a:gd name="T81" fmla="*/ 144 h 709"/>
                <a:gd name="T82" fmla="*/ 268 w 315"/>
                <a:gd name="T83" fmla="*/ 120 h 709"/>
                <a:gd name="T84" fmla="*/ 291 w 315"/>
                <a:gd name="T85" fmla="*/ 102 h 709"/>
                <a:gd name="T86" fmla="*/ 314 w 315"/>
                <a:gd name="T87" fmla="*/ 72 h 709"/>
                <a:gd name="T88" fmla="*/ 304 w 315"/>
                <a:gd name="T89" fmla="*/ 66 h 709"/>
                <a:gd name="T90" fmla="*/ 294 w 315"/>
                <a:gd name="T91" fmla="*/ 72 h 709"/>
                <a:gd name="T92" fmla="*/ 288 w 315"/>
                <a:gd name="T93" fmla="*/ 96 h 709"/>
                <a:gd name="T94" fmla="*/ 207 w 315"/>
                <a:gd name="T95" fmla="*/ 36 h 709"/>
                <a:gd name="T96" fmla="*/ 174 w 315"/>
                <a:gd name="T97" fmla="*/ 18 h 709"/>
                <a:gd name="T98" fmla="*/ 167 w 315"/>
                <a:gd name="T99" fmla="*/ 6 h 709"/>
                <a:gd name="T100" fmla="*/ 154 w 315"/>
                <a:gd name="T101" fmla="*/ 6 h 709"/>
                <a:gd name="T102" fmla="*/ 137 w 315"/>
                <a:gd name="T103" fmla="*/ 6 h 709"/>
                <a:gd name="T104" fmla="*/ 110 w 315"/>
                <a:gd name="T105" fmla="*/ 6 h 7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5"/>
                <a:gd name="T160" fmla="*/ 0 h 709"/>
                <a:gd name="T161" fmla="*/ 315 w 315"/>
                <a:gd name="T162" fmla="*/ 709 h 7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5" h="709">
                  <a:moveTo>
                    <a:pt x="97" y="18"/>
                  </a:moveTo>
                  <a:lnTo>
                    <a:pt x="97" y="24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0" y="42"/>
                  </a:lnTo>
                  <a:lnTo>
                    <a:pt x="84" y="48"/>
                  </a:lnTo>
                  <a:lnTo>
                    <a:pt x="80" y="60"/>
                  </a:lnTo>
                  <a:lnTo>
                    <a:pt x="77" y="66"/>
                  </a:lnTo>
                  <a:lnTo>
                    <a:pt x="70" y="78"/>
                  </a:lnTo>
                  <a:lnTo>
                    <a:pt x="64" y="96"/>
                  </a:lnTo>
                  <a:lnTo>
                    <a:pt x="60" y="102"/>
                  </a:lnTo>
                  <a:lnTo>
                    <a:pt x="57" y="120"/>
                  </a:lnTo>
                  <a:lnTo>
                    <a:pt x="57" y="132"/>
                  </a:lnTo>
                  <a:lnTo>
                    <a:pt x="57" y="156"/>
                  </a:lnTo>
                  <a:lnTo>
                    <a:pt x="57" y="252"/>
                  </a:lnTo>
                  <a:lnTo>
                    <a:pt x="54" y="258"/>
                  </a:lnTo>
                  <a:lnTo>
                    <a:pt x="47" y="264"/>
                  </a:lnTo>
                  <a:lnTo>
                    <a:pt x="37" y="276"/>
                  </a:lnTo>
                  <a:lnTo>
                    <a:pt x="34" y="282"/>
                  </a:lnTo>
                  <a:lnTo>
                    <a:pt x="30" y="300"/>
                  </a:lnTo>
                  <a:lnTo>
                    <a:pt x="24" y="300"/>
                  </a:lnTo>
                  <a:lnTo>
                    <a:pt x="24" y="306"/>
                  </a:lnTo>
                  <a:lnTo>
                    <a:pt x="30" y="312"/>
                  </a:lnTo>
                  <a:lnTo>
                    <a:pt x="24" y="324"/>
                  </a:lnTo>
                  <a:lnTo>
                    <a:pt x="30" y="330"/>
                  </a:lnTo>
                  <a:lnTo>
                    <a:pt x="24" y="342"/>
                  </a:lnTo>
                  <a:lnTo>
                    <a:pt x="24" y="348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4" y="372"/>
                  </a:lnTo>
                  <a:lnTo>
                    <a:pt x="24" y="384"/>
                  </a:lnTo>
                  <a:lnTo>
                    <a:pt x="24" y="396"/>
                  </a:lnTo>
                  <a:lnTo>
                    <a:pt x="24" y="402"/>
                  </a:lnTo>
                  <a:lnTo>
                    <a:pt x="24" y="408"/>
                  </a:lnTo>
                  <a:lnTo>
                    <a:pt x="24" y="414"/>
                  </a:lnTo>
                  <a:lnTo>
                    <a:pt x="24" y="420"/>
                  </a:lnTo>
                  <a:lnTo>
                    <a:pt x="24" y="426"/>
                  </a:lnTo>
                  <a:lnTo>
                    <a:pt x="27" y="438"/>
                  </a:lnTo>
                  <a:lnTo>
                    <a:pt x="27" y="450"/>
                  </a:lnTo>
                  <a:lnTo>
                    <a:pt x="24" y="462"/>
                  </a:lnTo>
                  <a:lnTo>
                    <a:pt x="20" y="462"/>
                  </a:lnTo>
                  <a:lnTo>
                    <a:pt x="13" y="468"/>
                  </a:lnTo>
                  <a:lnTo>
                    <a:pt x="7" y="474"/>
                  </a:lnTo>
                  <a:lnTo>
                    <a:pt x="3" y="486"/>
                  </a:lnTo>
                  <a:lnTo>
                    <a:pt x="3" y="504"/>
                  </a:lnTo>
                  <a:lnTo>
                    <a:pt x="3" y="534"/>
                  </a:lnTo>
                  <a:lnTo>
                    <a:pt x="3" y="558"/>
                  </a:lnTo>
                  <a:lnTo>
                    <a:pt x="3" y="570"/>
                  </a:lnTo>
                  <a:lnTo>
                    <a:pt x="0" y="570"/>
                  </a:lnTo>
                  <a:lnTo>
                    <a:pt x="3" y="576"/>
                  </a:lnTo>
                  <a:lnTo>
                    <a:pt x="3" y="582"/>
                  </a:lnTo>
                  <a:lnTo>
                    <a:pt x="3" y="594"/>
                  </a:lnTo>
                  <a:lnTo>
                    <a:pt x="17" y="606"/>
                  </a:lnTo>
                  <a:lnTo>
                    <a:pt x="64" y="612"/>
                  </a:lnTo>
                  <a:lnTo>
                    <a:pt x="64" y="618"/>
                  </a:lnTo>
                  <a:lnTo>
                    <a:pt x="67" y="630"/>
                  </a:lnTo>
                  <a:lnTo>
                    <a:pt x="67" y="660"/>
                  </a:lnTo>
                  <a:lnTo>
                    <a:pt x="70" y="684"/>
                  </a:lnTo>
                  <a:lnTo>
                    <a:pt x="117" y="684"/>
                  </a:lnTo>
                  <a:lnTo>
                    <a:pt x="134" y="708"/>
                  </a:lnTo>
                  <a:lnTo>
                    <a:pt x="134" y="702"/>
                  </a:lnTo>
                  <a:lnTo>
                    <a:pt x="141" y="696"/>
                  </a:lnTo>
                  <a:lnTo>
                    <a:pt x="141" y="684"/>
                  </a:lnTo>
                  <a:lnTo>
                    <a:pt x="124" y="666"/>
                  </a:lnTo>
                  <a:lnTo>
                    <a:pt x="110" y="660"/>
                  </a:lnTo>
                  <a:lnTo>
                    <a:pt x="104" y="660"/>
                  </a:lnTo>
                  <a:lnTo>
                    <a:pt x="90" y="660"/>
                  </a:lnTo>
                  <a:lnTo>
                    <a:pt x="77" y="642"/>
                  </a:lnTo>
                  <a:lnTo>
                    <a:pt x="70" y="630"/>
                  </a:lnTo>
                  <a:lnTo>
                    <a:pt x="67" y="606"/>
                  </a:lnTo>
                  <a:lnTo>
                    <a:pt x="67" y="600"/>
                  </a:lnTo>
                  <a:lnTo>
                    <a:pt x="64" y="588"/>
                  </a:lnTo>
                  <a:lnTo>
                    <a:pt x="64" y="576"/>
                  </a:lnTo>
                  <a:lnTo>
                    <a:pt x="74" y="564"/>
                  </a:lnTo>
                  <a:lnTo>
                    <a:pt x="87" y="540"/>
                  </a:lnTo>
                  <a:lnTo>
                    <a:pt x="90" y="540"/>
                  </a:lnTo>
                  <a:lnTo>
                    <a:pt x="100" y="534"/>
                  </a:lnTo>
                  <a:lnTo>
                    <a:pt x="107" y="528"/>
                  </a:lnTo>
                  <a:lnTo>
                    <a:pt x="110" y="516"/>
                  </a:lnTo>
                  <a:lnTo>
                    <a:pt x="114" y="504"/>
                  </a:lnTo>
                  <a:lnTo>
                    <a:pt x="114" y="498"/>
                  </a:lnTo>
                  <a:lnTo>
                    <a:pt x="110" y="492"/>
                  </a:lnTo>
                  <a:lnTo>
                    <a:pt x="94" y="486"/>
                  </a:lnTo>
                  <a:lnTo>
                    <a:pt x="90" y="480"/>
                  </a:lnTo>
                  <a:lnTo>
                    <a:pt x="87" y="468"/>
                  </a:lnTo>
                  <a:lnTo>
                    <a:pt x="90" y="456"/>
                  </a:lnTo>
                  <a:lnTo>
                    <a:pt x="97" y="450"/>
                  </a:lnTo>
                  <a:lnTo>
                    <a:pt x="100" y="450"/>
                  </a:lnTo>
                  <a:lnTo>
                    <a:pt x="104" y="450"/>
                  </a:lnTo>
                  <a:lnTo>
                    <a:pt x="124" y="432"/>
                  </a:lnTo>
                  <a:lnTo>
                    <a:pt x="130" y="408"/>
                  </a:lnTo>
                  <a:lnTo>
                    <a:pt x="130" y="396"/>
                  </a:lnTo>
                  <a:lnTo>
                    <a:pt x="147" y="396"/>
                  </a:lnTo>
                  <a:lnTo>
                    <a:pt x="147" y="378"/>
                  </a:lnTo>
                  <a:lnTo>
                    <a:pt x="130" y="372"/>
                  </a:lnTo>
                  <a:lnTo>
                    <a:pt x="130" y="366"/>
                  </a:lnTo>
                  <a:lnTo>
                    <a:pt x="130" y="360"/>
                  </a:lnTo>
                  <a:lnTo>
                    <a:pt x="141" y="354"/>
                  </a:lnTo>
                  <a:lnTo>
                    <a:pt x="161" y="360"/>
                  </a:lnTo>
                  <a:lnTo>
                    <a:pt x="164" y="336"/>
                  </a:lnTo>
                  <a:lnTo>
                    <a:pt x="167" y="330"/>
                  </a:lnTo>
                  <a:lnTo>
                    <a:pt x="171" y="324"/>
                  </a:lnTo>
                  <a:lnTo>
                    <a:pt x="177" y="318"/>
                  </a:lnTo>
                  <a:lnTo>
                    <a:pt x="187" y="312"/>
                  </a:lnTo>
                  <a:lnTo>
                    <a:pt x="191" y="312"/>
                  </a:lnTo>
                  <a:lnTo>
                    <a:pt x="197" y="312"/>
                  </a:lnTo>
                  <a:lnTo>
                    <a:pt x="217" y="318"/>
                  </a:lnTo>
                  <a:lnTo>
                    <a:pt x="241" y="312"/>
                  </a:lnTo>
                  <a:lnTo>
                    <a:pt x="251" y="300"/>
                  </a:lnTo>
                  <a:lnTo>
                    <a:pt x="257" y="288"/>
                  </a:lnTo>
                  <a:lnTo>
                    <a:pt x="257" y="270"/>
                  </a:lnTo>
                  <a:lnTo>
                    <a:pt x="254" y="264"/>
                  </a:lnTo>
                  <a:lnTo>
                    <a:pt x="247" y="252"/>
                  </a:lnTo>
                  <a:lnTo>
                    <a:pt x="241" y="234"/>
                  </a:lnTo>
                  <a:lnTo>
                    <a:pt x="237" y="228"/>
                  </a:lnTo>
                  <a:lnTo>
                    <a:pt x="234" y="222"/>
                  </a:lnTo>
                  <a:lnTo>
                    <a:pt x="234" y="216"/>
                  </a:lnTo>
                  <a:lnTo>
                    <a:pt x="237" y="210"/>
                  </a:lnTo>
                  <a:lnTo>
                    <a:pt x="237" y="204"/>
                  </a:lnTo>
                  <a:lnTo>
                    <a:pt x="234" y="186"/>
                  </a:lnTo>
                  <a:lnTo>
                    <a:pt x="234" y="174"/>
                  </a:lnTo>
                  <a:lnTo>
                    <a:pt x="237" y="162"/>
                  </a:lnTo>
                  <a:lnTo>
                    <a:pt x="247" y="144"/>
                  </a:lnTo>
                  <a:lnTo>
                    <a:pt x="251" y="138"/>
                  </a:lnTo>
                  <a:lnTo>
                    <a:pt x="257" y="126"/>
                  </a:lnTo>
                  <a:lnTo>
                    <a:pt x="268" y="120"/>
                  </a:lnTo>
                  <a:lnTo>
                    <a:pt x="271" y="114"/>
                  </a:lnTo>
                  <a:lnTo>
                    <a:pt x="281" y="108"/>
                  </a:lnTo>
                  <a:lnTo>
                    <a:pt x="291" y="102"/>
                  </a:lnTo>
                  <a:lnTo>
                    <a:pt x="304" y="90"/>
                  </a:lnTo>
                  <a:lnTo>
                    <a:pt x="308" y="84"/>
                  </a:lnTo>
                  <a:lnTo>
                    <a:pt x="314" y="72"/>
                  </a:lnTo>
                  <a:lnTo>
                    <a:pt x="311" y="66"/>
                  </a:lnTo>
                  <a:lnTo>
                    <a:pt x="308" y="66"/>
                  </a:lnTo>
                  <a:lnTo>
                    <a:pt x="304" y="66"/>
                  </a:lnTo>
                  <a:lnTo>
                    <a:pt x="301" y="60"/>
                  </a:lnTo>
                  <a:lnTo>
                    <a:pt x="294" y="60"/>
                  </a:lnTo>
                  <a:lnTo>
                    <a:pt x="294" y="72"/>
                  </a:lnTo>
                  <a:lnTo>
                    <a:pt x="294" y="78"/>
                  </a:lnTo>
                  <a:lnTo>
                    <a:pt x="288" y="90"/>
                  </a:lnTo>
                  <a:lnTo>
                    <a:pt x="288" y="96"/>
                  </a:lnTo>
                  <a:lnTo>
                    <a:pt x="227" y="96"/>
                  </a:lnTo>
                  <a:lnTo>
                    <a:pt x="244" y="54"/>
                  </a:lnTo>
                  <a:lnTo>
                    <a:pt x="207" y="36"/>
                  </a:lnTo>
                  <a:lnTo>
                    <a:pt x="197" y="30"/>
                  </a:lnTo>
                  <a:lnTo>
                    <a:pt x="181" y="18"/>
                  </a:lnTo>
                  <a:lnTo>
                    <a:pt x="174" y="18"/>
                  </a:lnTo>
                  <a:lnTo>
                    <a:pt x="171" y="12"/>
                  </a:lnTo>
                  <a:lnTo>
                    <a:pt x="171" y="6"/>
                  </a:lnTo>
                  <a:lnTo>
                    <a:pt x="167" y="6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4" y="6"/>
                  </a:lnTo>
                  <a:lnTo>
                    <a:pt x="141" y="18"/>
                  </a:lnTo>
                  <a:lnTo>
                    <a:pt x="141" y="12"/>
                  </a:lnTo>
                  <a:lnTo>
                    <a:pt x="137" y="6"/>
                  </a:lnTo>
                  <a:lnTo>
                    <a:pt x="127" y="6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04" y="12"/>
                  </a:lnTo>
                  <a:lnTo>
                    <a:pt x="97" y="18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1" name="Freeform 225"/>
            <p:cNvSpPr>
              <a:spLocks/>
            </p:cNvSpPr>
            <p:nvPr/>
          </p:nvSpPr>
          <p:spPr bwMode="auto">
            <a:xfrm>
              <a:off x="1086" y="2504"/>
              <a:ext cx="459" cy="565"/>
            </a:xfrm>
            <a:custGeom>
              <a:avLst/>
              <a:gdLst>
                <a:gd name="T0" fmla="*/ 349 w 622"/>
                <a:gd name="T1" fmla="*/ 590 h 617"/>
                <a:gd name="T2" fmla="*/ 398 w 622"/>
                <a:gd name="T3" fmla="*/ 487 h 617"/>
                <a:gd name="T4" fmla="*/ 486 w 622"/>
                <a:gd name="T5" fmla="*/ 440 h 617"/>
                <a:gd name="T6" fmla="*/ 532 w 622"/>
                <a:gd name="T7" fmla="*/ 393 h 617"/>
                <a:gd name="T8" fmla="*/ 601 w 622"/>
                <a:gd name="T9" fmla="*/ 233 h 617"/>
                <a:gd name="T10" fmla="*/ 621 w 622"/>
                <a:gd name="T11" fmla="*/ 181 h 617"/>
                <a:gd name="T12" fmla="*/ 601 w 622"/>
                <a:gd name="T13" fmla="*/ 150 h 617"/>
                <a:gd name="T14" fmla="*/ 544 w 622"/>
                <a:gd name="T15" fmla="*/ 124 h 617"/>
                <a:gd name="T16" fmla="*/ 452 w 622"/>
                <a:gd name="T17" fmla="*/ 103 h 617"/>
                <a:gd name="T18" fmla="*/ 444 w 622"/>
                <a:gd name="T19" fmla="*/ 88 h 617"/>
                <a:gd name="T20" fmla="*/ 425 w 622"/>
                <a:gd name="T21" fmla="*/ 83 h 617"/>
                <a:gd name="T22" fmla="*/ 395 w 622"/>
                <a:gd name="T23" fmla="*/ 78 h 617"/>
                <a:gd name="T24" fmla="*/ 349 w 622"/>
                <a:gd name="T25" fmla="*/ 103 h 617"/>
                <a:gd name="T26" fmla="*/ 341 w 622"/>
                <a:gd name="T27" fmla="*/ 98 h 617"/>
                <a:gd name="T28" fmla="*/ 356 w 622"/>
                <a:gd name="T29" fmla="*/ 78 h 617"/>
                <a:gd name="T30" fmla="*/ 375 w 622"/>
                <a:gd name="T31" fmla="*/ 52 h 617"/>
                <a:gd name="T32" fmla="*/ 329 w 622"/>
                <a:gd name="T33" fmla="*/ 0 h 617"/>
                <a:gd name="T34" fmla="*/ 314 w 622"/>
                <a:gd name="T35" fmla="*/ 21 h 617"/>
                <a:gd name="T36" fmla="*/ 303 w 622"/>
                <a:gd name="T37" fmla="*/ 26 h 617"/>
                <a:gd name="T38" fmla="*/ 287 w 622"/>
                <a:gd name="T39" fmla="*/ 26 h 617"/>
                <a:gd name="T40" fmla="*/ 272 w 622"/>
                <a:gd name="T41" fmla="*/ 26 h 617"/>
                <a:gd name="T42" fmla="*/ 257 w 622"/>
                <a:gd name="T43" fmla="*/ 26 h 617"/>
                <a:gd name="T44" fmla="*/ 237 w 622"/>
                <a:gd name="T45" fmla="*/ 31 h 617"/>
                <a:gd name="T46" fmla="*/ 214 w 622"/>
                <a:gd name="T47" fmla="*/ 31 h 617"/>
                <a:gd name="T48" fmla="*/ 211 w 622"/>
                <a:gd name="T49" fmla="*/ 0 h 617"/>
                <a:gd name="T50" fmla="*/ 195 w 622"/>
                <a:gd name="T51" fmla="*/ 10 h 617"/>
                <a:gd name="T52" fmla="*/ 165 w 622"/>
                <a:gd name="T53" fmla="*/ 15 h 617"/>
                <a:gd name="T54" fmla="*/ 138 w 622"/>
                <a:gd name="T55" fmla="*/ 5 h 617"/>
                <a:gd name="T56" fmla="*/ 146 w 622"/>
                <a:gd name="T57" fmla="*/ 15 h 617"/>
                <a:gd name="T58" fmla="*/ 161 w 622"/>
                <a:gd name="T59" fmla="*/ 26 h 617"/>
                <a:gd name="T60" fmla="*/ 111 w 622"/>
                <a:gd name="T61" fmla="*/ 57 h 617"/>
                <a:gd name="T62" fmla="*/ 92 w 622"/>
                <a:gd name="T63" fmla="*/ 57 h 617"/>
                <a:gd name="T64" fmla="*/ 61 w 622"/>
                <a:gd name="T65" fmla="*/ 46 h 617"/>
                <a:gd name="T66" fmla="*/ 69 w 622"/>
                <a:gd name="T67" fmla="*/ 67 h 617"/>
                <a:gd name="T68" fmla="*/ 69 w 622"/>
                <a:gd name="T69" fmla="*/ 83 h 617"/>
                <a:gd name="T70" fmla="*/ 61 w 622"/>
                <a:gd name="T71" fmla="*/ 140 h 617"/>
                <a:gd name="T72" fmla="*/ 38 w 622"/>
                <a:gd name="T73" fmla="*/ 140 h 617"/>
                <a:gd name="T74" fmla="*/ 11 w 622"/>
                <a:gd name="T75" fmla="*/ 166 h 617"/>
                <a:gd name="T76" fmla="*/ 0 w 622"/>
                <a:gd name="T77" fmla="*/ 186 h 617"/>
                <a:gd name="T78" fmla="*/ 8 w 622"/>
                <a:gd name="T79" fmla="*/ 217 h 617"/>
                <a:gd name="T80" fmla="*/ 27 w 622"/>
                <a:gd name="T81" fmla="*/ 223 h 617"/>
                <a:gd name="T82" fmla="*/ 46 w 622"/>
                <a:gd name="T83" fmla="*/ 217 h 617"/>
                <a:gd name="T84" fmla="*/ 50 w 622"/>
                <a:gd name="T85" fmla="*/ 243 h 617"/>
                <a:gd name="T86" fmla="*/ 80 w 622"/>
                <a:gd name="T87" fmla="*/ 243 h 617"/>
                <a:gd name="T88" fmla="*/ 103 w 622"/>
                <a:gd name="T89" fmla="*/ 233 h 617"/>
                <a:gd name="T90" fmla="*/ 123 w 622"/>
                <a:gd name="T91" fmla="*/ 228 h 617"/>
                <a:gd name="T92" fmla="*/ 134 w 622"/>
                <a:gd name="T93" fmla="*/ 233 h 617"/>
                <a:gd name="T94" fmla="*/ 161 w 622"/>
                <a:gd name="T95" fmla="*/ 269 h 617"/>
                <a:gd name="T96" fmla="*/ 184 w 622"/>
                <a:gd name="T97" fmla="*/ 285 h 617"/>
                <a:gd name="T98" fmla="*/ 211 w 622"/>
                <a:gd name="T99" fmla="*/ 305 h 617"/>
                <a:gd name="T100" fmla="*/ 241 w 622"/>
                <a:gd name="T101" fmla="*/ 331 h 617"/>
                <a:gd name="T102" fmla="*/ 249 w 622"/>
                <a:gd name="T103" fmla="*/ 352 h 617"/>
                <a:gd name="T104" fmla="*/ 249 w 622"/>
                <a:gd name="T105" fmla="*/ 399 h 617"/>
                <a:gd name="T106" fmla="*/ 253 w 622"/>
                <a:gd name="T107" fmla="*/ 424 h 617"/>
                <a:gd name="T108" fmla="*/ 264 w 622"/>
                <a:gd name="T109" fmla="*/ 450 h 617"/>
                <a:gd name="T110" fmla="*/ 291 w 622"/>
                <a:gd name="T111" fmla="*/ 455 h 617"/>
                <a:gd name="T112" fmla="*/ 299 w 622"/>
                <a:gd name="T113" fmla="*/ 481 h 617"/>
                <a:gd name="T114" fmla="*/ 318 w 622"/>
                <a:gd name="T115" fmla="*/ 492 h 617"/>
                <a:gd name="T116" fmla="*/ 295 w 622"/>
                <a:gd name="T117" fmla="*/ 523 h 617"/>
                <a:gd name="T118" fmla="*/ 260 w 622"/>
                <a:gd name="T119" fmla="*/ 549 h 617"/>
                <a:gd name="T120" fmla="*/ 264 w 622"/>
                <a:gd name="T121" fmla="*/ 564 h 617"/>
                <a:gd name="T122" fmla="*/ 295 w 622"/>
                <a:gd name="T123" fmla="*/ 585 h 617"/>
                <a:gd name="T124" fmla="*/ 329 w 622"/>
                <a:gd name="T125" fmla="*/ 616 h 6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2"/>
                <a:gd name="T190" fmla="*/ 0 h 617"/>
                <a:gd name="T191" fmla="*/ 622 w 622"/>
                <a:gd name="T192" fmla="*/ 617 h 6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2" h="617">
                  <a:moveTo>
                    <a:pt x="341" y="606"/>
                  </a:moveTo>
                  <a:lnTo>
                    <a:pt x="341" y="600"/>
                  </a:lnTo>
                  <a:lnTo>
                    <a:pt x="345" y="595"/>
                  </a:lnTo>
                  <a:lnTo>
                    <a:pt x="349" y="590"/>
                  </a:lnTo>
                  <a:lnTo>
                    <a:pt x="360" y="569"/>
                  </a:lnTo>
                  <a:lnTo>
                    <a:pt x="375" y="533"/>
                  </a:lnTo>
                  <a:lnTo>
                    <a:pt x="395" y="492"/>
                  </a:lnTo>
                  <a:lnTo>
                    <a:pt x="398" y="487"/>
                  </a:lnTo>
                  <a:lnTo>
                    <a:pt x="402" y="481"/>
                  </a:lnTo>
                  <a:lnTo>
                    <a:pt x="425" y="466"/>
                  </a:lnTo>
                  <a:lnTo>
                    <a:pt x="452" y="450"/>
                  </a:lnTo>
                  <a:lnTo>
                    <a:pt x="486" y="440"/>
                  </a:lnTo>
                  <a:lnTo>
                    <a:pt x="490" y="440"/>
                  </a:lnTo>
                  <a:lnTo>
                    <a:pt x="498" y="435"/>
                  </a:lnTo>
                  <a:lnTo>
                    <a:pt x="521" y="414"/>
                  </a:lnTo>
                  <a:lnTo>
                    <a:pt x="532" y="393"/>
                  </a:lnTo>
                  <a:lnTo>
                    <a:pt x="544" y="373"/>
                  </a:lnTo>
                  <a:lnTo>
                    <a:pt x="552" y="342"/>
                  </a:lnTo>
                  <a:lnTo>
                    <a:pt x="552" y="305"/>
                  </a:lnTo>
                  <a:lnTo>
                    <a:pt x="601" y="233"/>
                  </a:lnTo>
                  <a:lnTo>
                    <a:pt x="605" y="228"/>
                  </a:lnTo>
                  <a:lnTo>
                    <a:pt x="613" y="223"/>
                  </a:lnTo>
                  <a:lnTo>
                    <a:pt x="617" y="207"/>
                  </a:lnTo>
                  <a:lnTo>
                    <a:pt x="621" y="181"/>
                  </a:lnTo>
                  <a:lnTo>
                    <a:pt x="621" y="176"/>
                  </a:lnTo>
                  <a:lnTo>
                    <a:pt x="621" y="166"/>
                  </a:lnTo>
                  <a:lnTo>
                    <a:pt x="613" y="155"/>
                  </a:lnTo>
                  <a:lnTo>
                    <a:pt x="601" y="150"/>
                  </a:lnTo>
                  <a:lnTo>
                    <a:pt x="586" y="145"/>
                  </a:lnTo>
                  <a:lnTo>
                    <a:pt x="582" y="140"/>
                  </a:lnTo>
                  <a:lnTo>
                    <a:pt x="567" y="134"/>
                  </a:lnTo>
                  <a:lnTo>
                    <a:pt x="544" y="124"/>
                  </a:lnTo>
                  <a:lnTo>
                    <a:pt x="525" y="119"/>
                  </a:lnTo>
                  <a:lnTo>
                    <a:pt x="463" y="98"/>
                  </a:lnTo>
                  <a:lnTo>
                    <a:pt x="460" y="98"/>
                  </a:lnTo>
                  <a:lnTo>
                    <a:pt x="452" y="103"/>
                  </a:lnTo>
                  <a:lnTo>
                    <a:pt x="448" y="109"/>
                  </a:lnTo>
                  <a:lnTo>
                    <a:pt x="444" y="109"/>
                  </a:lnTo>
                  <a:lnTo>
                    <a:pt x="444" y="93"/>
                  </a:lnTo>
                  <a:lnTo>
                    <a:pt x="444" y="88"/>
                  </a:lnTo>
                  <a:lnTo>
                    <a:pt x="440" y="83"/>
                  </a:lnTo>
                  <a:lnTo>
                    <a:pt x="437" y="83"/>
                  </a:lnTo>
                  <a:lnTo>
                    <a:pt x="429" y="83"/>
                  </a:lnTo>
                  <a:lnTo>
                    <a:pt x="425" y="83"/>
                  </a:lnTo>
                  <a:lnTo>
                    <a:pt x="417" y="83"/>
                  </a:lnTo>
                  <a:lnTo>
                    <a:pt x="410" y="83"/>
                  </a:lnTo>
                  <a:lnTo>
                    <a:pt x="398" y="78"/>
                  </a:lnTo>
                  <a:lnTo>
                    <a:pt x="395" y="78"/>
                  </a:lnTo>
                  <a:lnTo>
                    <a:pt x="372" y="88"/>
                  </a:lnTo>
                  <a:lnTo>
                    <a:pt x="364" y="93"/>
                  </a:lnTo>
                  <a:lnTo>
                    <a:pt x="360" y="93"/>
                  </a:lnTo>
                  <a:lnTo>
                    <a:pt x="349" y="103"/>
                  </a:lnTo>
                  <a:lnTo>
                    <a:pt x="337" y="109"/>
                  </a:lnTo>
                  <a:lnTo>
                    <a:pt x="329" y="109"/>
                  </a:lnTo>
                  <a:lnTo>
                    <a:pt x="326" y="109"/>
                  </a:lnTo>
                  <a:lnTo>
                    <a:pt x="341" y="98"/>
                  </a:lnTo>
                  <a:lnTo>
                    <a:pt x="345" y="93"/>
                  </a:lnTo>
                  <a:lnTo>
                    <a:pt x="345" y="88"/>
                  </a:lnTo>
                  <a:lnTo>
                    <a:pt x="349" y="83"/>
                  </a:lnTo>
                  <a:lnTo>
                    <a:pt x="356" y="78"/>
                  </a:lnTo>
                  <a:lnTo>
                    <a:pt x="364" y="72"/>
                  </a:lnTo>
                  <a:lnTo>
                    <a:pt x="368" y="67"/>
                  </a:lnTo>
                  <a:lnTo>
                    <a:pt x="375" y="57"/>
                  </a:lnTo>
                  <a:lnTo>
                    <a:pt x="375" y="52"/>
                  </a:lnTo>
                  <a:lnTo>
                    <a:pt x="364" y="31"/>
                  </a:lnTo>
                  <a:lnTo>
                    <a:pt x="345" y="15"/>
                  </a:lnTo>
                  <a:lnTo>
                    <a:pt x="337" y="5"/>
                  </a:lnTo>
                  <a:lnTo>
                    <a:pt x="329" y="0"/>
                  </a:lnTo>
                  <a:lnTo>
                    <a:pt x="322" y="5"/>
                  </a:lnTo>
                  <a:lnTo>
                    <a:pt x="322" y="10"/>
                  </a:lnTo>
                  <a:lnTo>
                    <a:pt x="318" y="15"/>
                  </a:lnTo>
                  <a:lnTo>
                    <a:pt x="314" y="21"/>
                  </a:lnTo>
                  <a:lnTo>
                    <a:pt x="310" y="21"/>
                  </a:lnTo>
                  <a:lnTo>
                    <a:pt x="310" y="26"/>
                  </a:lnTo>
                  <a:lnTo>
                    <a:pt x="306" y="26"/>
                  </a:lnTo>
                  <a:lnTo>
                    <a:pt x="303" y="26"/>
                  </a:lnTo>
                  <a:lnTo>
                    <a:pt x="299" y="26"/>
                  </a:lnTo>
                  <a:lnTo>
                    <a:pt x="295" y="26"/>
                  </a:lnTo>
                  <a:lnTo>
                    <a:pt x="291" y="26"/>
                  </a:lnTo>
                  <a:lnTo>
                    <a:pt x="287" y="26"/>
                  </a:lnTo>
                  <a:lnTo>
                    <a:pt x="283" y="26"/>
                  </a:lnTo>
                  <a:lnTo>
                    <a:pt x="280" y="26"/>
                  </a:lnTo>
                  <a:lnTo>
                    <a:pt x="276" y="26"/>
                  </a:lnTo>
                  <a:lnTo>
                    <a:pt x="272" y="26"/>
                  </a:lnTo>
                  <a:lnTo>
                    <a:pt x="268" y="21"/>
                  </a:lnTo>
                  <a:lnTo>
                    <a:pt x="264" y="26"/>
                  </a:lnTo>
                  <a:lnTo>
                    <a:pt x="260" y="26"/>
                  </a:lnTo>
                  <a:lnTo>
                    <a:pt x="257" y="26"/>
                  </a:lnTo>
                  <a:lnTo>
                    <a:pt x="253" y="26"/>
                  </a:lnTo>
                  <a:lnTo>
                    <a:pt x="257" y="31"/>
                  </a:lnTo>
                  <a:lnTo>
                    <a:pt x="249" y="31"/>
                  </a:lnTo>
                  <a:lnTo>
                    <a:pt x="237" y="31"/>
                  </a:lnTo>
                  <a:lnTo>
                    <a:pt x="230" y="36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14" y="31"/>
                  </a:lnTo>
                  <a:lnTo>
                    <a:pt x="214" y="21"/>
                  </a:lnTo>
                  <a:lnTo>
                    <a:pt x="214" y="15"/>
                  </a:lnTo>
                  <a:lnTo>
                    <a:pt x="214" y="5"/>
                  </a:lnTo>
                  <a:lnTo>
                    <a:pt x="211" y="0"/>
                  </a:lnTo>
                  <a:lnTo>
                    <a:pt x="211" y="5"/>
                  </a:lnTo>
                  <a:lnTo>
                    <a:pt x="207" y="10"/>
                  </a:lnTo>
                  <a:lnTo>
                    <a:pt x="199" y="10"/>
                  </a:lnTo>
                  <a:lnTo>
                    <a:pt x="195" y="10"/>
                  </a:lnTo>
                  <a:lnTo>
                    <a:pt x="188" y="15"/>
                  </a:lnTo>
                  <a:lnTo>
                    <a:pt x="184" y="15"/>
                  </a:lnTo>
                  <a:lnTo>
                    <a:pt x="169" y="21"/>
                  </a:lnTo>
                  <a:lnTo>
                    <a:pt x="165" y="15"/>
                  </a:lnTo>
                  <a:lnTo>
                    <a:pt x="161" y="15"/>
                  </a:lnTo>
                  <a:lnTo>
                    <a:pt x="153" y="10"/>
                  </a:lnTo>
                  <a:lnTo>
                    <a:pt x="146" y="10"/>
                  </a:lnTo>
                  <a:lnTo>
                    <a:pt x="138" y="5"/>
                  </a:lnTo>
                  <a:lnTo>
                    <a:pt x="138" y="10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6" y="15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1"/>
                  </a:lnTo>
                  <a:lnTo>
                    <a:pt x="161" y="26"/>
                  </a:lnTo>
                  <a:lnTo>
                    <a:pt x="161" y="36"/>
                  </a:lnTo>
                  <a:lnTo>
                    <a:pt x="153" y="46"/>
                  </a:lnTo>
                  <a:lnTo>
                    <a:pt x="130" y="67"/>
                  </a:lnTo>
                  <a:lnTo>
                    <a:pt x="111" y="57"/>
                  </a:lnTo>
                  <a:lnTo>
                    <a:pt x="107" y="57"/>
                  </a:lnTo>
                  <a:lnTo>
                    <a:pt x="103" y="57"/>
                  </a:lnTo>
                  <a:lnTo>
                    <a:pt x="96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61" y="46"/>
                  </a:lnTo>
                  <a:lnTo>
                    <a:pt x="61" y="57"/>
                  </a:lnTo>
                  <a:lnTo>
                    <a:pt x="73" y="57"/>
                  </a:lnTo>
                  <a:lnTo>
                    <a:pt x="73" y="67"/>
                  </a:lnTo>
                  <a:lnTo>
                    <a:pt x="69" y="67"/>
                  </a:lnTo>
                  <a:lnTo>
                    <a:pt x="61" y="67"/>
                  </a:lnTo>
                  <a:lnTo>
                    <a:pt x="61" y="78"/>
                  </a:lnTo>
                  <a:lnTo>
                    <a:pt x="65" y="78"/>
                  </a:lnTo>
                  <a:lnTo>
                    <a:pt x="69" y="83"/>
                  </a:lnTo>
                  <a:lnTo>
                    <a:pt x="73" y="93"/>
                  </a:lnTo>
                  <a:lnTo>
                    <a:pt x="73" y="98"/>
                  </a:lnTo>
                  <a:lnTo>
                    <a:pt x="73" y="103"/>
                  </a:lnTo>
                  <a:lnTo>
                    <a:pt x="61" y="140"/>
                  </a:lnTo>
                  <a:lnTo>
                    <a:pt x="54" y="140"/>
                  </a:lnTo>
                  <a:lnTo>
                    <a:pt x="50" y="140"/>
                  </a:lnTo>
                  <a:lnTo>
                    <a:pt x="42" y="140"/>
                  </a:lnTo>
                  <a:lnTo>
                    <a:pt x="38" y="140"/>
                  </a:lnTo>
                  <a:lnTo>
                    <a:pt x="31" y="145"/>
                  </a:lnTo>
                  <a:lnTo>
                    <a:pt x="23" y="150"/>
                  </a:lnTo>
                  <a:lnTo>
                    <a:pt x="15" y="160"/>
                  </a:lnTo>
                  <a:lnTo>
                    <a:pt x="11" y="166"/>
                  </a:lnTo>
                  <a:lnTo>
                    <a:pt x="8" y="171"/>
                  </a:lnTo>
                  <a:lnTo>
                    <a:pt x="4" y="171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4" y="202"/>
                  </a:lnTo>
                  <a:lnTo>
                    <a:pt x="4" y="207"/>
                  </a:lnTo>
                  <a:lnTo>
                    <a:pt x="8" y="212"/>
                  </a:lnTo>
                  <a:lnTo>
                    <a:pt x="8" y="217"/>
                  </a:lnTo>
                  <a:lnTo>
                    <a:pt x="11" y="217"/>
                  </a:lnTo>
                  <a:lnTo>
                    <a:pt x="15" y="217"/>
                  </a:lnTo>
                  <a:lnTo>
                    <a:pt x="19" y="217"/>
                  </a:lnTo>
                  <a:lnTo>
                    <a:pt x="27" y="223"/>
                  </a:lnTo>
                  <a:lnTo>
                    <a:pt x="34" y="223"/>
                  </a:lnTo>
                  <a:lnTo>
                    <a:pt x="38" y="223"/>
                  </a:lnTo>
                  <a:lnTo>
                    <a:pt x="42" y="223"/>
                  </a:lnTo>
                  <a:lnTo>
                    <a:pt x="46" y="217"/>
                  </a:lnTo>
                  <a:lnTo>
                    <a:pt x="50" y="217"/>
                  </a:lnTo>
                  <a:lnTo>
                    <a:pt x="50" y="212"/>
                  </a:lnTo>
                  <a:lnTo>
                    <a:pt x="50" y="238"/>
                  </a:lnTo>
                  <a:lnTo>
                    <a:pt x="50" y="243"/>
                  </a:lnTo>
                  <a:lnTo>
                    <a:pt x="57" y="243"/>
                  </a:lnTo>
                  <a:lnTo>
                    <a:pt x="61" y="243"/>
                  </a:lnTo>
                  <a:lnTo>
                    <a:pt x="69" y="243"/>
                  </a:lnTo>
                  <a:lnTo>
                    <a:pt x="80" y="243"/>
                  </a:lnTo>
                  <a:lnTo>
                    <a:pt x="88" y="243"/>
                  </a:lnTo>
                  <a:lnTo>
                    <a:pt x="92" y="243"/>
                  </a:lnTo>
                  <a:lnTo>
                    <a:pt x="96" y="238"/>
                  </a:lnTo>
                  <a:lnTo>
                    <a:pt x="103" y="233"/>
                  </a:lnTo>
                  <a:lnTo>
                    <a:pt x="107" y="228"/>
                  </a:lnTo>
                  <a:lnTo>
                    <a:pt x="111" y="228"/>
                  </a:lnTo>
                  <a:lnTo>
                    <a:pt x="119" y="228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30" y="223"/>
                  </a:lnTo>
                  <a:lnTo>
                    <a:pt x="134" y="228"/>
                  </a:lnTo>
                  <a:lnTo>
                    <a:pt x="134" y="233"/>
                  </a:lnTo>
                  <a:lnTo>
                    <a:pt x="130" y="243"/>
                  </a:lnTo>
                  <a:lnTo>
                    <a:pt x="134" y="259"/>
                  </a:lnTo>
                  <a:lnTo>
                    <a:pt x="149" y="269"/>
                  </a:lnTo>
                  <a:lnTo>
                    <a:pt x="161" y="269"/>
                  </a:lnTo>
                  <a:lnTo>
                    <a:pt x="176" y="269"/>
                  </a:lnTo>
                  <a:lnTo>
                    <a:pt x="176" y="274"/>
                  </a:lnTo>
                  <a:lnTo>
                    <a:pt x="180" y="279"/>
                  </a:lnTo>
                  <a:lnTo>
                    <a:pt x="184" y="285"/>
                  </a:lnTo>
                  <a:lnTo>
                    <a:pt x="192" y="290"/>
                  </a:lnTo>
                  <a:lnTo>
                    <a:pt x="195" y="290"/>
                  </a:lnTo>
                  <a:lnTo>
                    <a:pt x="203" y="295"/>
                  </a:lnTo>
                  <a:lnTo>
                    <a:pt x="211" y="305"/>
                  </a:lnTo>
                  <a:lnTo>
                    <a:pt x="214" y="316"/>
                  </a:lnTo>
                  <a:lnTo>
                    <a:pt x="241" y="321"/>
                  </a:lnTo>
                  <a:lnTo>
                    <a:pt x="241" y="326"/>
                  </a:lnTo>
                  <a:lnTo>
                    <a:pt x="241" y="331"/>
                  </a:lnTo>
                  <a:lnTo>
                    <a:pt x="245" y="331"/>
                  </a:lnTo>
                  <a:lnTo>
                    <a:pt x="249" y="336"/>
                  </a:lnTo>
                  <a:lnTo>
                    <a:pt x="249" y="347"/>
                  </a:lnTo>
                  <a:lnTo>
                    <a:pt x="249" y="352"/>
                  </a:lnTo>
                  <a:lnTo>
                    <a:pt x="249" y="373"/>
                  </a:lnTo>
                  <a:lnTo>
                    <a:pt x="249" y="388"/>
                  </a:lnTo>
                  <a:lnTo>
                    <a:pt x="245" y="399"/>
                  </a:lnTo>
                  <a:lnTo>
                    <a:pt x="249" y="399"/>
                  </a:lnTo>
                  <a:lnTo>
                    <a:pt x="249" y="404"/>
                  </a:lnTo>
                  <a:lnTo>
                    <a:pt x="249" y="409"/>
                  </a:lnTo>
                  <a:lnTo>
                    <a:pt x="249" y="414"/>
                  </a:lnTo>
                  <a:lnTo>
                    <a:pt x="253" y="424"/>
                  </a:lnTo>
                  <a:lnTo>
                    <a:pt x="257" y="440"/>
                  </a:lnTo>
                  <a:lnTo>
                    <a:pt x="257" y="450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76" y="455"/>
                  </a:lnTo>
                  <a:lnTo>
                    <a:pt x="280" y="455"/>
                  </a:lnTo>
                  <a:lnTo>
                    <a:pt x="283" y="455"/>
                  </a:lnTo>
                  <a:lnTo>
                    <a:pt x="291" y="455"/>
                  </a:lnTo>
                  <a:lnTo>
                    <a:pt x="291" y="461"/>
                  </a:lnTo>
                  <a:lnTo>
                    <a:pt x="295" y="466"/>
                  </a:lnTo>
                  <a:lnTo>
                    <a:pt x="299" y="476"/>
                  </a:lnTo>
                  <a:lnTo>
                    <a:pt x="299" y="481"/>
                  </a:lnTo>
                  <a:lnTo>
                    <a:pt x="303" y="481"/>
                  </a:lnTo>
                  <a:lnTo>
                    <a:pt x="310" y="487"/>
                  </a:lnTo>
                  <a:lnTo>
                    <a:pt x="314" y="487"/>
                  </a:lnTo>
                  <a:lnTo>
                    <a:pt x="318" y="492"/>
                  </a:lnTo>
                  <a:lnTo>
                    <a:pt x="318" y="497"/>
                  </a:lnTo>
                  <a:lnTo>
                    <a:pt x="310" y="507"/>
                  </a:lnTo>
                  <a:lnTo>
                    <a:pt x="306" y="512"/>
                  </a:lnTo>
                  <a:lnTo>
                    <a:pt x="295" y="523"/>
                  </a:lnTo>
                  <a:lnTo>
                    <a:pt x="280" y="528"/>
                  </a:lnTo>
                  <a:lnTo>
                    <a:pt x="272" y="533"/>
                  </a:lnTo>
                  <a:lnTo>
                    <a:pt x="268" y="538"/>
                  </a:lnTo>
                  <a:lnTo>
                    <a:pt x="260" y="549"/>
                  </a:lnTo>
                  <a:lnTo>
                    <a:pt x="253" y="559"/>
                  </a:lnTo>
                  <a:lnTo>
                    <a:pt x="253" y="564"/>
                  </a:lnTo>
                  <a:lnTo>
                    <a:pt x="257" y="564"/>
                  </a:lnTo>
                  <a:lnTo>
                    <a:pt x="264" y="564"/>
                  </a:lnTo>
                  <a:lnTo>
                    <a:pt x="268" y="569"/>
                  </a:lnTo>
                  <a:lnTo>
                    <a:pt x="280" y="580"/>
                  </a:lnTo>
                  <a:lnTo>
                    <a:pt x="283" y="580"/>
                  </a:lnTo>
                  <a:lnTo>
                    <a:pt x="295" y="585"/>
                  </a:lnTo>
                  <a:lnTo>
                    <a:pt x="303" y="585"/>
                  </a:lnTo>
                  <a:lnTo>
                    <a:pt x="310" y="590"/>
                  </a:lnTo>
                  <a:lnTo>
                    <a:pt x="326" y="606"/>
                  </a:lnTo>
                  <a:lnTo>
                    <a:pt x="329" y="616"/>
                  </a:lnTo>
                  <a:lnTo>
                    <a:pt x="341" y="606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2" name="Freeform 226"/>
            <p:cNvSpPr>
              <a:spLocks/>
            </p:cNvSpPr>
            <p:nvPr/>
          </p:nvSpPr>
          <p:spPr bwMode="auto">
            <a:xfrm>
              <a:off x="1059" y="2803"/>
              <a:ext cx="131" cy="745"/>
            </a:xfrm>
            <a:custGeom>
              <a:avLst/>
              <a:gdLst>
                <a:gd name="T0" fmla="*/ 156 w 178"/>
                <a:gd name="T1" fmla="*/ 800 h 813"/>
                <a:gd name="T2" fmla="*/ 131 w 178"/>
                <a:gd name="T3" fmla="*/ 806 h 813"/>
                <a:gd name="T4" fmla="*/ 119 w 178"/>
                <a:gd name="T5" fmla="*/ 788 h 813"/>
                <a:gd name="T6" fmla="*/ 107 w 178"/>
                <a:gd name="T7" fmla="*/ 800 h 813"/>
                <a:gd name="T8" fmla="*/ 64 w 178"/>
                <a:gd name="T9" fmla="*/ 782 h 813"/>
                <a:gd name="T10" fmla="*/ 86 w 178"/>
                <a:gd name="T11" fmla="*/ 740 h 813"/>
                <a:gd name="T12" fmla="*/ 70 w 178"/>
                <a:gd name="T13" fmla="*/ 722 h 813"/>
                <a:gd name="T14" fmla="*/ 46 w 178"/>
                <a:gd name="T15" fmla="*/ 728 h 813"/>
                <a:gd name="T16" fmla="*/ 0 w 178"/>
                <a:gd name="T17" fmla="*/ 686 h 813"/>
                <a:gd name="T18" fmla="*/ 6 w 178"/>
                <a:gd name="T19" fmla="*/ 590 h 813"/>
                <a:gd name="T20" fmla="*/ 31 w 178"/>
                <a:gd name="T21" fmla="*/ 547 h 813"/>
                <a:gd name="T22" fmla="*/ 19 w 178"/>
                <a:gd name="T23" fmla="*/ 463 h 813"/>
                <a:gd name="T24" fmla="*/ 34 w 178"/>
                <a:gd name="T25" fmla="*/ 427 h 813"/>
                <a:gd name="T26" fmla="*/ 55 w 178"/>
                <a:gd name="T27" fmla="*/ 409 h 813"/>
                <a:gd name="T28" fmla="*/ 61 w 178"/>
                <a:gd name="T29" fmla="*/ 373 h 813"/>
                <a:gd name="T30" fmla="*/ 52 w 178"/>
                <a:gd name="T31" fmla="*/ 367 h 813"/>
                <a:gd name="T32" fmla="*/ 46 w 178"/>
                <a:gd name="T33" fmla="*/ 391 h 813"/>
                <a:gd name="T34" fmla="*/ 34 w 178"/>
                <a:gd name="T35" fmla="*/ 373 h 813"/>
                <a:gd name="T36" fmla="*/ 58 w 178"/>
                <a:gd name="T37" fmla="*/ 289 h 813"/>
                <a:gd name="T38" fmla="*/ 61 w 178"/>
                <a:gd name="T39" fmla="*/ 241 h 813"/>
                <a:gd name="T40" fmla="*/ 77 w 178"/>
                <a:gd name="T41" fmla="*/ 199 h 813"/>
                <a:gd name="T42" fmla="*/ 80 w 178"/>
                <a:gd name="T43" fmla="*/ 163 h 813"/>
                <a:gd name="T44" fmla="*/ 83 w 178"/>
                <a:gd name="T45" fmla="*/ 127 h 813"/>
                <a:gd name="T46" fmla="*/ 83 w 178"/>
                <a:gd name="T47" fmla="*/ 102 h 813"/>
                <a:gd name="T48" fmla="*/ 83 w 178"/>
                <a:gd name="T49" fmla="*/ 60 h 813"/>
                <a:gd name="T50" fmla="*/ 70 w 178"/>
                <a:gd name="T51" fmla="*/ 24 h 813"/>
                <a:gd name="T52" fmla="*/ 55 w 178"/>
                <a:gd name="T53" fmla="*/ 12 h 813"/>
                <a:gd name="T54" fmla="*/ 89 w 178"/>
                <a:gd name="T55" fmla="*/ 12 h 813"/>
                <a:gd name="T56" fmla="*/ 116 w 178"/>
                <a:gd name="T57" fmla="*/ 48 h 813"/>
                <a:gd name="T58" fmla="*/ 131 w 178"/>
                <a:gd name="T59" fmla="*/ 109 h 813"/>
                <a:gd name="T60" fmla="*/ 137 w 178"/>
                <a:gd name="T61" fmla="*/ 109 h 813"/>
                <a:gd name="T62" fmla="*/ 137 w 178"/>
                <a:gd name="T63" fmla="*/ 133 h 813"/>
                <a:gd name="T64" fmla="*/ 125 w 178"/>
                <a:gd name="T65" fmla="*/ 145 h 813"/>
                <a:gd name="T66" fmla="*/ 113 w 178"/>
                <a:gd name="T67" fmla="*/ 175 h 813"/>
                <a:gd name="T68" fmla="*/ 95 w 178"/>
                <a:gd name="T69" fmla="*/ 217 h 813"/>
                <a:gd name="T70" fmla="*/ 98 w 178"/>
                <a:gd name="T71" fmla="*/ 343 h 813"/>
                <a:gd name="T72" fmla="*/ 80 w 178"/>
                <a:gd name="T73" fmla="*/ 367 h 813"/>
                <a:gd name="T74" fmla="*/ 67 w 178"/>
                <a:gd name="T75" fmla="*/ 397 h 813"/>
                <a:gd name="T76" fmla="*/ 70 w 178"/>
                <a:gd name="T77" fmla="*/ 427 h 813"/>
                <a:gd name="T78" fmla="*/ 64 w 178"/>
                <a:gd name="T79" fmla="*/ 451 h 813"/>
                <a:gd name="T80" fmla="*/ 67 w 178"/>
                <a:gd name="T81" fmla="*/ 469 h 813"/>
                <a:gd name="T82" fmla="*/ 67 w 178"/>
                <a:gd name="T83" fmla="*/ 499 h 813"/>
                <a:gd name="T84" fmla="*/ 67 w 178"/>
                <a:gd name="T85" fmla="*/ 511 h 813"/>
                <a:gd name="T86" fmla="*/ 67 w 178"/>
                <a:gd name="T87" fmla="*/ 547 h 813"/>
                <a:gd name="T88" fmla="*/ 58 w 178"/>
                <a:gd name="T89" fmla="*/ 559 h 813"/>
                <a:gd name="T90" fmla="*/ 46 w 178"/>
                <a:gd name="T91" fmla="*/ 596 h 813"/>
                <a:gd name="T92" fmla="*/ 46 w 178"/>
                <a:gd name="T93" fmla="*/ 662 h 813"/>
                <a:gd name="T94" fmla="*/ 46 w 178"/>
                <a:gd name="T95" fmla="*/ 674 h 813"/>
                <a:gd name="T96" fmla="*/ 104 w 178"/>
                <a:gd name="T97" fmla="*/ 704 h 813"/>
                <a:gd name="T98" fmla="*/ 107 w 178"/>
                <a:gd name="T99" fmla="*/ 752 h 813"/>
                <a:gd name="T100" fmla="*/ 177 w 178"/>
                <a:gd name="T101" fmla="*/ 800 h 8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813"/>
                <a:gd name="T155" fmla="*/ 178 w 178"/>
                <a:gd name="T156" fmla="*/ 813 h 8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813">
                  <a:moveTo>
                    <a:pt x="177" y="800"/>
                  </a:moveTo>
                  <a:lnTo>
                    <a:pt x="168" y="806"/>
                  </a:lnTo>
                  <a:lnTo>
                    <a:pt x="156" y="800"/>
                  </a:lnTo>
                  <a:lnTo>
                    <a:pt x="153" y="794"/>
                  </a:lnTo>
                  <a:lnTo>
                    <a:pt x="144" y="800"/>
                  </a:lnTo>
                  <a:lnTo>
                    <a:pt x="131" y="806"/>
                  </a:lnTo>
                  <a:lnTo>
                    <a:pt x="122" y="812"/>
                  </a:lnTo>
                  <a:lnTo>
                    <a:pt x="119" y="800"/>
                  </a:lnTo>
                  <a:lnTo>
                    <a:pt x="119" y="788"/>
                  </a:lnTo>
                  <a:lnTo>
                    <a:pt x="119" y="782"/>
                  </a:lnTo>
                  <a:lnTo>
                    <a:pt x="107" y="788"/>
                  </a:lnTo>
                  <a:lnTo>
                    <a:pt x="107" y="800"/>
                  </a:lnTo>
                  <a:lnTo>
                    <a:pt x="89" y="800"/>
                  </a:lnTo>
                  <a:lnTo>
                    <a:pt x="83" y="782"/>
                  </a:lnTo>
                  <a:lnTo>
                    <a:pt x="64" y="782"/>
                  </a:lnTo>
                  <a:lnTo>
                    <a:pt x="64" y="764"/>
                  </a:lnTo>
                  <a:lnTo>
                    <a:pt x="77" y="764"/>
                  </a:lnTo>
                  <a:lnTo>
                    <a:pt x="86" y="740"/>
                  </a:lnTo>
                  <a:lnTo>
                    <a:pt x="83" y="734"/>
                  </a:lnTo>
                  <a:lnTo>
                    <a:pt x="77" y="728"/>
                  </a:lnTo>
                  <a:lnTo>
                    <a:pt x="70" y="722"/>
                  </a:lnTo>
                  <a:lnTo>
                    <a:pt x="67" y="722"/>
                  </a:lnTo>
                  <a:lnTo>
                    <a:pt x="55" y="722"/>
                  </a:lnTo>
                  <a:lnTo>
                    <a:pt x="46" y="728"/>
                  </a:lnTo>
                  <a:lnTo>
                    <a:pt x="40" y="734"/>
                  </a:lnTo>
                  <a:lnTo>
                    <a:pt x="3" y="698"/>
                  </a:lnTo>
                  <a:lnTo>
                    <a:pt x="0" y="686"/>
                  </a:lnTo>
                  <a:lnTo>
                    <a:pt x="0" y="668"/>
                  </a:lnTo>
                  <a:lnTo>
                    <a:pt x="3" y="626"/>
                  </a:lnTo>
                  <a:lnTo>
                    <a:pt x="6" y="590"/>
                  </a:lnTo>
                  <a:lnTo>
                    <a:pt x="10" y="578"/>
                  </a:lnTo>
                  <a:lnTo>
                    <a:pt x="10" y="571"/>
                  </a:lnTo>
                  <a:lnTo>
                    <a:pt x="31" y="547"/>
                  </a:lnTo>
                  <a:lnTo>
                    <a:pt x="37" y="517"/>
                  </a:lnTo>
                  <a:lnTo>
                    <a:pt x="37" y="481"/>
                  </a:lnTo>
                  <a:lnTo>
                    <a:pt x="19" y="463"/>
                  </a:lnTo>
                  <a:lnTo>
                    <a:pt x="40" y="445"/>
                  </a:lnTo>
                  <a:lnTo>
                    <a:pt x="40" y="427"/>
                  </a:lnTo>
                  <a:lnTo>
                    <a:pt x="34" y="427"/>
                  </a:lnTo>
                  <a:lnTo>
                    <a:pt x="37" y="415"/>
                  </a:lnTo>
                  <a:lnTo>
                    <a:pt x="46" y="415"/>
                  </a:lnTo>
                  <a:lnTo>
                    <a:pt x="55" y="409"/>
                  </a:lnTo>
                  <a:lnTo>
                    <a:pt x="55" y="391"/>
                  </a:lnTo>
                  <a:lnTo>
                    <a:pt x="55" y="385"/>
                  </a:lnTo>
                  <a:lnTo>
                    <a:pt x="61" y="373"/>
                  </a:lnTo>
                  <a:lnTo>
                    <a:pt x="64" y="355"/>
                  </a:lnTo>
                  <a:lnTo>
                    <a:pt x="55" y="361"/>
                  </a:lnTo>
                  <a:lnTo>
                    <a:pt x="52" y="367"/>
                  </a:lnTo>
                  <a:lnTo>
                    <a:pt x="49" y="373"/>
                  </a:lnTo>
                  <a:lnTo>
                    <a:pt x="46" y="379"/>
                  </a:lnTo>
                  <a:lnTo>
                    <a:pt x="46" y="391"/>
                  </a:lnTo>
                  <a:lnTo>
                    <a:pt x="40" y="403"/>
                  </a:lnTo>
                  <a:lnTo>
                    <a:pt x="37" y="409"/>
                  </a:lnTo>
                  <a:lnTo>
                    <a:pt x="34" y="373"/>
                  </a:lnTo>
                  <a:lnTo>
                    <a:pt x="43" y="349"/>
                  </a:lnTo>
                  <a:lnTo>
                    <a:pt x="52" y="325"/>
                  </a:lnTo>
                  <a:lnTo>
                    <a:pt x="58" y="289"/>
                  </a:lnTo>
                  <a:lnTo>
                    <a:pt x="61" y="265"/>
                  </a:lnTo>
                  <a:lnTo>
                    <a:pt x="61" y="259"/>
                  </a:lnTo>
                  <a:lnTo>
                    <a:pt x="61" y="241"/>
                  </a:lnTo>
                  <a:lnTo>
                    <a:pt x="67" y="223"/>
                  </a:lnTo>
                  <a:lnTo>
                    <a:pt x="73" y="205"/>
                  </a:lnTo>
                  <a:lnTo>
                    <a:pt x="77" y="199"/>
                  </a:lnTo>
                  <a:lnTo>
                    <a:pt x="77" y="187"/>
                  </a:lnTo>
                  <a:lnTo>
                    <a:pt x="77" y="175"/>
                  </a:lnTo>
                  <a:lnTo>
                    <a:pt x="80" y="163"/>
                  </a:lnTo>
                  <a:lnTo>
                    <a:pt x="83" y="151"/>
                  </a:lnTo>
                  <a:lnTo>
                    <a:pt x="83" y="139"/>
                  </a:lnTo>
                  <a:lnTo>
                    <a:pt x="83" y="127"/>
                  </a:lnTo>
                  <a:lnTo>
                    <a:pt x="80" y="121"/>
                  </a:lnTo>
                  <a:lnTo>
                    <a:pt x="80" y="115"/>
                  </a:lnTo>
                  <a:lnTo>
                    <a:pt x="83" y="102"/>
                  </a:lnTo>
                  <a:lnTo>
                    <a:pt x="86" y="96"/>
                  </a:lnTo>
                  <a:lnTo>
                    <a:pt x="86" y="78"/>
                  </a:lnTo>
                  <a:lnTo>
                    <a:pt x="83" y="60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0" y="24"/>
                  </a:lnTo>
                  <a:lnTo>
                    <a:pt x="55" y="12"/>
                  </a:lnTo>
                  <a:lnTo>
                    <a:pt x="52" y="12"/>
                  </a:lnTo>
                  <a:lnTo>
                    <a:pt x="55" y="12"/>
                  </a:lnTo>
                  <a:lnTo>
                    <a:pt x="64" y="6"/>
                  </a:lnTo>
                  <a:lnTo>
                    <a:pt x="86" y="0"/>
                  </a:lnTo>
                  <a:lnTo>
                    <a:pt x="89" y="12"/>
                  </a:lnTo>
                  <a:lnTo>
                    <a:pt x="95" y="18"/>
                  </a:lnTo>
                  <a:lnTo>
                    <a:pt x="104" y="36"/>
                  </a:lnTo>
                  <a:lnTo>
                    <a:pt x="116" y="48"/>
                  </a:lnTo>
                  <a:lnTo>
                    <a:pt x="119" y="54"/>
                  </a:lnTo>
                  <a:lnTo>
                    <a:pt x="119" y="60"/>
                  </a:lnTo>
                  <a:lnTo>
                    <a:pt x="131" y="109"/>
                  </a:lnTo>
                  <a:lnTo>
                    <a:pt x="131" y="115"/>
                  </a:lnTo>
                  <a:lnTo>
                    <a:pt x="134" y="115"/>
                  </a:lnTo>
                  <a:lnTo>
                    <a:pt x="137" y="109"/>
                  </a:lnTo>
                  <a:lnTo>
                    <a:pt x="137" y="115"/>
                  </a:lnTo>
                  <a:lnTo>
                    <a:pt x="137" y="121"/>
                  </a:lnTo>
                  <a:lnTo>
                    <a:pt x="137" y="133"/>
                  </a:lnTo>
                  <a:lnTo>
                    <a:pt x="134" y="133"/>
                  </a:lnTo>
                  <a:lnTo>
                    <a:pt x="131" y="139"/>
                  </a:lnTo>
                  <a:lnTo>
                    <a:pt x="125" y="145"/>
                  </a:lnTo>
                  <a:lnTo>
                    <a:pt x="122" y="157"/>
                  </a:lnTo>
                  <a:lnTo>
                    <a:pt x="119" y="163"/>
                  </a:lnTo>
                  <a:lnTo>
                    <a:pt x="113" y="175"/>
                  </a:lnTo>
                  <a:lnTo>
                    <a:pt x="104" y="187"/>
                  </a:lnTo>
                  <a:lnTo>
                    <a:pt x="101" y="199"/>
                  </a:lnTo>
                  <a:lnTo>
                    <a:pt x="95" y="217"/>
                  </a:lnTo>
                  <a:lnTo>
                    <a:pt x="95" y="229"/>
                  </a:lnTo>
                  <a:lnTo>
                    <a:pt x="98" y="247"/>
                  </a:lnTo>
                  <a:lnTo>
                    <a:pt x="98" y="343"/>
                  </a:lnTo>
                  <a:lnTo>
                    <a:pt x="95" y="349"/>
                  </a:lnTo>
                  <a:lnTo>
                    <a:pt x="89" y="355"/>
                  </a:lnTo>
                  <a:lnTo>
                    <a:pt x="80" y="367"/>
                  </a:lnTo>
                  <a:lnTo>
                    <a:pt x="77" y="373"/>
                  </a:lnTo>
                  <a:lnTo>
                    <a:pt x="70" y="391"/>
                  </a:lnTo>
                  <a:lnTo>
                    <a:pt x="67" y="397"/>
                  </a:lnTo>
                  <a:lnTo>
                    <a:pt x="70" y="409"/>
                  </a:lnTo>
                  <a:lnTo>
                    <a:pt x="67" y="415"/>
                  </a:lnTo>
                  <a:lnTo>
                    <a:pt x="70" y="427"/>
                  </a:lnTo>
                  <a:lnTo>
                    <a:pt x="67" y="439"/>
                  </a:lnTo>
                  <a:lnTo>
                    <a:pt x="64" y="439"/>
                  </a:lnTo>
                  <a:lnTo>
                    <a:pt x="64" y="451"/>
                  </a:lnTo>
                  <a:lnTo>
                    <a:pt x="67" y="451"/>
                  </a:lnTo>
                  <a:lnTo>
                    <a:pt x="67" y="457"/>
                  </a:lnTo>
                  <a:lnTo>
                    <a:pt x="67" y="469"/>
                  </a:lnTo>
                  <a:lnTo>
                    <a:pt x="67" y="481"/>
                  </a:lnTo>
                  <a:lnTo>
                    <a:pt x="67" y="493"/>
                  </a:lnTo>
                  <a:lnTo>
                    <a:pt x="67" y="499"/>
                  </a:lnTo>
                  <a:lnTo>
                    <a:pt x="64" y="505"/>
                  </a:lnTo>
                  <a:lnTo>
                    <a:pt x="67" y="505"/>
                  </a:lnTo>
                  <a:lnTo>
                    <a:pt x="67" y="511"/>
                  </a:lnTo>
                  <a:lnTo>
                    <a:pt x="67" y="517"/>
                  </a:lnTo>
                  <a:lnTo>
                    <a:pt x="67" y="535"/>
                  </a:lnTo>
                  <a:lnTo>
                    <a:pt x="67" y="547"/>
                  </a:lnTo>
                  <a:lnTo>
                    <a:pt x="67" y="553"/>
                  </a:lnTo>
                  <a:lnTo>
                    <a:pt x="64" y="553"/>
                  </a:lnTo>
                  <a:lnTo>
                    <a:pt x="58" y="559"/>
                  </a:lnTo>
                  <a:lnTo>
                    <a:pt x="52" y="571"/>
                  </a:lnTo>
                  <a:lnTo>
                    <a:pt x="46" y="578"/>
                  </a:lnTo>
                  <a:lnTo>
                    <a:pt x="46" y="596"/>
                  </a:lnTo>
                  <a:lnTo>
                    <a:pt x="46" y="626"/>
                  </a:lnTo>
                  <a:lnTo>
                    <a:pt x="46" y="650"/>
                  </a:lnTo>
                  <a:lnTo>
                    <a:pt x="46" y="662"/>
                  </a:lnTo>
                  <a:lnTo>
                    <a:pt x="40" y="662"/>
                  </a:lnTo>
                  <a:lnTo>
                    <a:pt x="46" y="668"/>
                  </a:lnTo>
                  <a:lnTo>
                    <a:pt x="46" y="674"/>
                  </a:lnTo>
                  <a:lnTo>
                    <a:pt x="46" y="686"/>
                  </a:lnTo>
                  <a:lnTo>
                    <a:pt x="61" y="698"/>
                  </a:lnTo>
                  <a:lnTo>
                    <a:pt x="104" y="704"/>
                  </a:lnTo>
                  <a:lnTo>
                    <a:pt x="104" y="710"/>
                  </a:lnTo>
                  <a:lnTo>
                    <a:pt x="107" y="722"/>
                  </a:lnTo>
                  <a:lnTo>
                    <a:pt x="107" y="752"/>
                  </a:lnTo>
                  <a:lnTo>
                    <a:pt x="113" y="776"/>
                  </a:lnTo>
                  <a:lnTo>
                    <a:pt x="156" y="782"/>
                  </a:lnTo>
                  <a:lnTo>
                    <a:pt x="177" y="80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3" name="Freeform 227"/>
            <p:cNvSpPr>
              <a:spLocks/>
            </p:cNvSpPr>
            <p:nvPr/>
          </p:nvSpPr>
          <p:spPr bwMode="auto">
            <a:xfrm>
              <a:off x="1215" y="2852"/>
              <a:ext cx="94" cy="125"/>
            </a:xfrm>
            <a:custGeom>
              <a:avLst/>
              <a:gdLst>
                <a:gd name="T0" fmla="*/ 122 w 127"/>
                <a:gd name="T1" fmla="*/ 105 h 136"/>
                <a:gd name="T2" fmla="*/ 126 w 127"/>
                <a:gd name="T3" fmla="*/ 95 h 136"/>
                <a:gd name="T4" fmla="*/ 122 w 127"/>
                <a:gd name="T5" fmla="*/ 85 h 136"/>
                <a:gd name="T6" fmla="*/ 119 w 127"/>
                <a:gd name="T7" fmla="*/ 80 h 136"/>
                <a:gd name="T8" fmla="*/ 116 w 127"/>
                <a:gd name="T9" fmla="*/ 75 h 136"/>
                <a:gd name="T10" fmla="*/ 109 w 127"/>
                <a:gd name="T11" fmla="*/ 75 h 136"/>
                <a:gd name="T12" fmla="*/ 106 w 127"/>
                <a:gd name="T13" fmla="*/ 75 h 136"/>
                <a:gd name="T14" fmla="*/ 89 w 127"/>
                <a:gd name="T15" fmla="*/ 70 h 136"/>
                <a:gd name="T16" fmla="*/ 86 w 127"/>
                <a:gd name="T17" fmla="*/ 70 h 136"/>
                <a:gd name="T18" fmla="*/ 83 w 127"/>
                <a:gd name="T19" fmla="*/ 70 h 136"/>
                <a:gd name="T20" fmla="*/ 83 w 127"/>
                <a:gd name="T21" fmla="*/ 45 h 136"/>
                <a:gd name="T22" fmla="*/ 79 w 127"/>
                <a:gd name="T23" fmla="*/ 35 h 136"/>
                <a:gd name="T24" fmla="*/ 79 w 127"/>
                <a:gd name="T25" fmla="*/ 30 h 136"/>
                <a:gd name="T26" fmla="*/ 79 w 127"/>
                <a:gd name="T27" fmla="*/ 20 h 136"/>
                <a:gd name="T28" fmla="*/ 76 w 127"/>
                <a:gd name="T29" fmla="*/ 15 h 136"/>
                <a:gd name="T30" fmla="*/ 66 w 127"/>
                <a:gd name="T31" fmla="*/ 10 h 136"/>
                <a:gd name="T32" fmla="*/ 53 w 127"/>
                <a:gd name="T33" fmla="*/ 5 h 136"/>
                <a:gd name="T34" fmla="*/ 40 w 127"/>
                <a:gd name="T35" fmla="*/ 0 h 136"/>
                <a:gd name="T36" fmla="*/ 36 w 127"/>
                <a:gd name="T37" fmla="*/ 0 h 136"/>
                <a:gd name="T38" fmla="*/ 27 w 127"/>
                <a:gd name="T39" fmla="*/ 5 h 136"/>
                <a:gd name="T40" fmla="*/ 7 w 127"/>
                <a:gd name="T41" fmla="*/ 25 h 136"/>
                <a:gd name="T42" fmla="*/ 7 w 127"/>
                <a:gd name="T43" fmla="*/ 30 h 136"/>
                <a:gd name="T44" fmla="*/ 3 w 127"/>
                <a:gd name="T45" fmla="*/ 35 h 136"/>
                <a:gd name="T46" fmla="*/ 0 w 127"/>
                <a:gd name="T47" fmla="*/ 55 h 136"/>
                <a:gd name="T48" fmla="*/ 3 w 127"/>
                <a:gd name="T49" fmla="*/ 60 h 136"/>
                <a:gd name="T50" fmla="*/ 10 w 127"/>
                <a:gd name="T51" fmla="*/ 60 h 136"/>
                <a:gd name="T52" fmla="*/ 30 w 127"/>
                <a:gd name="T53" fmla="*/ 70 h 136"/>
                <a:gd name="T54" fmla="*/ 36 w 127"/>
                <a:gd name="T55" fmla="*/ 80 h 136"/>
                <a:gd name="T56" fmla="*/ 76 w 127"/>
                <a:gd name="T57" fmla="*/ 95 h 136"/>
                <a:gd name="T58" fmla="*/ 60 w 127"/>
                <a:gd name="T59" fmla="*/ 135 h 136"/>
                <a:gd name="T60" fmla="*/ 116 w 127"/>
                <a:gd name="T61" fmla="*/ 135 h 136"/>
                <a:gd name="T62" fmla="*/ 116 w 127"/>
                <a:gd name="T63" fmla="*/ 130 h 136"/>
                <a:gd name="T64" fmla="*/ 122 w 127"/>
                <a:gd name="T65" fmla="*/ 120 h 136"/>
                <a:gd name="T66" fmla="*/ 122 w 127"/>
                <a:gd name="T67" fmla="*/ 115 h 136"/>
                <a:gd name="T68" fmla="*/ 122 w 127"/>
                <a:gd name="T69" fmla="*/ 110 h 136"/>
                <a:gd name="T70" fmla="*/ 122 w 127"/>
                <a:gd name="T71" fmla="*/ 105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"/>
                <a:gd name="T109" fmla="*/ 0 h 136"/>
                <a:gd name="T110" fmla="*/ 127 w 127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" h="136">
                  <a:moveTo>
                    <a:pt x="122" y="105"/>
                  </a:moveTo>
                  <a:lnTo>
                    <a:pt x="126" y="95"/>
                  </a:lnTo>
                  <a:lnTo>
                    <a:pt x="122" y="85"/>
                  </a:lnTo>
                  <a:lnTo>
                    <a:pt x="119" y="80"/>
                  </a:lnTo>
                  <a:lnTo>
                    <a:pt x="116" y="75"/>
                  </a:lnTo>
                  <a:lnTo>
                    <a:pt x="109" y="75"/>
                  </a:lnTo>
                  <a:lnTo>
                    <a:pt x="106" y="75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3" y="70"/>
                  </a:lnTo>
                  <a:lnTo>
                    <a:pt x="83" y="45"/>
                  </a:lnTo>
                  <a:lnTo>
                    <a:pt x="79" y="35"/>
                  </a:lnTo>
                  <a:lnTo>
                    <a:pt x="79" y="30"/>
                  </a:lnTo>
                  <a:lnTo>
                    <a:pt x="79" y="20"/>
                  </a:lnTo>
                  <a:lnTo>
                    <a:pt x="76" y="15"/>
                  </a:lnTo>
                  <a:lnTo>
                    <a:pt x="66" y="10"/>
                  </a:lnTo>
                  <a:lnTo>
                    <a:pt x="53" y="5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27" y="5"/>
                  </a:lnTo>
                  <a:lnTo>
                    <a:pt x="7" y="25"/>
                  </a:lnTo>
                  <a:lnTo>
                    <a:pt x="7" y="30"/>
                  </a:lnTo>
                  <a:lnTo>
                    <a:pt x="3" y="35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10" y="60"/>
                  </a:lnTo>
                  <a:lnTo>
                    <a:pt x="30" y="70"/>
                  </a:lnTo>
                  <a:lnTo>
                    <a:pt x="36" y="80"/>
                  </a:lnTo>
                  <a:lnTo>
                    <a:pt x="76" y="95"/>
                  </a:lnTo>
                  <a:lnTo>
                    <a:pt x="60" y="135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22" y="120"/>
                  </a:lnTo>
                  <a:lnTo>
                    <a:pt x="122" y="115"/>
                  </a:lnTo>
                  <a:lnTo>
                    <a:pt x="122" y="110"/>
                  </a:lnTo>
                  <a:lnTo>
                    <a:pt x="122" y="105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4" name="Freeform 228"/>
            <p:cNvSpPr>
              <a:spLocks/>
            </p:cNvSpPr>
            <p:nvPr/>
          </p:nvSpPr>
          <p:spPr bwMode="auto">
            <a:xfrm>
              <a:off x="935" y="2382"/>
              <a:ext cx="48" cy="73"/>
            </a:xfrm>
            <a:custGeom>
              <a:avLst/>
              <a:gdLst>
                <a:gd name="T0" fmla="*/ 62 w 63"/>
                <a:gd name="T1" fmla="*/ 78 h 79"/>
                <a:gd name="T2" fmla="*/ 57 w 63"/>
                <a:gd name="T3" fmla="*/ 74 h 79"/>
                <a:gd name="T4" fmla="*/ 54 w 63"/>
                <a:gd name="T5" fmla="*/ 66 h 79"/>
                <a:gd name="T6" fmla="*/ 52 w 63"/>
                <a:gd name="T7" fmla="*/ 62 h 79"/>
                <a:gd name="T8" fmla="*/ 52 w 63"/>
                <a:gd name="T9" fmla="*/ 57 h 79"/>
                <a:gd name="T10" fmla="*/ 54 w 63"/>
                <a:gd name="T11" fmla="*/ 53 h 79"/>
                <a:gd name="T12" fmla="*/ 57 w 63"/>
                <a:gd name="T13" fmla="*/ 49 h 79"/>
                <a:gd name="T14" fmla="*/ 57 w 63"/>
                <a:gd name="T15" fmla="*/ 41 h 79"/>
                <a:gd name="T16" fmla="*/ 57 w 63"/>
                <a:gd name="T17" fmla="*/ 37 h 79"/>
                <a:gd name="T18" fmla="*/ 57 w 63"/>
                <a:gd name="T19" fmla="*/ 29 h 79"/>
                <a:gd name="T20" fmla="*/ 59 w 63"/>
                <a:gd name="T21" fmla="*/ 21 h 79"/>
                <a:gd name="T22" fmla="*/ 62 w 63"/>
                <a:gd name="T23" fmla="*/ 16 h 79"/>
                <a:gd name="T24" fmla="*/ 62 w 63"/>
                <a:gd name="T25" fmla="*/ 12 h 79"/>
                <a:gd name="T26" fmla="*/ 62 w 63"/>
                <a:gd name="T27" fmla="*/ 4 h 79"/>
                <a:gd name="T28" fmla="*/ 59 w 63"/>
                <a:gd name="T29" fmla="*/ 0 h 79"/>
                <a:gd name="T30" fmla="*/ 54 w 63"/>
                <a:gd name="T31" fmla="*/ 4 h 79"/>
                <a:gd name="T32" fmla="*/ 52 w 63"/>
                <a:gd name="T33" fmla="*/ 4 h 79"/>
                <a:gd name="T34" fmla="*/ 49 w 63"/>
                <a:gd name="T35" fmla="*/ 4 h 79"/>
                <a:gd name="T36" fmla="*/ 46 w 63"/>
                <a:gd name="T37" fmla="*/ 4 h 79"/>
                <a:gd name="T38" fmla="*/ 41 w 63"/>
                <a:gd name="T39" fmla="*/ 4 h 79"/>
                <a:gd name="T40" fmla="*/ 36 w 63"/>
                <a:gd name="T41" fmla="*/ 12 h 79"/>
                <a:gd name="T42" fmla="*/ 36 w 63"/>
                <a:gd name="T43" fmla="*/ 16 h 79"/>
                <a:gd name="T44" fmla="*/ 33 w 63"/>
                <a:gd name="T45" fmla="*/ 21 h 79"/>
                <a:gd name="T46" fmla="*/ 28 w 63"/>
                <a:gd name="T47" fmla="*/ 25 h 79"/>
                <a:gd name="T48" fmla="*/ 23 w 63"/>
                <a:gd name="T49" fmla="*/ 25 h 79"/>
                <a:gd name="T50" fmla="*/ 21 w 63"/>
                <a:gd name="T51" fmla="*/ 25 h 79"/>
                <a:gd name="T52" fmla="*/ 18 w 63"/>
                <a:gd name="T53" fmla="*/ 29 h 79"/>
                <a:gd name="T54" fmla="*/ 15 w 63"/>
                <a:gd name="T55" fmla="*/ 33 h 79"/>
                <a:gd name="T56" fmla="*/ 15 w 63"/>
                <a:gd name="T57" fmla="*/ 37 h 79"/>
                <a:gd name="T58" fmla="*/ 13 w 63"/>
                <a:gd name="T59" fmla="*/ 41 h 79"/>
                <a:gd name="T60" fmla="*/ 8 w 63"/>
                <a:gd name="T61" fmla="*/ 41 h 79"/>
                <a:gd name="T62" fmla="*/ 8 w 63"/>
                <a:gd name="T63" fmla="*/ 45 h 79"/>
                <a:gd name="T64" fmla="*/ 8 w 63"/>
                <a:gd name="T65" fmla="*/ 49 h 79"/>
                <a:gd name="T66" fmla="*/ 5 w 63"/>
                <a:gd name="T67" fmla="*/ 49 h 79"/>
                <a:gd name="T68" fmla="*/ 2 w 63"/>
                <a:gd name="T69" fmla="*/ 49 h 79"/>
                <a:gd name="T70" fmla="*/ 0 w 63"/>
                <a:gd name="T71" fmla="*/ 49 h 79"/>
                <a:gd name="T72" fmla="*/ 8 w 63"/>
                <a:gd name="T73" fmla="*/ 57 h 79"/>
                <a:gd name="T74" fmla="*/ 10 w 63"/>
                <a:gd name="T75" fmla="*/ 57 h 79"/>
                <a:gd name="T76" fmla="*/ 13 w 63"/>
                <a:gd name="T77" fmla="*/ 62 h 79"/>
                <a:gd name="T78" fmla="*/ 21 w 63"/>
                <a:gd name="T79" fmla="*/ 70 h 79"/>
                <a:gd name="T80" fmla="*/ 23 w 63"/>
                <a:gd name="T81" fmla="*/ 70 h 79"/>
                <a:gd name="T82" fmla="*/ 26 w 63"/>
                <a:gd name="T83" fmla="*/ 70 h 79"/>
                <a:gd name="T84" fmla="*/ 28 w 63"/>
                <a:gd name="T85" fmla="*/ 70 h 79"/>
                <a:gd name="T86" fmla="*/ 31 w 63"/>
                <a:gd name="T87" fmla="*/ 74 h 79"/>
                <a:gd name="T88" fmla="*/ 33 w 63"/>
                <a:gd name="T89" fmla="*/ 74 h 79"/>
                <a:gd name="T90" fmla="*/ 36 w 63"/>
                <a:gd name="T91" fmla="*/ 74 h 79"/>
                <a:gd name="T92" fmla="*/ 46 w 63"/>
                <a:gd name="T93" fmla="*/ 74 h 79"/>
                <a:gd name="T94" fmla="*/ 49 w 63"/>
                <a:gd name="T95" fmla="*/ 74 h 79"/>
                <a:gd name="T96" fmla="*/ 52 w 63"/>
                <a:gd name="T97" fmla="*/ 78 h 79"/>
                <a:gd name="T98" fmla="*/ 54 w 63"/>
                <a:gd name="T99" fmla="*/ 78 h 79"/>
                <a:gd name="T100" fmla="*/ 57 w 63"/>
                <a:gd name="T101" fmla="*/ 78 h 79"/>
                <a:gd name="T102" fmla="*/ 59 w 63"/>
                <a:gd name="T103" fmla="*/ 78 h 79"/>
                <a:gd name="T104" fmla="*/ 62 w 63"/>
                <a:gd name="T105" fmla="*/ 78 h 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79"/>
                <a:gd name="T161" fmla="*/ 63 w 63"/>
                <a:gd name="T162" fmla="*/ 79 h 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79">
                  <a:moveTo>
                    <a:pt x="62" y="78"/>
                  </a:moveTo>
                  <a:lnTo>
                    <a:pt x="57" y="74"/>
                  </a:lnTo>
                  <a:lnTo>
                    <a:pt x="54" y="66"/>
                  </a:lnTo>
                  <a:lnTo>
                    <a:pt x="52" y="62"/>
                  </a:lnTo>
                  <a:lnTo>
                    <a:pt x="52" y="57"/>
                  </a:lnTo>
                  <a:lnTo>
                    <a:pt x="54" y="53"/>
                  </a:lnTo>
                  <a:lnTo>
                    <a:pt x="57" y="49"/>
                  </a:lnTo>
                  <a:lnTo>
                    <a:pt x="57" y="41"/>
                  </a:lnTo>
                  <a:lnTo>
                    <a:pt x="57" y="37"/>
                  </a:lnTo>
                  <a:lnTo>
                    <a:pt x="57" y="29"/>
                  </a:lnTo>
                  <a:lnTo>
                    <a:pt x="59" y="21"/>
                  </a:lnTo>
                  <a:lnTo>
                    <a:pt x="62" y="16"/>
                  </a:lnTo>
                  <a:lnTo>
                    <a:pt x="62" y="12"/>
                  </a:lnTo>
                  <a:lnTo>
                    <a:pt x="62" y="4"/>
                  </a:lnTo>
                  <a:lnTo>
                    <a:pt x="59" y="0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9" y="4"/>
                  </a:lnTo>
                  <a:lnTo>
                    <a:pt x="46" y="4"/>
                  </a:lnTo>
                  <a:lnTo>
                    <a:pt x="41" y="4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1"/>
                  </a:lnTo>
                  <a:lnTo>
                    <a:pt x="28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8" y="29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3" y="41"/>
                  </a:lnTo>
                  <a:lnTo>
                    <a:pt x="8" y="41"/>
                  </a:lnTo>
                  <a:lnTo>
                    <a:pt x="8" y="45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3" y="62"/>
                  </a:lnTo>
                  <a:lnTo>
                    <a:pt x="21" y="70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31" y="74"/>
                  </a:lnTo>
                  <a:lnTo>
                    <a:pt x="33" y="74"/>
                  </a:lnTo>
                  <a:lnTo>
                    <a:pt x="36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2" y="78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59" y="78"/>
                  </a:lnTo>
                  <a:lnTo>
                    <a:pt x="62" y="78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5" name="Freeform 229"/>
            <p:cNvSpPr>
              <a:spLocks/>
            </p:cNvSpPr>
            <p:nvPr/>
          </p:nvSpPr>
          <p:spPr bwMode="auto">
            <a:xfrm>
              <a:off x="886" y="2338"/>
              <a:ext cx="52" cy="75"/>
            </a:xfrm>
            <a:custGeom>
              <a:avLst/>
              <a:gdLst>
                <a:gd name="T0" fmla="*/ 70 w 71"/>
                <a:gd name="T1" fmla="*/ 41 h 82"/>
                <a:gd name="T2" fmla="*/ 68 w 71"/>
                <a:gd name="T3" fmla="*/ 45 h 82"/>
                <a:gd name="T4" fmla="*/ 65 w 71"/>
                <a:gd name="T5" fmla="*/ 49 h 82"/>
                <a:gd name="T6" fmla="*/ 60 w 71"/>
                <a:gd name="T7" fmla="*/ 53 h 82"/>
                <a:gd name="T8" fmla="*/ 55 w 71"/>
                <a:gd name="T9" fmla="*/ 57 h 82"/>
                <a:gd name="T10" fmla="*/ 53 w 71"/>
                <a:gd name="T11" fmla="*/ 57 h 82"/>
                <a:gd name="T12" fmla="*/ 45 w 71"/>
                <a:gd name="T13" fmla="*/ 65 h 82"/>
                <a:gd name="T14" fmla="*/ 43 w 71"/>
                <a:gd name="T15" fmla="*/ 65 h 82"/>
                <a:gd name="T16" fmla="*/ 40 w 71"/>
                <a:gd name="T17" fmla="*/ 65 h 82"/>
                <a:gd name="T18" fmla="*/ 38 w 71"/>
                <a:gd name="T19" fmla="*/ 65 h 82"/>
                <a:gd name="T20" fmla="*/ 35 w 71"/>
                <a:gd name="T21" fmla="*/ 69 h 82"/>
                <a:gd name="T22" fmla="*/ 30 w 71"/>
                <a:gd name="T23" fmla="*/ 69 h 82"/>
                <a:gd name="T24" fmla="*/ 28 w 71"/>
                <a:gd name="T25" fmla="*/ 73 h 82"/>
                <a:gd name="T26" fmla="*/ 20 w 71"/>
                <a:gd name="T27" fmla="*/ 81 h 82"/>
                <a:gd name="T28" fmla="*/ 10 w 71"/>
                <a:gd name="T29" fmla="*/ 73 h 82"/>
                <a:gd name="T30" fmla="*/ 8 w 71"/>
                <a:gd name="T31" fmla="*/ 69 h 82"/>
                <a:gd name="T32" fmla="*/ 5 w 71"/>
                <a:gd name="T33" fmla="*/ 65 h 82"/>
                <a:gd name="T34" fmla="*/ 0 w 71"/>
                <a:gd name="T35" fmla="*/ 61 h 82"/>
                <a:gd name="T36" fmla="*/ 0 w 71"/>
                <a:gd name="T37" fmla="*/ 57 h 82"/>
                <a:gd name="T38" fmla="*/ 3 w 71"/>
                <a:gd name="T39" fmla="*/ 53 h 82"/>
                <a:gd name="T40" fmla="*/ 8 w 71"/>
                <a:gd name="T41" fmla="*/ 49 h 82"/>
                <a:gd name="T42" fmla="*/ 10 w 71"/>
                <a:gd name="T43" fmla="*/ 45 h 82"/>
                <a:gd name="T44" fmla="*/ 10 w 71"/>
                <a:gd name="T45" fmla="*/ 41 h 82"/>
                <a:gd name="T46" fmla="*/ 10 w 71"/>
                <a:gd name="T47" fmla="*/ 37 h 82"/>
                <a:gd name="T48" fmla="*/ 8 w 71"/>
                <a:gd name="T49" fmla="*/ 37 h 82"/>
                <a:gd name="T50" fmla="*/ 8 w 71"/>
                <a:gd name="T51" fmla="*/ 33 h 82"/>
                <a:gd name="T52" fmla="*/ 10 w 71"/>
                <a:gd name="T53" fmla="*/ 33 h 82"/>
                <a:gd name="T54" fmla="*/ 40 w 71"/>
                <a:gd name="T55" fmla="*/ 29 h 82"/>
                <a:gd name="T56" fmla="*/ 40 w 71"/>
                <a:gd name="T57" fmla="*/ 17 h 82"/>
                <a:gd name="T58" fmla="*/ 28 w 71"/>
                <a:gd name="T59" fmla="*/ 8 h 82"/>
                <a:gd name="T60" fmla="*/ 28 w 71"/>
                <a:gd name="T61" fmla="*/ 0 h 82"/>
                <a:gd name="T62" fmla="*/ 55 w 71"/>
                <a:gd name="T63" fmla="*/ 0 h 82"/>
                <a:gd name="T64" fmla="*/ 55 w 71"/>
                <a:gd name="T65" fmla="*/ 37 h 82"/>
                <a:gd name="T66" fmla="*/ 60 w 71"/>
                <a:gd name="T67" fmla="*/ 37 h 82"/>
                <a:gd name="T68" fmla="*/ 63 w 71"/>
                <a:gd name="T69" fmla="*/ 41 h 82"/>
                <a:gd name="T70" fmla="*/ 65 w 71"/>
                <a:gd name="T71" fmla="*/ 41 h 82"/>
                <a:gd name="T72" fmla="*/ 70 w 71"/>
                <a:gd name="T73" fmla="*/ 41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82"/>
                <a:gd name="T113" fmla="*/ 71 w 71"/>
                <a:gd name="T114" fmla="*/ 82 h 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82">
                  <a:moveTo>
                    <a:pt x="70" y="41"/>
                  </a:moveTo>
                  <a:lnTo>
                    <a:pt x="68" y="45"/>
                  </a:lnTo>
                  <a:lnTo>
                    <a:pt x="65" y="49"/>
                  </a:lnTo>
                  <a:lnTo>
                    <a:pt x="60" y="53"/>
                  </a:lnTo>
                  <a:lnTo>
                    <a:pt x="55" y="57"/>
                  </a:lnTo>
                  <a:lnTo>
                    <a:pt x="53" y="57"/>
                  </a:lnTo>
                  <a:lnTo>
                    <a:pt x="45" y="65"/>
                  </a:lnTo>
                  <a:lnTo>
                    <a:pt x="43" y="65"/>
                  </a:lnTo>
                  <a:lnTo>
                    <a:pt x="40" y="65"/>
                  </a:lnTo>
                  <a:lnTo>
                    <a:pt x="38" y="65"/>
                  </a:lnTo>
                  <a:lnTo>
                    <a:pt x="35" y="69"/>
                  </a:lnTo>
                  <a:lnTo>
                    <a:pt x="30" y="69"/>
                  </a:lnTo>
                  <a:lnTo>
                    <a:pt x="28" y="73"/>
                  </a:lnTo>
                  <a:lnTo>
                    <a:pt x="20" y="81"/>
                  </a:lnTo>
                  <a:lnTo>
                    <a:pt x="10" y="73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3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40" y="29"/>
                  </a:lnTo>
                  <a:lnTo>
                    <a:pt x="40" y="17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55" y="0"/>
                  </a:lnTo>
                  <a:lnTo>
                    <a:pt x="55" y="37"/>
                  </a:lnTo>
                  <a:lnTo>
                    <a:pt x="60" y="37"/>
                  </a:lnTo>
                  <a:lnTo>
                    <a:pt x="63" y="41"/>
                  </a:lnTo>
                  <a:lnTo>
                    <a:pt x="65" y="41"/>
                  </a:lnTo>
                  <a:lnTo>
                    <a:pt x="70" y="41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6" name="Freeform 230"/>
            <p:cNvSpPr>
              <a:spLocks/>
            </p:cNvSpPr>
            <p:nvPr/>
          </p:nvSpPr>
          <p:spPr bwMode="auto">
            <a:xfrm>
              <a:off x="927" y="2328"/>
              <a:ext cx="11" cy="44"/>
            </a:xfrm>
            <a:custGeom>
              <a:avLst/>
              <a:gdLst>
                <a:gd name="T0" fmla="*/ 15 w 16"/>
                <a:gd name="T1" fmla="*/ 0 h 49"/>
                <a:gd name="T2" fmla="*/ 13 w 16"/>
                <a:gd name="T3" fmla="*/ 4 h 49"/>
                <a:gd name="T4" fmla="*/ 10 w 16"/>
                <a:gd name="T5" fmla="*/ 4 h 49"/>
                <a:gd name="T6" fmla="*/ 5 w 16"/>
                <a:gd name="T7" fmla="*/ 8 h 49"/>
                <a:gd name="T8" fmla="*/ 3 w 16"/>
                <a:gd name="T9" fmla="*/ 8 h 49"/>
                <a:gd name="T10" fmla="*/ 0 w 16"/>
                <a:gd name="T11" fmla="*/ 8 h 49"/>
                <a:gd name="T12" fmla="*/ 0 w 16"/>
                <a:gd name="T13" fmla="*/ 12 h 49"/>
                <a:gd name="T14" fmla="*/ 0 w 16"/>
                <a:gd name="T15" fmla="*/ 48 h 49"/>
                <a:gd name="T16" fmla="*/ 5 w 16"/>
                <a:gd name="T17" fmla="*/ 48 h 49"/>
                <a:gd name="T18" fmla="*/ 5 w 16"/>
                <a:gd name="T19" fmla="*/ 44 h 49"/>
                <a:gd name="T20" fmla="*/ 8 w 16"/>
                <a:gd name="T21" fmla="*/ 40 h 49"/>
                <a:gd name="T22" fmla="*/ 10 w 16"/>
                <a:gd name="T23" fmla="*/ 36 h 49"/>
                <a:gd name="T24" fmla="*/ 10 w 16"/>
                <a:gd name="T25" fmla="*/ 32 h 49"/>
                <a:gd name="T26" fmla="*/ 10 w 16"/>
                <a:gd name="T27" fmla="*/ 28 h 49"/>
                <a:gd name="T28" fmla="*/ 10 w 16"/>
                <a:gd name="T29" fmla="*/ 20 h 49"/>
                <a:gd name="T30" fmla="*/ 10 w 16"/>
                <a:gd name="T31" fmla="*/ 16 h 49"/>
                <a:gd name="T32" fmla="*/ 10 w 16"/>
                <a:gd name="T33" fmla="*/ 12 h 49"/>
                <a:gd name="T34" fmla="*/ 15 w 16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9"/>
                <a:gd name="T56" fmla="*/ 16 w 16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9">
                  <a:moveTo>
                    <a:pt x="15" y="0"/>
                  </a:moveTo>
                  <a:lnTo>
                    <a:pt x="13" y="4"/>
                  </a:lnTo>
                  <a:lnTo>
                    <a:pt x="10" y="4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5" y="44"/>
                  </a:lnTo>
                  <a:lnTo>
                    <a:pt x="8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5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7" name="Freeform 231"/>
            <p:cNvSpPr>
              <a:spLocks/>
            </p:cNvSpPr>
            <p:nvPr/>
          </p:nvSpPr>
          <p:spPr bwMode="auto">
            <a:xfrm>
              <a:off x="951" y="2447"/>
              <a:ext cx="41" cy="40"/>
            </a:xfrm>
            <a:custGeom>
              <a:avLst/>
              <a:gdLst>
                <a:gd name="T0" fmla="*/ 52 w 53"/>
                <a:gd name="T1" fmla="*/ 17 h 43"/>
                <a:gd name="T2" fmla="*/ 49 w 53"/>
                <a:gd name="T3" fmla="*/ 13 h 43"/>
                <a:gd name="T4" fmla="*/ 44 w 53"/>
                <a:gd name="T5" fmla="*/ 9 h 43"/>
                <a:gd name="T6" fmla="*/ 42 w 53"/>
                <a:gd name="T7" fmla="*/ 9 h 43"/>
                <a:gd name="T8" fmla="*/ 39 w 53"/>
                <a:gd name="T9" fmla="*/ 5 h 43"/>
                <a:gd name="T10" fmla="*/ 36 w 53"/>
                <a:gd name="T11" fmla="*/ 5 h 43"/>
                <a:gd name="T12" fmla="*/ 34 w 53"/>
                <a:gd name="T13" fmla="*/ 5 h 43"/>
                <a:gd name="T14" fmla="*/ 31 w 53"/>
                <a:gd name="T15" fmla="*/ 5 h 43"/>
                <a:gd name="T16" fmla="*/ 28 w 53"/>
                <a:gd name="T17" fmla="*/ 5 h 43"/>
                <a:gd name="T18" fmla="*/ 26 w 53"/>
                <a:gd name="T19" fmla="*/ 5 h 43"/>
                <a:gd name="T20" fmla="*/ 15 w 53"/>
                <a:gd name="T21" fmla="*/ 5 h 43"/>
                <a:gd name="T22" fmla="*/ 13 w 53"/>
                <a:gd name="T23" fmla="*/ 5 h 43"/>
                <a:gd name="T24" fmla="*/ 10 w 53"/>
                <a:gd name="T25" fmla="*/ 5 h 43"/>
                <a:gd name="T26" fmla="*/ 8 w 53"/>
                <a:gd name="T27" fmla="*/ 0 h 43"/>
                <a:gd name="T28" fmla="*/ 2 w 53"/>
                <a:gd name="T29" fmla="*/ 0 h 43"/>
                <a:gd name="T30" fmla="*/ 0 w 53"/>
                <a:gd name="T31" fmla="*/ 0 h 43"/>
                <a:gd name="T32" fmla="*/ 0 w 53"/>
                <a:gd name="T33" fmla="*/ 5 h 43"/>
                <a:gd name="T34" fmla="*/ 0 w 53"/>
                <a:gd name="T35" fmla="*/ 9 h 43"/>
                <a:gd name="T36" fmla="*/ 0 w 53"/>
                <a:gd name="T37" fmla="*/ 13 h 43"/>
                <a:gd name="T38" fmla="*/ 0 w 53"/>
                <a:gd name="T39" fmla="*/ 21 h 43"/>
                <a:gd name="T40" fmla="*/ 5 w 53"/>
                <a:gd name="T41" fmla="*/ 25 h 43"/>
                <a:gd name="T42" fmla="*/ 5 w 53"/>
                <a:gd name="T43" fmla="*/ 21 h 43"/>
                <a:gd name="T44" fmla="*/ 5 w 53"/>
                <a:gd name="T45" fmla="*/ 17 h 43"/>
                <a:gd name="T46" fmla="*/ 8 w 53"/>
                <a:gd name="T47" fmla="*/ 17 h 43"/>
                <a:gd name="T48" fmla="*/ 10 w 53"/>
                <a:gd name="T49" fmla="*/ 21 h 43"/>
                <a:gd name="T50" fmla="*/ 26 w 53"/>
                <a:gd name="T51" fmla="*/ 34 h 43"/>
                <a:gd name="T52" fmla="*/ 23 w 53"/>
                <a:gd name="T53" fmla="*/ 34 h 43"/>
                <a:gd name="T54" fmla="*/ 26 w 53"/>
                <a:gd name="T55" fmla="*/ 38 h 43"/>
                <a:gd name="T56" fmla="*/ 28 w 53"/>
                <a:gd name="T57" fmla="*/ 38 h 43"/>
                <a:gd name="T58" fmla="*/ 28 w 53"/>
                <a:gd name="T59" fmla="*/ 42 h 43"/>
                <a:gd name="T60" fmla="*/ 31 w 53"/>
                <a:gd name="T61" fmla="*/ 42 h 43"/>
                <a:gd name="T62" fmla="*/ 34 w 53"/>
                <a:gd name="T63" fmla="*/ 42 h 43"/>
                <a:gd name="T64" fmla="*/ 36 w 53"/>
                <a:gd name="T65" fmla="*/ 42 h 43"/>
                <a:gd name="T66" fmla="*/ 39 w 53"/>
                <a:gd name="T67" fmla="*/ 38 h 43"/>
                <a:gd name="T68" fmla="*/ 39 w 53"/>
                <a:gd name="T69" fmla="*/ 34 h 43"/>
                <a:gd name="T70" fmla="*/ 42 w 53"/>
                <a:gd name="T71" fmla="*/ 30 h 43"/>
                <a:gd name="T72" fmla="*/ 47 w 53"/>
                <a:gd name="T73" fmla="*/ 25 h 43"/>
                <a:gd name="T74" fmla="*/ 52 w 53"/>
                <a:gd name="T75" fmla="*/ 17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"/>
                <a:gd name="T115" fmla="*/ 0 h 43"/>
                <a:gd name="T116" fmla="*/ 53 w 53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" h="43">
                  <a:moveTo>
                    <a:pt x="52" y="17"/>
                  </a:moveTo>
                  <a:lnTo>
                    <a:pt x="49" y="13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5" y="25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0" y="21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9" y="38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7" y="25"/>
                  </a:lnTo>
                  <a:lnTo>
                    <a:pt x="52" y="1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8" name="Freeform 232"/>
            <p:cNvSpPr>
              <a:spLocks/>
            </p:cNvSpPr>
            <p:nvPr/>
          </p:nvSpPr>
          <p:spPr bwMode="auto">
            <a:xfrm>
              <a:off x="977" y="2466"/>
              <a:ext cx="73" cy="31"/>
            </a:xfrm>
            <a:custGeom>
              <a:avLst/>
              <a:gdLst>
                <a:gd name="T0" fmla="*/ 19 w 97"/>
                <a:gd name="T1" fmla="*/ 0 h 34"/>
                <a:gd name="T2" fmla="*/ 11 w 97"/>
                <a:gd name="T3" fmla="*/ 8 h 34"/>
                <a:gd name="T4" fmla="*/ 8 w 97"/>
                <a:gd name="T5" fmla="*/ 12 h 34"/>
                <a:gd name="T6" fmla="*/ 3 w 97"/>
                <a:gd name="T7" fmla="*/ 20 h 34"/>
                <a:gd name="T8" fmla="*/ 0 w 97"/>
                <a:gd name="T9" fmla="*/ 20 h 34"/>
                <a:gd name="T10" fmla="*/ 8 w 97"/>
                <a:gd name="T11" fmla="*/ 20 h 34"/>
                <a:gd name="T12" fmla="*/ 11 w 97"/>
                <a:gd name="T13" fmla="*/ 20 h 34"/>
                <a:gd name="T14" fmla="*/ 14 w 97"/>
                <a:gd name="T15" fmla="*/ 20 h 34"/>
                <a:gd name="T16" fmla="*/ 17 w 97"/>
                <a:gd name="T17" fmla="*/ 20 h 34"/>
                <a:gd name="T18" fmla="*/ 33 w 97"/>
                <a:gd name="T19" fmla="*/ 20 h 34"/>
                <a:gd name="T20" fmla="*/ 36 w 97"/>
                <a:gd name="T21" fmla="*/ 20 h 34"/>
                <a:gd name="T22" fmla="*/ 41 w 97"/>
                <a:gd name="T23" fmla="*/ 20 h 34"/>
                <a:gd name="T24" fmla="*/ 47 w 97"/>
                <a:gd name="T25" fmla="*/ 20 h 34"/>
                <a:gd name="T26" fmla="*/ 49 w 97"/>
                <a:gd name="T27" fmla="*/ 20 h 34"/>
                <a:gd name="T28" fmla="*/ 49 w 97"/>
                <a:gd name="T29" fmla="*/ 25 h 34"/>
                <a:gd name="T30" fmla="*/ 52 w 97"/>
                <a:gd name="T31" fmla="*/ 29 h 34"/>
                <a:gd name="T32" fmla="*/ 58 w 97"/>
                <a:gd name="T33" fmla="*/ 33 h 34"/>
                <a:gd name="T34" fmla="*/ 60 w 97"/>
                <a:gd name="T35" fmla="*/ 33 h 34"/>
                <a:gd name="T36" fmla="*/ 63 w 97"/>
                <a:gd name="T37" fmla="*/ 33 h 34"/>
                <a:gd name="T38" fmla="*/ 66 w 97"/>
                <a:gd name="T39" fmla="*/ 33 h 34"/>
                <a:gd name="T40" fmla="*/ 66 w 97"/>
                <a:gd name="T41" fmla="*/ 29 h 34"/>
                <a:gd name="T42" fmla="*/ 66 w 97"/>
                <a:gd name="T43" fmla="*/ 25 h 34"/>
                <a:gd name="T44" fmla="*/ 63 w 97"/>
                <a:gd name="T45" fmla="*/ 25 h 34"/>
                <a:gd name="T46" fmla="*/ 60 w 97"/>
                <a:gd name="T47" fmla="*/ 20 h 34"/>
                <a:gd name="T48" fmla="*/ 63 w 97"/>
                <a:gd name="T49" fmla="*/ 20 h 34"/>
                <a:gd name="T50" fmla="*/ 66 w 97"/>
                <a:gd name="T51" fmla="*/ 20 h 34"/>
                <a:gd name="T52" fmla="*/ 69 w 97"/>
                <a:gd name="T53" fmla="*/ 20 h 34"/>
                <a:gd name="T54" fmla="*/ 71 w 97"/>
                <a:gd name="T55" fmla="*/ 16 h 34"/>
                <a:gd name="T56" fmla="*/ 74 w 97"/>
                <a:gd name="T57" fmla="*/ 16 h 34"/>
                <a:gd name="T58" fmla="*/ 77 w 97"/>
                <a:gd name="T59" fmla="*/ 12 h 34"/>
                <a:gd name="T60" fmla="*/ 80 w 97"/>
                <a:gd name="T61" fmla="*/ 12 h 34"/>
                <a:gd name="T62" fmla="*/ 82 w 97"/>
                <a:gd name="T63" fmla="*/ 12 h 34"/>
                <a:gd name="T64" fmla="*/ 88 w 97"/>
                <a:gd name="T65" fmla="*/ 12 h 34"/>
                <a:gd name="T66" fmla="*/ 91 w 97"/>
                <a:gd name="T67" fmla="*/ 16 h 34"/>
                <a:gd name="T68" fmla="*/ 96 w 97"/>
                <a:gd name="T69" fmla="*/ 16 h 34"/>
                <a:gd name="T70" fmla="*/ 96 w 97"/>
                <a:gd name="T71" fmla="*/ 12 h 34"/>
                <a:gd name="T72" fmla="*/ 85 w 97"/>
                <a:gd name="T73" fmla="*/ 4 h 34"/>
                <a:gd name="T74" fmla="*/ 82 w 97"/>
                <a:gd name="T75" fmla="*/ 4 h 34"/>
                <a:gd name="T76" fmla="*/ 80 w 97"/>
                <a:gd name="T77" fmla="*/ 4 h 34"/>
                <a:gd name="T78" fmla="*/ 74 w 97"/>
                <a:gd name="T79" fmla="*/ 4 h 34"/>
                <a:gd name="T80" fmla="*/ 71 w 97"/>
                <a:gd name="T81" fmla="*/ 4 h 34"/>
                <a:gd name="T82" fmla="*/ 66 w 97"/>
                <a:gd name="T83" fmla="*/ 8 h 34"/>
                <a:gd name="T84" fmla="*/ 55 w 97"/>
                <a:gd name="T85" fmla="*/ 12 h 34"/>
                <a:gd name="T86" fmla="*/ 52 w 97"/>
                <a:gd name="T87" fmla="*/ 12 h 34"/>
                <a:gd name="T88" fmla="*/ 49 w 97"/>
                <a:gd name="T89" fmla="*/ 12 h 34"/>
                <a:gd name="T90" fmla="*/ 44 w 97"/>
                <a:gd name="T91" fmla="*/ 12 h 34"/>
                <a:gd name="T92" fmla="*/ 41 w 97"/>
                <a:gd name="T93" fmla="*/ 8 h 34"/>
                <a:gd name="T94" fmla="*/ 38 w 97"/>
                <a:gd name="T95" fmla="*/ 8 h 34"/>
                <a:gd name="T96" fmla="*/ 36 w 97"/>
                <a:gd name="T97" fmla="*/ 8 h 34"/>
                <a:gd name="T98" fmla="*/ 30 w 97"/>
                <a:gd name="T99" fmla="*/ 4 h 34"/>
                <a:gd name="T100" fmla="*/ 19 w 97"/>
                <a:gd name="T101" fmla="*/ 0 h 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7"/>
                <a:gd name="T154" fmla="*/ 0 h 34"/>
                <a:gd name="T155" fmla="*/ 97 w 97"/>
                <a:gd name="T156" fmla="*/ 34 h 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7" h="34">
                  <a:moveTo>
                    <a:pt x="19" y="0"/>
                  </a:moveTo>
                  <a:lnTo>
                    <a:pt x="11" y="8"/>
                  </a:lnTo>
                  <a:lnTo>
                    <a:pt x="8" y="12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5"/>
                  </a:lnTo>
                  <a:lnTo>
                    <a:pt x="52" y="29"/>
                  </a:lnTo>
                  <a:lnTo>
                    <a:pt x="58" y="33"/>
                  </a:lnTo>
                  <a:lnTo>
                    <a:pt x="60" y="33"/>
                  </a:lnTo>
                  <a:lnTo>
                    <a:pt x="63" y="33"/>
                  </a:lnTo>
                  <a:lnTo>
                    <a:pt x="66" y="33"/>
                  </a:lnTo>
                  <a:lnTo>
                    <a:pt x="66" y="29"/>
                  </a:lnTo>
                  <a:lnTo>
                    <a:pt x="66" y="25"/>
                  </a:lnTo>
                  <a:lnTo>
                    <a:pt x="63" y="25"/>
                  </a:lnTo>
                  <a:lnTo>
                    <a:pt x="60" y="20"/>
                  </a:lnTo>
                  <a:lnTo>
                    <a:pt x="63" y="20"/>
                  </a:lnTo>
                  <a:lnTo>
                    <a:pt x="66" y="20"/>
                  </a:lnTo>
                  <a:lnTo>
                    <a:pt x="69" y="20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96" y="16"/>
                  </a:lnTo>
                  <a:lnTo>
                    <a:pt x="96" y="12"/>
                  </a:lnTo>
                  <a:lnTo>
                    <a:pt x="85" y="4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4" y="4"/>
                  </a:lnTo>
                  <a:lnTo>
                    <a:pt x="71" y="4"/>
                  </a:lnTo>
                  <a:lnTo>
                    <a:pt x="66" y="8"/>
                  </a:lnTo>
                  <a:lnTo>
                    <a:pt x="55" y="12"/>
                  </a:lnTo>
                  <a:lnTo>
                    <a:pt x="52" y="12"/>
                  </a:lnTo>
                  <a:lnTo>
                    <a:pt x="49" y="12"/>
                  </a:lnTo>
                  <a:lnTo>
                    <a:pt x="44" y="12"/>
                  </a:lnTo>
                  <a:lnTo>
                    <a:pt x="41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0" y="4"/>
                  </a:lnTo>
                  <a:lnTo>
                    <a:pt x="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29" name="Freeform 233"/>
            <p:cNvSpPr>
              <a:spLocks/>
            </p:cNvSpPr>
            <p:nvPr/>
          </p:nvSpPr>
          <p:spPr bwMode="auto">
            <a:xfrm>
              <a:off x="617" y="2148"/>
              <a:ext cx="332" cy="247"/>
            </a:xfrm>
            <a:custGeom>
              <a:avLst/>
              <a:gdLst>
                <a:gd name="T0" fmla="*/ 439 w 450"/>
                <a:gd name="T1" fmla="*/ 188 h 269"/>
                <a:gd name="T2" fmla="*/ 446 w 450"/>
                <a:gd name="T3" fmla="*/ 180 h 269"/>
                <a:gd name="T4" fmla="*/ 436 w 450"/>
                <a:gd name="T5" fmla="*/ 172 h 269"/>
                <a:gd name="T6" fmla="*/ 406 w 450"/>
                <a:gd name="T7" fmla="*/ 176 h 269"/>
                <a:gd name="T8" fmla="*/ 394 w 450"/>
                <a:gd name="T9" fmla="*/ 176 h 269"/>
                <a:gd name="T10" fmla="*/ 386 w 450"/>
                <a:gd name="T11" fmla="*/ 184 h 269"/>
                <a:gd name="T12" fmla="*/ 381 w 450"/>
                <a:gd name="T13" fmla="*/ 200 h 269"/>
                <a:gd name="T14" fmla="*/ 366 w 450"/>
                <a:gd name="T15" fmla="*/ 208 h 269"/>
                <a:gd name="T16" fmla="*/ 353 w 450"/>
                <a:gd name="T17" fmla="*/ 212 h 269"/>
                <a:gd name="T18" fmla="*/ 320 w 450"/>
                <a:gd name="T19" fmla="*/ 208 h 269"/>
                <a:gd name="T20" fmla="*/ 293 w 450"/>
                <a:gd name="T21" fmla="*/ 188 h 269"/>
                <a:gd name="T22" fmla="*/ 288 w 450"/>
                <a:gd name="T23" fmla="*/ 160 h 269"/>
                <a:gd name="T24" fmla="*/ 280 w 450"/>
                <a:gd name="T25" fmla="*/ 136 h 269"/>
                <a:gd name="T26" fmla="*/ 283 w 450"/>
                <a:gd name="T27" fmla="*/ 104 h 269"/>
                <a:gd name="T28" fmla="*/ 257 w 450"/>
                <a:gd name="T29" fmla="*/ 84 h 269"/>
                <a:gd name="T30" fmla="*/ 237 w 450"/>
                <a:gd name="T31" fmla="*/ 60 h 269"/>
                <a:gd name="T32" fmla="*/ 214 w 450"/>
                <a:gd name="T33" fmla="*/ 56 h 269"/>
                <a:gd name="T34" fmla="*/ 194 w 450"/>
                <a:gd name="T35" fmla="*/ 56 h 269"/>
                <a:gd name="T36" fmla="*/ 172 w 450"/>
                <a:gd name="T37" fmla="*/ 32 h 269"/>
                <a:gd name="T38" fmla="*/ 154 w 450"/>
                <a:gd name="T39" fmla="*/ 8 h 269"/>
                <a:gd name="T40" fmla="*/ 131 w 450"/>
                <a:gd name="T41" fmla="*/ 12 h 269"/>
                <a:gd name="T42" fmla="*/ 93 w 450"/>
                <a:gd name="T43" fmla="*/ 20 h 269"/>
                <a:gd name="T44" fmla="*/ 71 w 450"/>
                <a:gd name="T45" fmla="*/ 16 h 269"/>
                <a:gd name="T46" fmla="*/ 38 w 450"/>
                <a:gd name="T47" fmla="*/ 0 h 269"/>
                <a:gd name="T48" fmla="*/ 18 w 450"/>
                <a:gd name="T49" fmla="*/ 0 h 269"/>
                <a:gd name="T50" fmla="*/ 10 w 450"/>
                <a:gd name="T51" fmla="*/ 28 h 269"/>
                <a:gd name="T52" fmla="*/ 25 w 450"/>
                <a:gd name="T53" fmla="*/ 64 h 269"/>
                <a:gd name="T54" fmla="*/ 35 w 450"/>
                <a:gd name="T55" fmla="*/ 84 h 269"/>
                <a:gd name="T56" fmla="*/ 63 w 450"/>
                <a:gd name="T57" fmla="*/ 108 h 269"/>
                <a:gd name="T58" fmla="*/ 86 w 450"/>
                <a:gd name="T59" fmla="*/ 140 h 269"/>
                <a:gd name="T60" fmla="*/ 106 w 450"/>
                <a:gd name="T61" fmla="*/ 160 h 269"/>
                <a:gd name="T62" fmla="*/ 109 w 450"/>
                <a:gd name="T63" fmla="*/ 148 h 269"/>
                <a:gd name="T64" fmla="*/ 91 w 450"/>
                <a:gd name="T65" fmla="*/ 124 h 269"/>
                <a:gd name="T66" fmla="*/ 61 w 450"/>
                <a:gd name="T67" fmla="*/ 76 h 269"/>
                <a:gd name="T68" fmla="*/ 33 w 450"/>
                <a:gd name="T69" fmla="*/ 24 h 269"/>
                <a:gd name="T70" fmla="*/ 38 w 450"/>
                <a:gd name="T71" fmla="*/ 16 h 269"/>
                <a:gd name="T72" fmla="*/ 53 w 450"/>
                <a:gd name="T73" fmla="*/ 28 h 269"/>
                <a:gd name="T74" fmla="*/ 91 w 450"/>
                <a:gd name="T75" fmla="*/ 84 h 269"/>
                <a:gd name="T76" fmla="*/ 109 w 450"/>
                <a:gd name="T77" fmla="*/ 92 h 269"/>
                <a:gd name="T78" fmla="*/ 116 w 450"/>
                <a:gd name="T79" fmla="*/ 108 h 269"/>
                <a:gd name="T80" fmla="*/ 162 w 450"/>
                <a:gd name="T81" fmla="*/ 152 h 269"/>
                <a:gd name="T82" fmla="*/ 172 w 450"/>
                <a:gd name="T83" fmla="*/ 188 h 269"/>
                <a:gd name="T84" fmla="*/ 184 w 450"/>
                <a:gd name="T85" fmla="*/ 216 h 269"/>
                <a:gd name="T86" fmla="*/ 199 w 450"/>
                <a:gd name="T87" fmla="*/ 216 h 269"/>
                <a:gd name="T88" fmla="*/ 240 w 450"/>
                <a:gd name="T89" fmla="*/ 240 h 269"/>
                <a:gd name="T90" fmla="*/ 275 w 450"/>
                <a:gd name="T91" fmla="*/ 244 h 269"/>
                <a:gd name="T92" fmla="*/ 315 w 450"/>
                <a:gd name="T93" fmla="*/ 256 h 269"/>
                <a:gd name="T94" fmla="*/ 341 w 450"/>
                <a:gd name="T95" fmla="*/ 256 h 269"/>
                <a:gd name="T96" fmla="*/ 356 w 450"/>
                <a:gd name="T97" fmla="*/ 256 h 269"/>
                <a:gd name="T98" fmla="*/ 366 w 450"/>
                <a:gd name="T99" fmla="*/ 264 h 269"/>
                <a:gd name="T100" fmla="*/ 373 w 450"/>
                <a:gd name="T101" fmla="*/ 252 h 269"/>
                <a:gd name="T102" fmla="*/ 371 w 450"/>
                <a:gd name="T103" fmla="*/ 244 h 269"/>
                <a:gd name="T104" fmla="*/ 404 w 450"/>
                <a:gd name="T105" fmla="*/ 236 h 269"/>
                <a:gd name="T106" fmla="*/ 391 w 450"/>
                <a:gd name="T107" fmla="*/ 208 h 269"/>
                <a:gd name="T108" fmla="*/ 421 w 450"/>
                <a:gd name="T109" fmla="*/ 204 h 269"/>
                <a:gd name="T110" fmla="*/ 431 w 450"/>
                <a:gd name="T111" fmla="*/ 200 h 2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0"/>
                <a:gd name="T169" fmla="*/ 0 h 269"/>
                <a:gd name="T170" fmla="*/ 450 w 450"/>
                <a:gd name="T171" fmla="*/ 269 h 2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0" h="269">
                  <a:moveTo>
                    <a:pt x="434" y="196"/>
                  </a:moveTo>
                  <a:lnTo>
                    <a:pt x="436" y="192"/>
                  </a:lnTo>
                  <a:lnTo>
                    <a:pt x="439" y="188"/>
                  </a:lnTo>
                  <a:lnTo>
                    <a:pt x="441" y="188"/>
                  </a:lnTo>
                  <a:lnTo>
                    <a:pt x="444" y="184"/>
                  </a:lnTo>
                  <a:lnTo>
                    <a:pt x="446" y="180"/>
                  </a:lnTo>
                  <a:lnTo>
                    <a:pt x="449" y="176"/>
                  </a:lnTo>
                  <a:lnTo>
                    <a:pt x="446" y="176"/>
                  </a:lnTo>
                  <a:lnTo>
                    <a:pt x="436" y="172"/>
                  </a:lnTo>
                  <a:lnTo>
                    <a:pt x="434" y="172"/>
                  </a:lnTo>
                  <a:lnTo>
                    <a:pt x="426" y="172"/>
                  </a:lnTo>
                  <a:lnTo>
                    <a:pt x="406" y="176"/>
                  </a:lnTo>
                  <a:lnTo>
                    <a:pt x="401" y="176"/>
                  </a:lnTo>
                  <a:lnTo>
                    <a:pt x="396" y="176"/>
                  </a:lnTo>
                  <a:lnTo>
                    <a:pt x="394" y="176"/>
                  </a:lnTo>
                  <a:lnTo>
                    <a:pt x="391" y="176"/>
                  </a:lnTo>
                  <a:lnTo>
                    <a:pt x="388" y="180"/>
                  </a:lnTo>
                  <a:lnTo>
                    <a:pt x="386" y="184"/>
                  </a:lnTo>
                  <a:lnTo>
                    <a:pt x="383" y="192"/>
                  </a:lnTo>
                  <a:lnTo>
                    <a:pt x="383" y="196"/>
                  </a:lnTo>
                  <a:lnTo>
                    <a:pt x="381" y="200"/>
                  </a:lnTo>
                  <a:lnTo>
                    <a:pt x="376" y="204"/>
                  </a:lnTo>
                  <a:lnTo>
                    <a:pt x="371" y="204"/>
                  </a:lnTo>
                  <a:lnTo>
                    <a:pt x="366" y="208"/>
                  </a:lnTo>
                  <a:lnTo>
                    <a:pt x="363" y="208"/>
                  </a:lnTo>
                  <a:lnTo>
                    <a:pt x="361" y="212"/>
                  </a:lnTo>
                  <a:lnTo>
                    <a:pt x="353" y="212"/>
                  </a:lnTo>
                  <a:lnTo>
                    <a:pt x="343" y="212"/>
                  </a:lnTo>
                  <a:lnTo>
                    <a:pt x="330" y="208"/>
                  </a:lnTo>
                  <a:lnTo>
                    <a:pt x="320" y="208"/>
                  </a:lnTo>
                  <a:lnTo>
                    <a:pt x="305" y="200"/>
                  </a:lnTo>
                  <a:lnTo>
                    <a:pt x="300" y="196"/>
                  </a:lnTo>
                  <a:lnTo>
                    <a:pt x="293" y="188"/>
                  </a:lnTo>
                  <a:lnTo>
                    <a:pt x="293" y="184"/>
                  </a:lnTo>
                  <a:lnTo>
                    <a:pt x="293" y="176"/>
                  </a:lnTo>
                  <a:lnTo>
                    <a:pt x="288" y="160"/>
                  </a:lnTo>
                  <a:lnTo>
                    <a:pt x="283" y="148"/>
                  </a:lnTo>
                  <a:lnTo>
                    <a:pt x="283" y="144"/>
                  </a:lnTo>
                  <a:lnTo>
                    <a:pt x="280" y="136"/>
                  </a:lnTo>
                  <a:lnTo>
                    <a:pt x="280" y="128"/>
                  </a:lnTo>
                  <a:lnTo>
                    <a:pt x="283" y="120"/>
                  </a:lnTo>
                  <a:lnTo>
                    <a:pt x="283" y="104"/>
                  </a:lnTo>
                  <a:lnTo>
                    <a:pt x="280" y="104"/>
                  </a:lnTo>
                  <a:lnTo>
                    <a:pt x="270" y="96"/>
                  </a:lnTo>
                  <a:lnTo>
                    <a:pt x="257" y="84"/>
                  </a:lnTo>
                  <a:lnTo>
                    <a:pt x="245" y="68"/>
                  </a:lnTo>
                  <a:lnTo>
                    <a:pt x="242" y="64"/>
                  </a:lnTo>
                  <a:lnTo>
                    <a:pt x="237" y="60"/>
                  </a:lnTo>
                  <a:lnTo>
                    <a:pt x="227" y="56"/>
                  </a:lnTo>
                  <a:lnTo>
                    <a:pt x="217" y="56"/>
                  </a:lnTo>
                  <a:lnTo>
                    <a:pt x="214" y="56"/>
                  </a:lnTo>
                  <a:lnTo>
                    <a:pt x="212" y="56"/>
                  </a:lnTo>
                  <a:lnTo>
                    <a:pt x="204" y="56"/>
                  </a:lnTo>
                  <a:lnTo>
                    <a:pt x="194" y="56"/>
                  </a:lnTo>
                  <a:lnTo>
                    <a:pt x="189" y="52"/>
                  </a:lnTo>
                  <a:lnTo>
                    <a:pt x="182" y="44"/>
                  </a:lnTo>
                  <a:lnTo>
                    <a:pt x="172" y="32"/>
                  </a:lnTo>
                  <a:lnTo>
                    <a:pt x="164" y="12"/>
                  </a:lnTo>
                  <a:lnTo>
                    <a:pt x="162" y="12"/>
                  </a:lnTo>
                  <a:lnTo>
                    <a:pt x="154" y="8"/>
                  </a:lnTo>
                  <a:lnTo>
                    <a:pt x="144" y="8"/>
                  </a:lnTo>
                  <a:lnTo>
                    <a:pt x="134" y="12"/>
                  </a:lnTo>
                  <a:lnTo>
                    <a:pt x="131" y="12"/>
                  </a:lnTo>
                  <a:lnTo>
                    <a:pt x="124" y="16"/>
                  </a:lnTo>
                  <a:lnTo>
                    <a:pt x="111" y="20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71" y="16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0" y="8"/>
                  </a:lnTo>
                  <a:lnTo>
                    <a:pt x="3" y="16"/>
                  </a:lnTo>
                  <a:lnTo>
                    <a:pt x="10" y="28"/>
                  </a:lnTo>
                  <a:lnTo>
                    <a:pt x="18" y="48"/>
                  </a:lnTo>
                  <a:lnTo>
                    <a:pt x="25" y="60"/>
                  </a:lnTo>
                  <a:lnTo>
                    <a:pt x="25" y="64"/>
                  </a:lnTo>
                  <a:lnTo>
                    <a:pt x="28" y="68"/>
                  </a:lnTo>
                  <a:lnTo>
                    <a:pt x="33" y="84"/>
                  </a:lnTo>
                  <a:lnTo>
                    <a:pt x="35" y="84"/>
                  </a:lnTo>
                  <a:lnTo>
                    <a:pt x="46" y="88"/>
                  </a:lnTo>
                  <a:lnTo>
                    <a:pt x="56" y="96"/>
                  </a:lnTo>
                  <a:lnTo>
                    <a:pt x="63" y="108"/>
                  </a:lnTo>
                  <a:lnTo>
                    <a:pt x="66" y="112"/>
                  </a:lnTo>
                  <a:lnTo>
                    <a:pt x="76" y="128"/>
                  </a:lnTo>
                  <a:lnTo>
                    <a:pt x="86" y="140"/>
                  </a:lnTo>
                  <a:lnTo>
                    <a:pt x="93" y="152"/>
                  </a:lnTo>
                  <a:lnTo>
                    <a:pt x="101" y="156"/>
                  </a:lnTo>
                  <a:lnTo>
                    <a:pt x="106" y="160"/>
                  </a:lnTo>
                  <a:lnTo>
                    <a:pt x="111" y="160"/>
                  </a:lnTo>
                  <a:lnTo>
                    <a:pt x="111" y="156"/>
                  </a:lnTo>
                  <a:lnTo>
                    <a:pt x="109" y="148"/>
                  </a:lnTo>
                  <a:lnTo>
                    <a:pt x="101" y="136"/>
                  </a:lnTo>
                  <a:lnTo>
                    <a:pt x="96" y="128"/>
                  </a:lnTo>
                  <a:lnTo>
                    <a:pt x="91" y="124"/>
                  </a:lnTo>
                  <a:lnTo>
                    <a:pt x="81" y="108"/>
                  </a:lnTo>
                  <a:lnTo>
                    <a:pt x="71" y="84"/>
                  </a:lnTo>
                  <a:lnTo>
                    <a:pt x="61" y="76"/>
                  </a:lnTo>
                  <a:lnTo>
                    <a:pt x="48" y="60"/>
                  </a:lnTo>
                  <a:lnTo>
                    <a:pt x="38" y="44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3" y="16"/>
                  </a:lnTo>
                  <a:lnTo>
                    <a:pt x="38" y="16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53" y="28"/>
                  </a:lnTo>
                  <a:lnTo>
                    <a:pt x="63" y="48"/>
                  </a:lnTo>
                  <a:lnTo>
                    <a:pt x="76" y="68"/>
                  </a:lnTo>
                  <a:lnTo>
                    <a:pt x="91" y="84"/>
                  </a:lnTo>
                  <a:lnTo>
                    <a:pt x="93" y="84"/>
                  </a:lnTo>
                  <a:lnTo>
                    <a:pt x="101" y="88"/>
                  </a:lnTo>
                  <a:lnTo>
                    <a:pt x="109" y="92"/>
                  </a:lnTo>
                  <a:lnTo>
                    <a:pt x="111" y="100"/>
                  </a:lnTo>
                  <a:lnTo>
                    <a:pt x="114" y="100"/>
                  </a:lnTo>
                  <a:lnTo>
                    <a:pt x="116" y="108"/>
                  </a:lnTo>
                  <a:lnTo>
                    <a:pt x="131" y="120"/>
                  </a:lnTo>
                  <a:lnTo>
                    <a:pt x="149" y="140"/>
                  </a:lnTo>
                  <a:lnTo>
                    <a:pt x="162" y="152"/>
                  </a:lnTo>
                  <a:lnTo>
                    <a:pt x="164" y="156"/>
                  </a:lnTo>
                  <a:lnTo>
                    <a:pt x="169" y="172"/>
                  </a:lnTo>
                  <a:lnTo>
                    <a:pt x="172" y="188"/>
                  </a:lnTo>
                  <a:lnTo>
                    <a:pt x="174" y="212"/>
                  </a:lnTo>
                  <a:lnTo>
                    <a:pt x="179" y="216"/>
                  </a:lnTo>
                  <a:lnTo>
                    <a:pt x="184" y="216"/>
                  </a:lnTo>
                  <a:lnTo>
                    <a:pt x="194" y="216"/>
                  </a:lnTo>
                  <a:lnTo>
                    <a:pt x="197" y="216"/>
                  </a:lnTo>
                  <a:lnTo>
                    <a:pt x="199" y="216"/>
                  </a:lnTo>
                  <a:lnTo>
                    <a:pt x="214" y="224"/>
                  </a:lnTo>
                  <a:lnTo>
                    <a:pt x="230" y="228"/>
                  </a:lnTo>
                  <a:lnTo>
                    <a:pt x="240" y="240"/>
                  </a:lnTo>
                  <a:lnTo>
                    <a:pt x="260" y="240"/>
                  </a:lnTo>
                  <a:lnTo>
                    <a:pt x="265" y="240"/>
                  </a:lnTo>
                  <a:lnTo>
                    <a:pt x="275" y="244"/>
                  </a:lnTo>
                  <a:lnTo>
                    <a:pt x="293" y="252"/>
                  </a:lnTo>
                  <a:lnTo>
                    <a:pt x="313" y="256"/>
                  </a:lnTo>
                  <a:lnTo>
                    <a:pt x="315" y="256"/>
                  </a:lnTo>
                  <a:lnTo>
                    <a:pt x="318" y="256"/>
                  </a:lnTo>
                  <a:lnTo>
                    <a:pt x="328" y="256"/>
                  </a:lnTo>
                  <a:lnTo>
                    <a:pt x="341" y="256"/>
                  </a:lnTo>
                  <a:lnTo>
                    <a:pt x="351" y="256"/>
                  </a:lnTo>
                  <a:lnTo>
                    <a:pt x="353" y="256"/>
                  </a:lnTo>
                  <a:lnTo>
                    <a:pt x="356" y="256"/>
                  </a:lnTo>
                  <a:lnTo>
                    <a:pt x="361" y="260"/>
                  </a:lnTo>
                  <a:lnTo>
                    <a:pt x="366" y="268"/>
                  </a:lnTo>
                  <a:lnTo>
                    <a:pt x="366" y="264"/>
                  </a:lnTo>
                  <a:lnTo>
                    <a:pt x="368" y="260"/>
                  </a:lnTo>
                  <a:lnTo>
                    <a:pt x="371" y="256"/>
                  </a:lnTo>
                  <a:lnTo>
                    <a:pt x="373" y="252"/>
                  </a:lnTo>
                  <a:lnTo>
                    <a:pt x="373" y="248"/>
                  </a:lnTo>
                  <a:lnTo>
                    <a:pt x="373" y="244"/>
                  </a:lnTo>
                  <a:lnTo>
                    <a:pt x="371" y="244"/>
                  </a:lnTo>
                  <a:lnTo>
                    <a:pt x="371" y="240"/>
                  </a:lnTo>
                  <a:lnTo>
                    <a:pt x="373" y="240"/>
                  </a:lnTo>
                  <a:lnTo>
                    <a:pt x="404" y="236"/>
                  </a:lnTo>
                  <a:lnTo>
                    <a:pt x="404" y="224"/>
                  </a:lnTo>
                  <a:lnTo>
                    <a:pt x="391" y="216"/>
                  </a:lnTo>
                  <a:lnTo>
                    <a:pt x="391" y="208"/>
                  </a:lnTo>
                  <a:lnTo>
                    <a:pt x="419" y="208"/>
                  </a:lnTo>
                  <a:lnTo>
                    <a:pt x="419" y="204"/>
                  </a:lnTo>
                  <a:lnTo>
                    <a:pt x="421" y="204"/>
                  </a:lnTo>
                  <a:lnTo>
                    <a:pt x="424" y="204"/>
                  </a:lnTo>
                  <a:lnTo>
                    <a:pt x="429" y="200"/>
                  </a:lnTo>
                  <a:lnTo>
                    <a:pt x="431" y="200"/>
                  </a:lnTo>
                  <a:lnTo>
                    <a:pt x="434" y="196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30" name="Freeform 234"/>
            <p:cNvSpPr>
              <a:spLocks/>
            </p:cNvSpPr>
            <p:nvPr/>
          </p:nvSpPr>
          <p:spPr bwMode="auto">
            <a:xfrm>
              <a:off x="911" y="2378"/>
              <a:ext cx="72" cy="46"/>
            </a:xfrm>
            <a:custGeom>
              <a:avLst/>
              <a:gdLst>
                <a:gd name="T0" fmla="*/ 96 w 97"/>
                <a:gd name="T1" fmla="*/ 9 h 50"/>
                <a:gd name="T2" fmla="*/ 93 w 97"/>
                <a:gd name="T3" fmla="*/ 4 h 50"/>
                <a:gd name="T4" fmla="*/ 88 w 97"/>
                <a:gd name="T5" fmla="*/ 9 h 50"/>
                <a:gd name="T6" fmla="*/ 86 w 97"/>
                <a:gd name="T7" fmla="*/ 9 h 50"/>
                <a:gd name="T8" fmla="*/ 83 w 97"/>
                <a:gd name="T9" fmla="*/ 9 h 50"/>
                <a:gd name="T10" fmla="*/ 80 w 97"/>
                <a:gd name="T11" fmla="*/ 9 h 50"/>
                <a:gd name="T12" fmla="*/ 75 w 97"/>
                <a:gd name="T13" fmla="*/ 9 h 50"/>
                <a:gd name="T14" fmla="*/ 67 w 97"/>
                <a:gd name="T15" fmla="*/ 17 h 50"/>
                <a:gd name="T16" fmla="*/ 67 w 97"/>
                <a:gd name="T17" fmla="*/ 21 h 50"/>
                <a:gd name="T18" fmla="*/ 65 w 97"/>
                <a:gd name="T19" fmla="*/ 25 h 50"/>
                <a:gd name="T20" fmla="*/ 62 w 97"/>
                <a:gd name="T21" fmla="*/ 29 h 50"/>
                <a:gd name="T22" fmla="*/ 57 w 97"/>
                <a:gd name="T23" fmla="*/ 29 h 50"/>
                <a:gd name="T24" fmla="*/ 55 w 97"/>
                <a:gd name="T25" fmla="*/ 29 h 50"/>
                <a:gd name="T26" fmla="*/ 52 w 97"/>
                <a:gd name="T27" fmla="*/ 33 h 50"/>
                <a:gd name="T28" fmla="*/ 49 w 97"/>
                <a:gd name="T29" fmla="*/ 37 h 50"/>
                <a:gd name="T30" fmla="*/ 49 w 97"/>
                <a:gd name="T31" fmla="*/ 41 h 50"/>
                <a:gd name="T32" fmla="*/ 49 w 97"/>
                <a:gd name="T33" fmla="*/ 45 h 50"/>
                <a:gd name="T34" fmla="*/ 49 w 97"/>
                <a:gd name="T35" fmla="*/ 49 h 50"/>
                <a:gd name="T36" fmla="*/ 47 w 97"/>
                <a:gd name="T37" fmla="*/ 49 h 50"/>
                <a:gd name="T38" fmla="*/ 42 w 97"/>
                <a:gd name="T39" fmla="*/ 49 h 50"/>
                <a:gd name="T40" fmla="*/ 39 w 97"/>
                <a:gd name="T41" fmla="*/ 45 h 50"/>
                <a:gd name="T42" fmla="*/ 36 w 97"/>
                <a:gd name="T43" fmla="*/ 49 h 50"/>
                <a:gd name="T44" fmla="*/ 34 w 97"/>
                <a:gd name="T45" fmla="*/ 49 h 50"/>
                <a:gd name="T46" fmla="*/ 34 w 97"/>
                <a:gd name="T47" fmla="*/ 45 h 50"/>
                <a:gd name="T48" fmla="*/ 34 w 97"/>
                <a:gd name="T49" fmla="*/ 41 h 50"/>
                <a:gd name="T50" fmla="*/ 34 w 97"/>
                <a:gd name="T51" fmla="*/ 37 h 50"/>
                <a:gd name="T52" fmla="*/ 34 w 97"/>
                <a:gd name="T53" fmla="*/ 33 h 50"/>
                <a:gd name="T54" fmla="*/ 31 w 97"/>
                <a:gd name="T55" fmla="*/ 33 h 50"/>
                <a:gd name="T56" fmla="*/ 29 w 97"/>
                <a:gd name="T57" fmla="*/ 29 h 50"/>
                <a:gd name="T58" fmla="*/ 26 w 97"/>
                <a:gd name="T59" fmla="*/ 29 h 50"/>
                <a:gd name="T60" fmla="*/ 21 w 97"/>
                <a:gd name="T61" fmla="*/ 33 h 50"/>
                <a:gd name="T62" fmla="*/ 18 w 97"/>
                <a:gd name="T63" fmla="*/ 33 h 50"/>
                <a:gd name="T64" fmla="*/ 13 w 97"/>
                <a:gd name="T65" fmla="*/ 33 h 50"/>
                <a:gd name="T66" fmla="*/ 10 w 97"/>
                <a:gd name="T67" fmla="*/ 29 h 50"/>
                <a:gd name="T68" fmla="*/ 5 w 97"/>
                <a:gd name="T69" fmla="*/ 25 h 50"/>
                <a:gd name="T70" fmla="*/ 3 w 97"/>
                <a:gd name="T71" fmla="*/ 25 h 50"/>
                <a:gd name="T72" fmla="*/ 0 w 97"/>
                <a:gd name="T73" fmla="*/ 25 h 50"/>
                <a:gd name="T74" fmla="*/ 5 w 97"/>
                <a:gd name="T75" fmla="*/ 25 h 50"/>
                <a:gd name="T76" fmla="*/ 8 w 97"/>
                <a:gd name="T77" fmla="*/ 25 h 50"/>
                <a:gd name="T78" fmla="*/ 10 w 97"/>
                <a:gd name="T79" fmla="*/ 21 h 50"/>
                <a:gd name="T80" fmla="*/ 16 w 97"/>
                <a:gd name="T81" fmla="*/ 13 h 50"/>
                <a:gd name="T82" fmla="*/ 18 w 97"/>
                <a:gd name="T83" fmla="*/ 13 h 50"/>
                <a:gd name="T84" fmla="*/ 23 w 97"/>
                <a:gd name="T85" fmla="*/ 13 h 50"/>
                <a:gd name="T86" fmla="*/ 29 w 97"/>
                <a:gd name="T87" fmla="*/ 9 h 50"/>
                <a:gd name="T88" fmla="*/ 34 w 97"/>
                <a:gd name="T89" fmla="*/ 4 h 50"/>
                <a:gd name="T90" fmla="*/ 34 w 97"/>
                <a:gd name="T91" fmla="*/ 0 h 50"/>
                <a:gd name="T92" fmla="*/ 39 w 97"/>
                <a:gd name="T93" fmla="*/ 0 h 50"/>
                <a:gd name="T94" fmla="*/ 44 w 97"/>
                <a:gd name="T95" fmla="*/ 0 h 50"/>
                <a:gd name="T96" fmla="*/ 49 w 97"/>
                <a:gd name="T97" fmla="*/ 0 h 50"/>
                <a:gd name="T98" fmla="*/ 52 w 97"/>
                <a:gd name="T99" fmla="*/ 0 h 50"/>
                <a:gd name="T100" fmla="*/ 60 w 97"/>
                <a:gd name="T101" fmla="*/ 0 h 50"/>
                <a:gd name="T102" fmla="*/ 73 w 97"/>
                <a:gd name="T103" fmla="*/ 0 h 50"/>
                <a:gd name="T104" fmla="*/ 88 w 97"/>
                <a:gd name="T105" fmla="*/ 0 h 50"/>
                <a:gd name="T106" fmla="*/ 93 w 97"/>
                <a:gd name="T107" fmla="*/ 0 h 50"/>
                <a:gd name="T108" fmla="*/ 96 w 97"/>
                <a:gd name="T109" fmla="*/ 0 h 50"/>
                <a:gd name="T110" fmla="*/ 96 w 97"/>
                <a:gd name="T111" fmla="*/ 4 h 50"/>
                <a:gd name="T112" fmla="*/ 96 w 97"/>
                <a:gd name="T113" fmla="*/ 9 h 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"/>
                <a:gd name="T172" fmla="*/ 0 h 50"/>
                <a:gd name="T173" fmla="*/ 97 w 97"/>
                <a:gd name="T174" fmla="*/ 50 h 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" h="50">
                  <a:moveTo>
                    <a:pt x="96" y="9"/>
                  </a:moveTo>
                  <a:lnTo>
                    <a:pt x="93" y="4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5" y="9"/>
                  </a:lnTo>
                  <a:lnTo>
                    <a:pt x="67" y="17"/>
                  </a:lnTo>
                  <a:lnTo>
                    <a:pt x="67" y="21"/>
                  </a:lnTo>
                  <a:lnTo>
                    <a:pt x="65" y="25"/>
                  </a:lnTo>
                  <a:lnTo>
                    <a:pt x="62" y="29"/>
                  </a:lnTo>
                  <a:lnTo>
                    <a:pt x="57" y="29"/>
                  </a:lnTo>
                  <a:lnTo>
                    <a:pt x="55" y="29"/>
                  </a:lnTo>
                  <a:lnTo>
                    <a:pt x="52" y="33"/>
                  </a:lnTo>
                  <a:lnTo>
                    <a:pt x="49" y="37"/>
                  </a:lnTo>
                  <a:lnTo>
                    <a:pt x="49" y="41"/>
                  </a:lnTo>
                  <a:lnTo>
                    <a:pt x="49" y="45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2" y="49"/>
                  </a:lnTo>
                  <a:lnTo>
                    <a:pt x="39" y="45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4" y="41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1" y="33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10" y="29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10" y="21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3" y="13"/>
                  </a:lnTo>
                  <a:lnTo>
                    <a:pt x="29" y="9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96" y="9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31" name="Freeform 235"/>
            <p:cNvSpPr>
              <a:spLocks/>
            </p:cNvSpPr>
            <p:nvPr/>
          </p:nvSpPr>
          <p:spPr bwMode="auto">
            <a:xfrm>
              <a:off x="900" y="2403"/>
              <a:ext cx="42" cy="24"/>
            </a:xfrm>
            <a:custGeom>
              <a:avLst/>
              <a:gdLst>
                <a:gd name="T0" fmla="*/ 55 w 56"/>
                <a:gd name="T1" fmla="*/ 20 h 25"/>
                <a:gd name="T2" fmla="*/ 50 w 56"/>
                <a:gd name="T3" fmla="*/ 24 h 25"/>
                <a:gd name="T4" fmla="*/ 35 w 56"/>
                <a:gd name="T5" fmla="*/ 24 h 25"/>
                <a:gd name="T6" fmla="*/ 25 w 56"/>
                <a:gd name="T7" fmla="*/ 20 h 25"/>
                <a:gd name="T8" fmla="*/ 17 w 56"/>
                <a:gd name="T9" fmla="*/ 16 h 25"/>
                <a:gd name="T10" fmla="*/ 15 w 56"/>
                <a:gd name="T11" fmla="*/ 16 h 25"/>
                <a:gd name="T12" fmla="*/ 10 w 56"/>
                <a:gd name="T13" fmla="*/ 12 h 25"/>
                <a:gd name="T14" fmla="*/ 5 w 56"/>
                <a:gd name="T15" fmla="*/ 8 h 25"/>
                <a:gd name="T16" fmla="*/ 0 w 56"/>
                <a:gd name="T17" fmla="*/ 8 h 25"/>
                <a:gd name="T18" fmla="*/ 10 w 56"/>
                <a:gd name="T19" fmla="*/ 4 h 25"/>
                <a:gd name="T20" fmla="*/ 12 w 56"/>
                <a:gd name="T21" fmla="*/ 0 h 25"/>
                <a:gd name="T22" fmla="*/ 15 w 56"/>
                <a:gd name="T23" fmla="*/ 0 h 25"/>
                <a:gd name="T24" fmla="*/ 17 w 56"/>
                <a:gd name="T25" fmla="*/ 0 h 25"/>
                <a:gd name="T26" fmla="*/ 20 w 56"/>
                <a:gd name="T27" fmla="*/ 0 h 25"/>
                <a:gd name="T28" fmla="*/ 25 w 56"/>
                <a:gd name="T29" fmla="*/ 0 h 25"/>
                <a:gd name="T30" fmla="*/ 27 w 56"/>
                <a:gd name="T31" fmla="*/ 4 h 25"/>
                <a:gd name="T32" fmla="*/ 30 w 56"/>
                <a:gd name="T33" fmla="*/ 4 h 25"/>
                <a:gd name="T34" fmla="*/ 35 w 56"/>
                <a:gd name="T35" fmla="*/ 4 h 25"/>
                <a:gd name="T36" fmla="*/ 37 w 56"/>
                <a:gd name="T37" fmla="*/ 4 h 25"/>
                <a:gd name="T38" fmla="*/ 40 w 56"/>
                <a:gd name="T39" fmla="*/ 4 h 25"/>
                <a:gd name="T40" fmla="*/ 45 w 56"/>
                <a:gd name="T41" fmla="*/ 4 h 25"/>
                <a:gd name="T42" fmla="*/ 47 w 56"/>
                <a:gd name="T43" fmla="*/ 4 h 25"/>
                <a:gd name="T44" fmla="*/ 50 w 56"/>
                <a:gd name="T45" fmla="*/ 4 h 25"/>
                <a:gd name="T46" fmla="*/ 52 w 56"/>
                <a:gd name="T47" fmla="*/ 4 h 25"/>
                <a:gd name="T48" fmla="*/ 55 w 56"/>
                <a:gd name="T49" fmla="*/ 8 h 25"/>
                <a:gd name="T50" fmla="*/ 52 w 56"/>
                <a:gd name="T51" fmla="*/ 12 h 25"/>
                <a:gd name="T52" fmla="*/ 55 w 56"/>
                <a:gd name="T53" fmla="*/ 16 h 25"/>
                <a:gd name="T54" fmla="*/ 55 w 56"/>
                <a:gd name="T55" fmla="*/ 20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25"/>
                <a:gd name="T86" fmla="*/ 56 w 5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25">
                  <a:moveTo>
                    <a:pt x="55" y="20"/>
                  </a:moveTo>
                  <a:lnTo>
                    <a:pt x="50" y="24"/>
                  </a:lnTo>
                  <a:lnTo>
                    <a:pt x="35" y="24"/>
                  </a:lnTo>
                  <a:lnTo>
                    <a:pt x="25" y="20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0" y="12"/>
                  </a:lnTo>
                  <a:lnTo>
                    <a:pt x="5" y="8"/>
                  </a:lnTo>
                  <a:lnTo>
                    <a:pt x="0" y="8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5" y="8"/>
                  </a:lnTo>
                  <a:lnTo>
                    <a:pt x="52" y="12"/>
                  </a:lnTo>
                  <a:lnTo>
                    <a:pt x="55" y="16"/>
                  </a:lnTo>
                  <a:lnTo>
                    <a:pt x="55" y="2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32" name="Oval 236"/>
            <p:cNvSpPr>
              <a:spLocks noChangeArrowheads="1"/>
            </p:cNvSpPr>
            <p:nvPr/>
          </p:nvSpPr>
          <p:spPr bwMode="auto">
            <a:xfrm>
              <a:off x="1236" y="2412"/>
              <a:ext cx="2" cy="2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33" name="Oval 237"/>
            <p:cNvSpPr>
              <a:spLocks noChangeArrowheads="1"/>
            </p:cNvSpPr>
            <p:nvPr/>
          </p:nvSpPr>
          <p:spPr bwMode="auto">
            <a:xfrm>
              <a:off x="1222" y="2349"/>
              <a:ext cx="7" cy="6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34" name="Oval 238"/>
            <p:cNvSpPr>
              <a:spLocks noChangeArrowheads="1"/>
            </p:cNvSpPr>
            <p:nvPr/>
          </p:nvSpPr>
          <p:spPr bwMode="auto">
            <a:xfrm>
              <a:off x="1238" y="2366"/>
              <a:ext cx="1" cy="7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35" name="Oval 239"/>
            <p:cNvSpPr>
              <a:spLocks noChangeArrowheads="1"/>
            </p:cNvSpPr>
            <p:nvPr/>
          </p:nvSpPr>
          <p:spPr bwMode="auto">
            <a:xfrm>
              <a:off x="1238" y="2396"/>
              <a:ext cx="1" cy="6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36" name="Oval 240"/>
            <p:cNvSpPr>
              <a:spLocks noChangeArrowheads="1"/>
            </p:cNvSpPr>
            <p:nvPr/>
          </p:nvSpPr>
          <p:spPr bwMode="auto">
            <a:xfrm>
              <a:off x="1236" y="2383"/>
              <a:ext cx="4" cy="3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37" name="Oval 241"/>
            <p:cNvSpPr>
              <a:spLocks noChangeArrowheads="1"/>
            </p:cNvSpPr>
            <p:nvPr/>
          </p:nvSpPr>
          <p:spPr bwMode="auto">
            <a:xfrm>
              <a:off x="1191" y="2345"/>
              <a:ext cx="6" cy="6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38" name="Oval 242"/>
            <p:cNvSpPr>
              <a:spLocks noChangeArrowheads="1"/>
            </p:cNvSpPr>
            <p:nvPr/>
          </p:nvSpPr>
          <p:spPr bwMode="auto">
            <a:xfrm>
              <a:off x="1042" y="2226"/>
              <a:ext cx="14" cy="4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39" name="Oval 243"/>
            <p:cNvSpPr>
              <a:spLocks noChangeArrowheads="1"/>
            </p:cNvSpPr>
            <p:nvPr/>
          </p:nvSpPr>
          <p:spPr bwMode="auto">
            <a:xfrm>
              <a:off x="1076" y="2230"/>
              <a:ext cx="0" cy="16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40" name="Oval 244"/>
            <p:cNvSpPr>
              <a:spLocks noChangeArrowheads="1"/>
            </p:cNvSpPr>
            <p:nvPr/>
          </p:nvSpPr>
          <p:spPr bwMode="auto">
            <a:xfrm>
              <a:off x="1089" y="2271"/>
              <a:ext cx="7" cy="7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41" name="Oval 245"/>
            <p:cNvSpPr>
              <a:spLocks noChangeArrowheads="1"/>
            </p:cNvSpPr>
            <p:nvPr/>
          </p:nvSpPr>
          <p:spPr bwMode="auto">
            <a:xfrm>
              <a:off x="1106" y="2271"/>
              <a:ext cx="0" cy="7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42" name="Freeform 246"/>
            <p:cNvSpPr>
              <a:spLocks/>
            </p:cNvSpPr>
            <p:nvPr/>
          </p:nvSpPr>
          <p:spPr bwMode="auto">
            <a:xfrm>
              <a:off x="1098" y="2306"/>
              <a:ext cx="16" cy="12"/>
            </a:xfrm>
            <a:custGeom>
              <a:avLst/>
              <a:gdLst>
                <a:gd name="T0" fmla="*/ 0 w 23"/>
                <a:gd name="T1" fmla="*/ 7 h 12"/>
                <a:gd name="T2" fmla="*/ 4 w 23"/>
                <a:gd name="T3" fmla="*/ 4 h 12"/>
                <a:gd name="T4" fmla="*/ 11 w 23"/>
                <a:gd name="T5" fmla="*/ 0 h 12"/>
                <a:gd name="T6" fmla="*/ 18 w 23"/>
                <a:gd name="T7" fmla="*/ 4 h 12"/>
                <a:gd name="T8" fmla="*/ 22 w 23"/>
                <a:gd name="T9" fmla="*/ 11 h 12"/>
                <a:gd name="T10" fmla="*/ 11 w 23"/>
                <a:gd name="T11" fmla="*/ 11 h 12"/>
                <a:gd name="T12" fmla="*/ 0 w 23"/>
                <a:gd name="T13" fmla="*/ 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2"/>
                <a:gd name="T23" fmla="*/ 23 w 23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2">
                  <a:moveTo>
                    <a:pt x="0" y="7"/>
                  </a:moveTo>
                  <a:lnTo>
                    <a:pt x="4" y="4"/>
                  </a:lnTo>
                  <a:lnTo>
                    <a:pt x="11" y="0"/>
                  </a:lnTo>
                  <a:lnTo>
                    <a:pt x="18" y="4"/>
                  </a:lnTo>
                  <a:lnTo>
                    <a:pt x="22" y="11"/>
                  </a:lnTo>
                  <a:lnTo>
                    <a:pt x="11" y="11"/>
                  </a:lnTo>
                  <a:lnTo>
                    <a:pt x="0" y="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43" name="Freeform 247"/>
            <p:cNvSpPr>
              <a:spLocks/>
            </p:cNvSpPr>
            <p:nvPr/>
          </p:nvSpPr>
          <p:spPr bwMode="auto">
            <a:xfrm>
              <a:off x="1064" y="2267"/>
              <a:ext cx="13" cy="26"/>
            </a:xfrm>
            <a:custGeom>
              <a:avLst/>
              <a:gdLst>
                <a:gd name="T0" fmla="*/ 9 w 18"/>
                <a:gd name="T1" fmla="*/ 0 h 28"/>
                <a:gd name="T2" fmla="*/ 0 w 18"/>
                <a:gd name="T3" fmla="*/ 4 h 28"/>
                <a:gd name="T4" fmla="*/ 6 w 18"/>
                <a:gd name="T5" fmla="*/ 16 h 28"/>
                <a:gd name="T6" fmla="*/ 9 w 18"/>
                <a:gd name="T7" fmla="*/ 27 h 28"/>
                <a:gd name="T8" fmla="*/ 11 w 18"/>
                <a:gd name="T9" fmla="*/ 27 h 28"/>
                <a:gd name="T10" fmla="*/ 14 w 18"/>
                <a:gd name="T11" fmla="*/ 27 h 28"/>
                <a:gd name="T12" fmla="*/ 17 w 18"/>
                <a:gd name="T13" fmla="*/ 27 h 28"/>
                <a:gd name="T14" fmla="*/ 17 w 18"/>
                <a:gd name="T15" fmla="*/ 23 h 28"/>
                <a:gd name="T16" fmla="*/ 14 w 18"/>
                <a:gd name="T17" fmla="*/ 12 h 28"/>
                <a:gd name="T18" fmla="*/ 11 w 18"/>
                <a:gd name="T19" fmla="*/ 8 h 28"/>
                <a:gd name="T20" fmla="*/ 9 w 18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8"/>
                <a:gd name="T35" fmla="*/ 18 w 1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8">
                  <a:moveTo>
                    <a:pt x="9" y="0"/>
                  </a:moveTo>
                  <a:lnTo>
                    <a:pt x="0" y="4"/>
                  </a:lnTo>
                  <a:lnTo>
                    <a:pt x="6" y="16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44" name="Freeform 248"/>
            <p:cNvSpPr>
              <a:spLocks/>
            </p:cNvSpPr>
            <p:nvPr/>
          </p:nvSpPr>
          <p:spPr bwMode="auto">
            <a:xfrm>
              <a:off x="1114" y="2330"/>
              <a:ext cx="36" cy="30"/>
            </a:xfrm>
            <a:custGeom>
              <a:avLst/>
              <a:gdLst>
                <a:gd name="T0" fmla="*/ 9 w 48"/>
                <a:gd name="T1" fmla="*/ 0 h 32"/>
                <a:gd name="T2" fmla="*/ 9 w 48"/>
                <a:gd name="T3" fmla="*/ 7 h 32"/>
                <a:gd name="T4" fmla="*/ 6 w 48"/>
                <a:gd name="T5" fmla="*/ 11 h 32"/>
                <a:gd name="T6" fmla="*/ 3 w 48"/>
                <a:gd name="T7" fmla="*/ 15 h 32"/>
                <a:gd name="T8" fmla="*/ 0 w 48"/>
                <a:gd name="T9" fmla="*/ 15 h 32"/>
                <a:gd name="T10" fmla="*/ 0 w 48"/>
                <a:gd name="T11" fmla="*/ 19 h 32"/>
                <a:gd name="T12" fmla="*/ 3 w 48"/>
                <a:gd name="T13" fmla="*/ 23 h 32"/>
                <a:gd name="T14" fmla="*/ 3 w 48"/>
                <a:gd name="T15" fmla="*/ 27 h 32"/>
                <a:gd name="T16" fmla="*/ 6 w 48"/>
                <a:gd name="T17" fmla="*/ 31 h 32"/>
                <a:gd name="T18" fmla="*/ 9 w 48"/>
                <a:gd name="T19" fmla="*/ 31 h 32"/>
                <a:gd name="T20" fmla="*/ 12 w 48"/>
                <a:gd name="T21" fmla="*/ 31 h 32"/>
                <a:gd name="T22" fmla="*/ 14 w 48"/>
                <a:gd name="T23" fmla="*/ 27 h 32"/>
                <a:gd name="T24" fmla="*/ 23 w 48"/>
                <a:gd name="T25" fmla="*/ 27 h 32"/>
                <a:gd name="T26" fmla="*/ 26 w 48"/>
                <a:gd name="T27" fmla="*/ 27 h 32"/>
                <a:gd name="T28" fmla="*/ 38 w 48"/>
                <a:gd name="T29" fmla="*/ 23 h 32"/>
                <a:gd name="T30" fmla="*/ 47 w 48"/>
                <a:gd name="T31" fmla="*/ 19 h 32"/>
                <a:gd name="T32" fmla="*/ 47 w 48"/>
                <a:gd name="T33" fmla="*/ 11 h 32"/>
                <a:gd name="T34" fmla="*/ 38 w 48"/>
                <a:gd name="T35" fmla="*/ 7 h 32"/>
                <a:gd name="T36" fmla="*/ 26 w 48"/>
                <a:gd name="T37" fmla="*/ 7 h 32"/>
                <a:gd name="T38" fmla="*/ 35 w 48"/>
                <a:gd name="T39" fmla="*/ 7 h 32"/>
                <a:gd name="T40" fmla="*/ 23 w 48"/>
                <a:gd name="T41" fmla="*/ 7 h 32"/>
                <a:gd name="T42" fmla="*/ 14 w 48"/>
                <a:gd name="T43" fmla="*/ 3 h 32"/>
                <a:gd name="T44" fmla="*/ 9 w 48"/>
                <a:gd name="T45" fmla="*/ 0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32"/>
                <a:gd name="T71" fmla="*/ 48 w 48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32">
                  <a:moveTo>
                    <a:pt x="9" y="0"/>
                  </a:moveTo>
                  <a:lnTo>
                    <a:pt x="9" y="7"/>
                  </a:lnTo>
                  <a:lnTo>
                    <a:pt x="6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4" y="27"/>
                  </a:lnTo>
                  <a:lnTo>
                    <a:pt x="23" y="27"/>
                  </a:lnTo>
                  <a:lnTo>
                    <a:pt x="26" y="27"/>
                  </a:lnTo>
                  <a:lnTo>
                    <a:pt x="38" y="23"/>
                  </a:lnTo>
                  <a:lnTo>
                    <a:pt x="47" y="19"/>
                  </a:lnTo>
                  <a:lnTo>
                    <a:pt x="47" y="11"/>
                  </a:lnTo>
                  <a:lnTo>
                    <a:pt x="38" y="7"/>
                  </a:lnTo>
                  <a:lnTo>
                    <a:pt x="26" y="7"/>
                  </a:lnTo>
                  <a:lnTo>
                    <a:pt x="35" y="7"/>
                  </a:lnTo>
                  <a:lnTo>
                    <a:pt x="23" y="7"/>
                  </a:lnTo>
                  <a:lnTo>
                    <a:pt x="14" y="3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45" name="Freeform 249"/>
            <p:cNvSpPr>
              <a:spLocks/>
            </p:cNvSpPr>
            <p:nvPr/>
          </p:nvSpPr>
          <p:spPr bwMode="auto">
            <a:xfrm>
              <a:off x="1084" y="2326"/>
              <a:ext cx="40" cy="36"/>
            </a:xfrm>
            <a:custGeom>
              <a:avLst/>
              <a:gdLst>
                <a:gd name="T0" fmla="*/ 11 w 53"/>
                <a:gd name="T1" fmla="*/ 0 h 40"/>
                <a:gd name="T2" fmla="*/ 9 w 53"/>
                <a:gd name="T3" fmla="*/ 7 h 40"/>
                <a:gd name="T4" fmla="*/ 11 w 53"/>
                <a:gd name="T5" fmla="*/ 7 h 40"/>
                <a:gd name="T6" fmla="*/ 14 w 53"/>
                <a:gd name="T7" fmla="*/ 7 h 40"/>
                <a:gd name="T8" fmla="*/ 20 w 53"/>
                <a:gd name="T9" fmla="*/ 7 h 40"/>
                <a:gd name="T10" fmla="*/ 23 w 53"/>
                <a:gd name="T11" fmla="*/ 11 h 40"/>
                <a:gd name="T12" fmla="*/ 26 w 53"/>
                <a:gd name="T13" fmla="*/ 15 h 40"/>
                <a:gd name="T14" fmla="*/ 26 w 53"/>
                <a:gd name="T15" fmla="*/ 19 h 40"/>
                <a:gd name="T16" fmla="*/ 23 w 53"/>
                <a:gd name="T17" fmla="*/ 19 h 40"/>
                <a:gd name="T18" fmla="*/ 9 w 53"/>
                <a:gd name="T19" fmla="*/ 15 h 40"/>
                <a:gd name="T20" fmla="*/ 0 w 53"/>
                <a:gd name="T21" fmla="*/ 15 h 40"/>
                <a:gd name="T22" fmla="*/ 0 w 53"/>
                <a:gd name="T23" fmla="*/ 19 h 40"/>
                <a:gd name="T24" fmla="*/ 3 w 53"/>
                <a:gd name="T25" fmla="*/ 23 h 40"/>
                <a:gd name="T26" fmla="*/ 6 w 53"/>
                <a:gd name="T27" fmla="*/ 23 h 40"/>
                <a:gd name="T28" fmla="*/ 9 w 53"/>
                <a:gd name="T29" fmla="*/ 23 h 40"/>
                <a:gd name="T30" fmla="*/ 20 w 53"/>
                <a:gd name="T31" fmla="*/ 27 h 40"/>
                <a:gd name="T32" fmla="*/ 23 w 53"/>
                <a:gd name="T33" fmla="*/ 31 h 40"/>
                <a:gd name="T34" fmla="*/ 26 w 53"/>
                <a:gd name="T35" fmla="*/ 35 h 40"/>
                <a:gd name="T36" fmla="*/ 32 w 53"/>
                <a:gd name="T37" fmla="*/ 39 h 40"/>
                <a:gd name="T38" fmla="*/ 38 w 53"/>
                <a:gd name="T39" fmla="*/ 39 h 40"/>
                <a:gd name="T40" fmla="*/ 46 w 53"/>
                <a:gd name="T41" fmla="*/ 39 h 40"/>
                <a:gd name="T42" fmla="*/ 49 w 53"/>
                <a:gd name="T43" fmla="*/ 35 h 40"/>
                <a:gd name="T44" fmla="*/ 46 w 53"/>
                <a:gd name="T45" fmla="*/ 31 h 40"/>
                <a:gd name="T46" fmla="*/ 43 w 53"/>
                <a:gd name="T47" fmla="*/ 23 h 40"/>
                <a:gd name="T48" fmla="*/ 41 w 53"/>
                <a:gd name="T49" fmla="*/ 15 h 40"/>
                <a:gd name="T50" fmla="*/ 43 w 53"/>
                <a:gd name="T51" fmla="*/ 15 h 40"/>
                <a:gd name="T52" fmla="*/ 49 w 53"/>
                <a:gd name="T53" fmla="*/ 11 h 40"/>
                <a:gd name="T54" fmla="*/ 52 w 53"/>
                <a:gd name="T55" fmla="*/ 7 h 40"/>
                <a:gd name="T56" fmla="*/ 49 w 53"/>
                <a:gd name="T57" fmla="*/ 4 h 40"/>
                <a:gd name="T58" fmla="*/ 29 w 53"/>
                <a:gd name="T59" fmla="*/ 0 h 40"/>
                <a:gd name="T60" fmla="*/ 23 w 53"/>
                <a:gd name="T61" fmla="*/ 0 h 40"/>
                <a:gd name="T62" fmla="*/ 11 w 53"/>
                <a:gd name="T63" fmla="*/ 0 h 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40"/>
                <a:gd name="T98" fmla="*/ 53 w 53"/>
                <a:gd name="T99" fmla="*/ 40 h 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40">
                  <a:moveTo>
                    <a:pt x="11" y="0"/>
                  </a:moveTo>
                  <a:lnTo>
                    <a:pt x="9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3" y="11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20" y="27"/>
                  </a:lnTo>
                  <a:lnTo>
                    <a:pt x="23" y="31"/>
                  </a:lnTo>
                  <a:lnTo>
                    <a:pt x="26" y="35"/>
                  </a:lnTo>
                  <a:lnTo>
                    <a:pt x="32" y="39"/>
                  </a:lnTo>
                  <a:lnTo>
                    <a:pt x="38" y="39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46" y="31"/>
                  </a:lnTo>
                  <a:lnTo>
                    <a:pt x="43" y="2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9" y="11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46" name="Freeform 250"/>
            <p:cNvSpPr>
              <a:spLocks/>
            </p:cNvSpPr>
            <p:nvPr/>
          </p:nvSpPr>
          <p:spPr bwMode="auto">
            <a:xfrm>
              <a:off x="1040" y="2344"/>
              <a:ext cx="24" cy="12"/>
            </a:xfrm>
            <a:custGeom>
              <a:avLst/>
              <a:gdLst>
                <a:gd name="T0" fmla="*/ 14 w 31"/>
                <a:gd name="T1" fmla="*/ 0 h 13"/>
                <a:gd name="T2" fmla="*/ 5 w 31"/>
                <a:gd name="T3" fmla="*/ 4 h 13"/>
                <a:gd name="T4" fmla="*/ 2 w 31"/>
                <a:gd name="T5" fmla="*/ 4 h 13"/>
                <a:gd name="T6" fmla="*/ 0 w 31"/>
                <a:gd name="T7" fmla="*/ 4 h 13"/>
                <a:gd name="T8" fmla="*/ 2 w 31"/>
                <a:gd name="T9" fmla="*/ 8 h 13"/>
                <a:gd name="T10" fmla="*/ 2 w 31"/>
                <a:gd name="T11" fmla="*/ 12 h 13"/>
                <a:gd name="T12" fmla="*/ 5 w 31"/>
                <a:gd name="T13" fmla="*/ 12 h 13"/>
                <a:gd name="T14" fmla="*/ 22 w 31"/>
                <a:gd name="T15" fmla="*/ 12 h 13"/>
                <a:gd name="T16" fmla="*/ 25 w 31"/>
                <a:gd name="T17" fmla="*/ 12 h 13"/>
                <a:gd name="T18" fmla="*/ 27 w 31"/>
                <a:gd name="T19" fmla="*/ 12 h 13"/>
                <a:gd name="T20" fmla="*/ 30 w 31"/>
                <a:gd name="T21" fmla="*/ 12 h 13"/>
                <a:gd name="T22" fmla="*/ 27 w 31"/>
                <a:gd name="T23" fmla="*/ 8 h 13"/>
                <a:gd name="T24" fmla="*/ 25 w 31"/>
                <a:gd name="T25" fmla="*/ 4 h 13"/>
                <a:gd name="T26" fmla="*/ 14 w 31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"/>
                <a:gd name="T43" fmla="*/ 0 h 13"/>
                <a:gd name="T44" fmla="*/ 31 w 3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" h="13">
                  <a:moveTo>
                    <a:pt x="14" y="0"/>
                  </a:move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22" y="12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47" name="Freeform 251"/>
            <p:cNvSpPr>
              <a:spLocks/>
            </p:cNvSpPr>
            <p:nvPr/>
          </p:nvSpPr>
          <p:spPr bwMode="auto">
            <a:xfrm>
              <a:off x="964" y="2280"/>
              <a:ext cx="122" cy="53"/>
            </a:xfrm>
            <a:custGeom>
              <a:avLst/>
              <a:gdLst>
                <a:gd name="T0" fmla="*/ 23 w 165"/>
                <a:gd name="T1" fmla="*/ 0 h 59"/>
                <a:gd name="T2" fmla="*/ 20 w 165"/>
                <a:gd name="T3" fmla="*/ 0 h 59"/>
                <a:gd name="T4" fmla="*/ 12 w 165"/>
                <a:gd name="T5" fmla="*/ 4 h 59"/>
                <a:gd name="T6" fmla="*/ 3 w 165"/>
                <a:gd name="T7" fmla="*/ 11 h 59"/>
                <a:gd name="T8" fmla="*/ 0 w 165"/>
                <a:gd name="T9" fmla="*/ 19 h 59"/>
                <a:gd name="T10" fmla="*/ 3 w 165"/>
                <a:gd name="T11" fmla="*/ 23 h 59"/>
                <a:gd name="T12" fmla="*/ 15 w 165"/>
                <a:gd name="T13" fmla="*/ 23 h 59"/>
                <a:gd name="T14" fmla="*/ 29 w 165"/>
                <a:gd name="T15" fmla="*/ 19 h 59"/>
                <a:gd name="T16" fmla="*/ 40 w 165"/>
                <a:gd name="T17" fmla="*/ 19 h 59"/>
                <a:gd name="T18" fmla="*/ 43 w 165"/>
                <a:gd name="T19" fmla="*/ 19 h 59"/>
                <a:gd name="T20" fmla="*/ 51 w 165"/>
                <a:gd name="T21" fmla="*/ 23 h 59"/>
                <a:gd name="T22" fmla="*/ 60 w 165"/>
                <a:gd name="T23" fmla="*/ 23 h 59"/>
                <a:gd name="T24" fmla="*/ 65 w 165"/>
                <a:gd name="T25" fmla="*/ 23 h 59"/>
                <a:gd name="T26" fmla="*/ 79 w 165"/>
                <a:gd name="T27" fmla="*/ 35 h 59"/>
                <a:gd name="T28" fmla="*/ 85 w 165"/>
                <a:gd name="T29" fmla="*/ 39 h 59"/>
                <a:gd name="T30" fmla="*/ 91 w 165"/>
                <a:gd name="T31" fmla="*/ 43 h 59"/>
                <a:gd name="T32" fmla="*/ 102 w 165"/>
                <a:gd name="T33" fmla="*/ 43 h 59"/>
                <a:gd name="T34" fmla="*/ 116 w 165"/>
                <a:gd name="T35" fmla="*/ 43 h 59"/>
                <a:gd name="T36" fmla="*/ 113 w 165"/>
                <a:gd name="T37" fmla="*/ 46 h 59"/>
                <a:gd name="T38" fmla="*/ 105 w 165"/>
                <a:gd name="T39" fmla="*/ 50 h 59"/>
                <a:gd name="T40" fmla="*/ 108 w 165"/>
                <a:gd name="T41" fmla="*/ 58 h 59"/>
                <a:gd name="T42" fmla="*/ 113 w 165"/>
                <a:gd name="T43" fmla="*/ 58 h 59"/>
                <a:gd name="T44" fmla="*/ 122 w 165"/>
                <a:gd name="T45" fmla="*/ 58 h 59"/>
                <a:gd name="T46" fmla="*/ 136 w 165"/>
                <a:gd name="T47" fmla="*/ 58 h 59"/>
                <a:gd name="T48" fmla="*/ 144 w 165"/>
                <a:gd name="T49" fmla="*/ 58 h 59"/>
                <a:gd name="T50" fmla="*/ 161 w 165"/>
                <a:gd name="T51" fmla="*/ 58 h 59"/>
                <a:gd name="T52" fmla="*/ 164 w 165"/>
                <a:gd name="T53" fmla="*/ 54 h 59"/>
                <a:gd name="T54" fmla="*/ 164 w 165"/>
                <a:gd name="T55" fmla="*/ 50 h 59"/>
                <a:gd name="T56" fmla="*/ 161 w 165"/>
                <a:gd name="T57" fmla="*/ 43 h 59"/>
                <a:gd name="T58" fmla="*/ 139 w 165"/>
                <a:gd name="T59" fmla="*/ 35 h 59"/>
                <a:gd name="T60" fmla="*/ 136 w 165"/>
                <a:gd name="T61" fmla="*/ 35 h 59"/>
                <a:gd name="T62" fmla="*/ 102 w 165"/>
                <a:gd name="T63" fmla="*/ 23 h 59"/>
                <a:gd name="T64" fmla="*/ 91 w 165"/>
                <a:gd name="T65" fmla="*/ 19 h 59"/>
                <a:gd name="T66" fmla="*/ 88 w 165"/>
                <a:gd name="T67" fmla="*/ 19 h 59"/>
                <a:gd name="T68" fmla="*/ 85 w 165"/>
                <a:gd name="T69" fmla="*/ 15 h 59"/>
                <a:gd name="T70" fmla="*/ 68 w 165"/>
                <a:gd name="T71" fmla="*/ 4 h 59"/>
                <a:gd name="T72" fmla="*/ 37 w 165"/>
                <a:gd name="T73" fmla="*/ 0 h 59"/>
                <a:gd name="T74" fmla="*/ 23 w 165"/>
                <a:gd name="T75" fmla="*/ 0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5"/>
                <a:gd name="T115" fmla="*/ 0 h 59"/>
                <a:gd name="T116" fmla="*/ 165 w 165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5" h="59">
                  <a:moveTo>
                    <a:pt x="23" y="0"/>
                  </a:moveTo>
                  <a:lnTo>
                    <a:pt x="20" y="0"/>
                  </a:lnTo>
                  <a:lnTo>
                    <a:pt x="12" y="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15" y="23"/>
                  </a:lnTo>
                  <a:lnTo>
                    <a:pt x="29" y="19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51" y="23"/>
                  </a:lnTo>
                  <a:lnTo>
                    <a:pt x="60" y="23"/>
                  </a:lnTo>
                  <a:lnTo>
                    <a:pt x="65" y="23"/>
                  </a:lnTo>
                  <a:lnTo>
                    <a:pt x="79" y="35"/>
                  </a:lnTo>
                  <a:lnTo>
                    <a:pt x="85" y="39"/>
                  </a:lnTo>
                  <a:lnTo>
                    <a:pt x="91" y="43"/>
                  </a:lnTo>
                  <a:lnTo>
                    <a:pt x="102" y="43"/>
                  </a:lnTo>
                  <a:lnTo>
                    <a:pt x="116" y="43"/>
                  </a:lnTo>
                  <a:lnTo>
                    <a:pt x="113" y="46"/>
                  </a:lnTo>
                  <a:lnTo>
                    <a:pt x="105" y="50"/>
                  </a:lnTo>
                  <a:lnTo>
                    <a:pt x="108" y="58"/>
                  </a:lnTo>
                  <a:lnTo>
                    <a:pt x="113" y="58"/>
                  </a:lnTo>
                  <a:lnTo>
                    <a:pt x="122" y="58"/>
                  </a:lnTo>
                  <a:lnTo>
                    <a:pt x="136" y="58"/>
                  </a:lnTo>
                  <a:lnTo>
                    <a:pt x="144" y="58"/>
                  </a:lnTo>
                  <a:lnTo>
                    <a:pt x="161" y="58"/>
                  </a:lnTo>
                  <a:lnTo>
                    <a:pt x="164" y="54"/>
                  </a:lnTo>
                  <a:lnTo>
                    <a:pt x="164" y="50"/>
                  </a:lnTo>
                  <a:lnTo>
                    <a:pt x="161" y="43"/>
                  </a:lnTo>
                  <a:lnTo>
                    <a:pt x="139" y="35"/>
                  </a:lnTo>
                  <a:lnTo>
                    <a:pt x="136" y="35"/>
                  </a:lnTo>
                  <a:lnTo>
                    <a:pt x="102" y="23"/>
                  </a:lnTo>
                  <a:lnTo>
                    <a:pt x="91" y="19"/>
                  </a:lnTo>
                  <a:lnTo>
                    <a:pt x="88" y="19"/>
                  </a:lnTo>
                  <a:lnTo>
                    <a:pt x="85" y="15"/>
                  </a:lnTo>
                  <a:lnTo>
                    <a:pt x="68" y="4"/>
                  </a:lnTo>
                  <a:lnTo>
                    <a:pt x="37" y="0"/>
                  </a:lnTo>
                  <a:lnTo>
                    <a:pt x="23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48" name="Freeform 252"/>
            <p:cNvSpPr>
              <a:spLocks/>
            </p:cNvSpPr>
            <p:nvPr/>
          </p:nvSpPr>
          <p:spPr bwMode="auto">
            <a:xfrm>
              <a:off x="1158" y="2345"/>
              <a:ext cx="23" cy="14"/>
            </a:xfrm>
            <a:custGeom>
              <a:avLst/>
              <a:gdLst>
                <a:gd name="T0" fmla="*/ 4 w 31"/>
                <a:gd name="T1" fmla="*/ 3 h 15"/>
                <a:gd name="T2" fmla="*/ 0 w 31"/>
                <a:gd name="T3" fmla="*/ 7 h 15"/>
                <a:gd name="T4" fmla="*/ 0 w 31"/>
                <a:gd name="T5" fmla="*/ 10 h 15"/>
                <a:gd name="T6" fmla="*/ 7 w 31"/>
                <a:gd name="T7" fmla="*/ 14 h 15"/>
                <a:gd name="T8" fmla="*/ 15 w 31"/>
                <a:gd name="T9" fmla="*/ 10 h 15"/>
                <a:gd name="T10" fmla="*/ 26 w 31"/>
                <a:gd name="T11" fmla="*/ 14 h 15"/>
                <a:gd name="T12" fmla="*/ 26 w 31"/>
                <a:gd name="T13" fmla="*/ 10 h 15"/>
                <a:gd name="T14" fmla="*/ 30 w 31"/>
                <a:gd name="T15" fmla="*/ 3 h 15"/>
                <a:gd name="T16" fmla="*/ 22 w 31"/>
                <a:gd name="T17" fmla="*/ 0 h 15"/>
                <a:gd name="T18" fmla="*/ 11 w 31"/>
                <a:gd name="T19" fmla="*/ 0 h 15"/>
                <a:gd name="T20" fmla="*/ 4 w 31"/>
                <a:gd name="T21" fmla="*/ 3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5"/>
                <a:gd name="T35" fmla="*/ 31 w 3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5">
                  <a:moveTo>
                    <a:pt x="4" y="3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15" y="1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30" y="3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49" name="Freeform 253"/>
            <p:cNvSpPr>
              <a:spLocks/>
            </p:cNvSpPr>
            <p:nvPr/>
          </p:nvSpPr>
          <p:spPr bwMode="auto">
            <a:xfrm>
              <a:off x="1515" y="1132"/>
              <a:ext cx="18" cy="17"/>
            </a:xfrm>
            <a:custGeom>
              <a:avLst/>
              <a:gdLst>
                <a:gd name="T0" fmla="*/ 11 w 27"/>
                <a:gd name="T1" fmla="*/ 0 h 19"/>
                <a:gd name="T2" fmla="*/ 7 w 27"/>
                <a:gd name="T3" fmla="*/ 2 h 19"/>
                <a:gd name="T4" fmla="*/ 3 w 27"/>
                <a:gd name="T5" fmla="*/ 4 h 19"/>
                <a:gd name="T6" fmla="*/ 0 w 27"/>
                <a:gd name="T7" fmla="*/ 7 h 19"/>
                <a:gd name="T8" fmla="*/ 3 w 27"/>
                <a:gd name="T9" fmla="*/ 17 h 19"/>
                <a:gd name="T10" fmla="*/ 11 w 27"/>
                <a:gd name="T11" fmla="*/ 18 h 19"/>
                <a:gd name="T12" fmla="*/ 19 w 27"/>
                <a:gd name="T13" fmla="*/ 18 h 19"/>
                <a:gd name="T14" fmla="*/ 26 w 27"/>
                <a:gd name="T15" fmla="*/ 17 h 19"/>
                <a:gd name="T16" fmla="*/ 26 w 27"/>
                <a:gd name="T17" fmla="*/ 13 h 19"/>
                <a:gd name="T18" fmla="*/ 22 w 27"/>
                <a:gd name="T19" fmla="*/ 7 h 19"/>
                <a:gd name="T20" fmla="*/ 19 w 27"/>
                <a:gd name="T21" fmla="*/ 2 h 19"/>
                <a:gd name="T22" fmla="*/ 15 w 27"/>
                <a:gd name="T23" fmla="*/ 0 h 19"/>
                <a:gd name="T24" fmla="*/ 11 w 27"/>
                <a:gd name="T25" fmla="*/ 0 h 19"/>
                <a:gd name="T26" fmla="*/ 11 w 27"/>
                <a:gd name="T27" fmla="*/ 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19"/>
                <a:gd name="T44" fmla="*/ 27 w 2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19">
                  <a:moveTo>
                    <a:pt x="11" y="0"/>
                  </a:moveTo>
                  <a:lnTo>
                    <a:pt x="7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7"/>
                  </a:lnTo>
                  <a:lnTo>
                    <a:pt x="11" y="18"/>
                  </a:lnTo>
                  <a:lnTo>
                    <a:pt x="19" y="18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2" y="7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1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0" name="Freeform 254"/>
            <p:cNvSpPr>
              <a:spLocks/>
            </p:cNvSpPr>
            <p:nvPr/>
          </p:nvSpPr>
          <p:spPr bwMode="auto">
            <a:xfrm>
              <a:off x="1169" y="948"/>
              <a:ext cx="377" cy="646"/>
            </a:xfrm>
            <a:custGeom>
              <a:avLst/>
              <a:gdLst>
                <a:gd name="T0" fmla="*/ 111 w 513"/>
                <a:gd name="T1" fmla="*/ 107 h 705"/>
                <a:gd name="T2" fmla="*/ 84 w 513"/>
                <a:gd name="T3" fmla="*/ 133 h 705"/>
                <a:gd name="T4" fmla="*/ 58 w 513"/>
                <a:gd name="T5" fmla="*/ 154 h 705"/>
                <a:gd name="T6" fmla="*/ 77 w 513"/>
                <a:gd name="T7" fmla="*/ 178 h 705"/>
                <a:gd name="T8" fmla="*/ 62 w 513"/>
                <a:gd name="T9" fmla="*/ 209 h 705"/>
                <a:gd name="T10" fmla="*/ 42 w 513"/>
                <a:gd name="T11" fmla="*/ 222 h 705"/>
                <a:gd name="T12" fmla="*/ 12 w 513"/>
                <a:gd name="T13" fmla="*/ 238 h 705"/>
                <a:gd name="T14" fmla="*/ 23 w 513"/>
                <a:gd name="T15" fmla="*/ 266 h 705"/>
                <a:gd name="T16" fmla="*/ 50 w 513"/>
                <a:gd name="T17" fmla="*/ 269 h 705"/>
                <a:gd name="T18" fmla="*/ 50 w 513"/>
                <a:gd name="T19" fmla="*/ 292 h 705"/>
                <a:gd name="T20" fmla="*/ 20 w 513"/>
                <a:gd name="T21" fmla="*/ 292 h 705"/>
                <a:gd name="T22" fmla="*/ 27 w 513"/>
                <a:gd name="T23" fmla="*/ 326 h 705"/>
                <a:gd name="T24" fmla="*/ 65 w 513"/>
                <a:gd name="T25" fmla="*/ 337 h 705"/>
                <a:gd name="T26" fmla="*/ 123 w 513"/>
                <a:gd name="T27" fmla="*/ 321 h 705"/>
                <a:gd name="T28" fmla="*/ 149 w 513"/>
                <a:gd name="T29" fmla="*/ 344 h 705"/>
                <a:gd name="T30" fmla="*/ 165 w 513"/>
                <a:gd name="T31" fmla="*/ 420 h 705"/>
                <a:gd name="T32" fmla="*/ 161 w 513"/>
                <a:gd name="T33" fmla="*/ 443 h 705"/>
                <a:gd name="T34" fmla="*/ 153 w 513"/>
                <a:gd name="T35" fmla="*/ 472 h 705"/>
                <a:gd name="T36" fmla="*/ 180 w 513"/>
                <a:gd name="T37" fmla="*/ 454 h 705"/>
                <a:gd name="T38" fmla="*/ 207 w 513"/>
                <a:gd name="T39" fmla="*/ 493 h 705"/>
                <a:gd name="T40" fmla="*/ 172 w 513"/>
                <a:gd name="T41" fmla="*/ 485 h 705"/>
                <a:gd name="T42" fmla="*/ 199 w 513"/>
                <a:gd name="T43" fmla="*/ 503 h 705"/>
                <a:gd name="T44" fmla="*/ 184 w 513"/>
                <a:gd name="T45" fmla="*/ 540 h 705"/>
                <a:gd name="T46" fmla="*/ 176 w 513"/>
                <a:gd name="T47" fmla="*/ 579 h 705"/>
                <a:gd name="T48" fmla="*/ 191 w 513"/>
                <a:gd name="T49" fmla="*/ 641 h 705"/>
                <a:gd name="T50" fmla="*/ 218 w 513"/>
                <a:gd name="T51" fmla="*/ 691 h 705"/>
                <a:gd name="T52" fmla="*/ 245 w 513"/>
                <a:gd name="T53" fmla="*/ 696 h 705"/>
                <a:gd name="T54" fmla="*/ 271 w 513"/>
                <a:gd name="T55" fmla="*/ 683 h 705"/>
                <a:gd name="T56" fmla="*/ 287 w 513"/>
                <a:gd name="T57" fmla="*/ 649 h 705"/>
                <a:gd name="T58" fmla="*/ 302 w 513"/>
                <a:gd name="T59" fmla="*/ 605 h 705"/>
                <a:gd name="T60" fmla="*/ 329 w 513"/>
                <a:gd name="T61" fmla="*/ 592 h 705"/>
                <a:gd name="T62" fmla="*/ 375 w 513"/>
                <a:gd name="T63" fmla="*/ 550 h 705"/>
                <a:gd name="T64" fmla="*/ 401 w 513"/>
                <a:gd name="T65" fmla="*/ 540 h 705"/>
                <a:gd name="T66" fmla="*/ 432 w 513"/>
                <a:gd name="T67" fmla="*/ 516 h 705"/>
                <a:gd name="T68" fmla="*/ 428 w 513"/>
                <a:gd name="T69" fmla="*/ 495 h 705"/>
                <a:gd name="T70" fmla="*/ 390 w 513"/>
                <a:gd name="T71" fmla="*/ 506 h 705"/>
                <a:gd name="T72" fmla="*/ 413 w 513"/>
                <a:gd name="T73" fmla="*/ 493 h 705"/>
                <a:gd name="T74" fmla="*/ 413 w 513"/>
                <a:gd name="T75" fmla="*/ 462 h 705"/>
                <a:gd name="T76" fmla="*/ 439 w 513"/>
                <a:gd name="T77" fmla="*/ 490 h 705"/>
                <a:gd name="T78" fmla="*/ 443 w 513"/>
                <a:gd name="T79" fmla="*/ 443 h 705"/>
                <a:gd name="T80" fmla="*/ 447 w 513"/>
                <a:gd name="T81" fmla="*/ 409 h 705"/>
                <a:gd name="T82" fmla="*/ 489 w 513"/>
                <a:gd name="T83" fmla="*/ 373 h 705"/>
                <a:gd name="T84" fmla="*/ 481 w 513"/>
                <a:gd name="T85" fmla="*/ 339 h 705"/>
                <a:gd name="T86" fmla="*/ 443 w 513"/>
                <a:gd name="T87" fmla="*/ 321 h 705"/>
                <a:gd name="T88" fmla="*/ 432 w 513"/>
                <a:gd name="T89" fmla="*/ 282 h 705"/>
                <a:gd name="T90" fmla="*/ 439 w 513"/>
                <a:gd name="T91" fmla="*/ 225 h 705"/>
                <a:gd name="T92" fmla="*/ 462 w 513"/>
                <a:gd name="T93" fmla="*/ 185 h 705"/>
                <a:gd name="T94" fmla="*/ 478 w 513"/>
                <a:gd name="T95" fmla="*/ 152 h 705"/>
                <a:gd name="T96" fmla="*/ 466 w 513"/>
                <a:gd name="T97" fmla="*/ 141 h 705"/>
                <a:gd name="T98" fmla="*/ 508 w 513"/>
                <a:gd name="T99" fmla="*/ 94 h 705"/>
                <a:gd name="T100" fmla="*/ 470 w 513"/>
                <a:gd name="T101" fmla="*/ 81 h 705"/>
                <a:gd name="T102" fmla="*/ 420 w 513"/>
                <a:gd name="T103" fmla="*/ 141 h 705"/>
                <a:gd name="T104" fmla="*/ 462 w 513"/>
                <a:gd name="T105" fmla="*/ 71 h 705"/>
                <a:gd name="T106" fmla="*/ 417 w 513"/>
                <a:gd name="T107" fmla="*/ 89 h 705"/>
                <a:gd name="T108" fmla="*/ 417 w 513"/>
                <a:gd name="T109" fmla="*/ 60 h 705"/>
                <a:gd name="T110" fmla="*/ 378 w 513"/>
                <a:gd name="T111" fmla="*/ 66 h 705"/>
                <a:gd name="T112" fmla="*/ 428 w 513"/>
                <a:gd name="T113" fmla="*/ 45 h 705"/>
                <a:gd name="T114" fmla="*/ 386 w 513"/>
                <a:gd name="T115" fmla="*/ 19 h 705"/>
                <a:gd name="T116" fmla="*/ 333 w 513"/>
                <a:gd name="T117" fmla="*/ 40 h 705"/>
                <a:gd name="T118" fmla="*/ 371 w 513"/>
                <a:gd name="T119" fmla="*/ 6 h 705"/>
                <a:gd name="T120" fmla="*/ 252 w 513"/>
                <a:gd name="T121" fmla="*/ 32 h 705"/>
                <a:gd name="T122" fmla="*/ 214 w 513"/>
                <a:gd name="T123" fmla="*/ 50 h 705"/>
                <a:gd name="T124" fmla="*/ 149 w 513"/>
                <a:gd name="T125" fmla="*/ 71 h 7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3"/>
                <a:gd name="T190" fmla="*/ 0 h 705"/>
                <a:gd name="T191" fmla="*/ 513 w 513"/>
                <a:gd name="T192" fmla="*/ 705 h 7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3" h="705">
                  <a:moveTo>
                    <a:pt x="119" y="81"/>
                  </a:moveTo>
                  <a:lnTo>
                    <a:pt x="119" y="84"/>
                  </a:lnTo>
                  <a:lnTo>
                    <a:pt x="115" y="86"/>
                  </a:lnTo>
                  <a:lnTo>
                    <a:pt x="111" y="94"/>
                  </a:lnTo>
                  <a:lnTo>
                    <a:pt x="107" y="99"/>
                  </a:lnTo>
                  <a:lnTo>
                    <a:pt x="111" y="102"/>
                  </a:lnTo>
                  <a:lnTo>
                    <a:pt x="111" y="107"/>
                  </a:lnTo>
                  <a:lnTo>
                    <a:pt x="111" y="118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1" y="128"/>
                  </a:lnTo>
                  <a:lnTo>
                    <a:pt x="104" y="131"/>
                  </a:lnTo>
                  <a:lnTo>
                    <a:pt x="84" y="131"/>
                  </a:lnTo>
                  <a:lnTo>
                    <a:pt x="84" y="133"/>
                  </a:lnTo>
                  <a:lnTo>
                    <a:pt x="81" y="136"/>
                  </a:lnTo>
                  <a:lnTo>
                    <a:pt x="81" y="139"/>
                  </a:lnTo>
                  <a:lnTo>
                    <a:pt x="77" y="139"/>
                  </a:lnTo>
                  <a:lnTo>
                    <a:pt x="65" y="139"/>
                  </a:lnTo>
                  <a:lnTo>
                    <a:pt x="65" y="141"/>
                  </a:lnTo>
                  <a:lnTo>
                    <a:pt x="62" y="152"/>
                  </a:lnTo>
                  <a:lnTo>
                    <a:pt x="58" y="154"/>
                  </a:lnTo>
                  <a:lnTo>
                    <a:pt x="54" y="159"/>
                  </a:lnTo>
                  <a:lnTo>
                    <a:pt x="58" y="165"/>
                  </a:lnTo>
                  <a:lnTo>
                    <a:pt x="62" y="167"/>
                  </a:lnTo>
                  <a:lnTo>
                    <a:pt x="77" y="170"/>
                  </a:lnTo>
                  <a:lnTo>
                    <a:pt x="77" y="172"/>
                  </a:lnTo>
                  <a:lnTo>
                    <a:pt x="77" y="175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91"/>
                  </a:lnTo>
                  <a:lnTo>
                    <a:pt x="81" y="201"/>
                  </a:lnTo>
                  <a:lnTo>
                    <a:pt x="77" y="204"/>
                  </a:lnTo>
                  <a:lnTo>
                    <a:pt x="73" y="206"/>
                  </a:lnTo>
                  <a:lnTo>
                    <a:pt x="65" y="206"/>
                  </a:lnTo>
                  <a:lnTo>
                    <a:pt x="62" y="209"/>
                  </a:lnTo>
                  <a:lnTo>
                    <a:pt x="62" y="214"/>
                  </a:lnTo>
                  <a:lnTo>
                    <a:pt x="62" y="219"/>
                  </a:lnTo>
                  <a:lnTo>
                    <a:pt x="54" y="214"/>
                  </a:lnTo>
                  <a:lnTo>
                    <a:pt x="50" y="214"/>
                  </a:lnTo>
                  <a:lnTo>
                    <a:pt x="50" y="217"/>
                  </a:lnTo>
                  <a:lnTo>
                    <a:pt x="46" y="219"/>
                  </a:lnTo>
                  <a:lnTo>
                    <a:pt x="42" y="222"/>
                  </a:lnTo>
                  <a:lnTo>
                    <a:pt x="31" y="227"/>
                  </a:lnTo>
                  <a:lnTo>
                    <a:pt x="27" y="227"/>
                  </a:lnTo>
                  <a:lnTo>
                    <a:pt x="23" y="227"/>
                  </a:lnTo>
                  <a:lnTo>
                    <a:pt x="20" y="230"/>
                  </a:lnTo>
                  <a:lnTo>
                    <a:pt x="16" y="232"/>
                  </a:lnTo>
                  <a:lnTo>
                    <a:pt x="12" y="235"/>
                  </a:lnTo>
                  <a:lnTo>
                    <a:pt x="12" y="238"/>
                  </a:lnTo>
                  <a:lnTo>
                    <a:pt x="8" y="238"/>
                  </a:lnTo>
                  <a:lnTo>
                    <a:pt x="4" y="240"/>
                  </a:lnTo>
                  <a:lnTo>
                    <a:pt x="0" y="245"/>
                  </a:lnTo>
                  <a:lnTo>
                    <a:pt x="4" y="253"/>
                  </a:lnTo>
                  <a:lnTo>
                    <a:pt x="12" y="256"/>
                  </a:lnTo>
                  <a:lnTo>
                    <a:pt x="20" y="264"/>
                  </a:lnTo>
                  <a:lnTo>
                    <a:pt x="23" y="266"/>
                  </a:lnTo>
                  <a:lnTo>
                    <a:pt x="27" y="269"/>
                  </a:lnTo>
                  <a:lnTo>
                    <a:pt x="31" y="271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2" y="271"/>
                  </a:lnTo>
                  <a:lnTo>
                    <a:pt x="46" y="269"/>
                  </a:lnTo>
                  <a:lnTo>
                    <a:pt x="50" y="269"/>
                  </a:lnTo>
                  <a:lnTo>
                    <a:pt x="54" y="269"/>
                  </a:lnTo>
                  <a:lnTo>
                    <a:pt x="58" y="274"/>
                  </a:lnTo>
                  <a:lnTo>
                    <a:pt x="58" y="277"/>
                  </a:lnTo>
                  <a:lnTo>
                    <a:pt x="54" y="279"/>
                  </a:lnTo>
                  <a:lnTo>
                    <a:pt x="46" y="284"/>
                  </a:lnTo>
                  <a:lnTo>
                    <a:pt x="50" y="287"/>
                  </a:lnTo>
                  <a:lnTo>
                    <a:pt x="50" y="292"/>
                  </a:lnTo>
                  <a:lnTo>
                    <a:pt x="50" y="295"/>
                  </a:lnTo>
                  <a:lnTo>
                    <a:pt x="42" y="292"/>
                  </a:lnTo>
                  <a:lnTo>
                    <a:pt x="35" y="287"/>
                  </a:lnTo>
                  <a:lnTo>
                    <a:pt x="35" y="292"/>
                  </a:lnTo>
                  <a:lnTo>
                    <a:pt x="31" y="297"/>
                  </a:lnTo>
                  <a:lnTo>
                    <a:pt x="27" y="295"/>
                  </a:lnTo>
                  <a:lnTo>
                    <a:pt x="20" y="292"/>
                  </a:lnTo>
                  <a:lnTo>
                    <a:pt x="12" y="295"/>
                  </a:lnTo>
                  <a:lnTo>
                    <a:pt x="12" y="297"/>
                  </a:lnTo>
                  <a:lnTo>
                    <a:pt x="12" y="300"/>
                  </a:lnTo>
                  <a:lnTo>
                    <a:pt x="12" y="305"/>
                  </a:lnTo>
                  <a:lnTo>
                    <a:pt x="20" y="313"/>
                  </a:lnTo>
                  <a:lnTo>
                    <a:pt x="27" y="316"/>
                  </a:lnTo>
                  <a:lnTo>
                    <a:pt x="27" y="326"/>
                  </a:lnTo>
                  <a:lnTo>
                    <a:pt x="31" y="326"/>
                  </a:lnTo>
                  <a:lnTo>
                    <a:pt x="39" y="329"/>
                  </a:lnTo>
                  <a:lnTo>
                    <a:pt x="42" y="329"/>
                  </a:lnTo>
                  <a:lnTo>
                    <a:pt x="46" y="331"/>
                  </a:lnTo>
                  <a:lnTo>
                    <a:pt x="50" y="339"/>
                  </a:lnTo>
                  <a:lnTo>
                    <a:pt x="58" y="339"/>
                  </a:lnTo>
                  <a:lnTo>
                    <a:pt x="65" y="337"/>
                  </a:lnTo>
                  <a:lnTo>
                    <a:pt x="77" y="331"/>
                  </a:lnTo>
                  <a:lnTo>
                    <a:pt x="84" y="329"/>
                  </a:lnTo>
                  <a:lnTo>
                    <a:pt x="88" y="326"/>
                  </a:lnTo>
                  <a:lnTo>
                    <a:pt x="96" y="326"/>
                  </a:lnTo>
                  <a:lnTo>
                    <a:pt x="104" y="326"/>
                  </a:lnTo>
                  <a:lnTo>
                    <a:pt x="115" y="323"/>
                  </a:lnTo>
                  <a:lnTo>
                    <a:pt x="123" y="321"/>
                  </a:lnTo>
                  <a:lnTo>
                    <a:pt x="126" y="321"/>
                  </a:lnTo>
                  <a:lnTo>
                    <a:pt x="126" y="323"/>
                  </a:lnTo>
                  <a:lnTo>
                    <a:pt x="130" y="326"/>
                  </a:lnTo>
                  <a:lnTo>
                    <a:pt x="138" y="337"/>
                  </a:lnTo>
                  <a:lnTo>
                    <a:pt x="142" y="337"/>
                  </a:lnTo>
                  <a:lnTo>
                    <a:pt x="146" y="339"/>
                  </a:lnTo>
                  <a:lnTo>
                    <a:pt x="149" y="344"/>
                  </a:lnTo>
                  <a:lnTo>
                    <a:pt x="153" y="352"/>
                  </a:lnTo>
                  <a:lnTo>
                    <a:pt x="153" y="370"/>
                  </a:lnTo>
                  <a:lnTo>
                    <a:pt x="153" y="373"/>
                  </a:lnTo>
                  <a:lnTo>
                    <a:pt x="157" y="378"/>
                  </a:lnTo>
                  <a:lnTo>
                    <a:pt x="165" y="394"/>
                  </a:lnTo>
                  <a:lnTo>
                    <a:pt x="165" y="415"/>
                  </a:lnTo>
                  <a:lnTo>
                    <a:pt x="165" y="420"/>
                  </a:lnTo>
                  <a:lnTo>
                    <a:pt x="168" y="425"/>
                  </a:lnTo>
                  <a:lnTo>
                    <a:pt x="172" y="430"/>
                  </a:lnTo>
                  <a:lnTo>
                    <a:pt x="172" y="435"/>
                  </a:lnTo>
                  <a:lnTo>
                    <a:pt x="168" y="438"/>
                  </a:lnTo>
                  <a:lnTo>
                    <a:pt x="165" y="438"/>
                  </a:lnTo>
                  <a:lnTo>
                    <a:pt x="161" y="441"/>
                  </a:lnTo>
                  <a:lnTo>
                    <a:pt x="161" y="443"/>
                  </a:lnTo>
                  <a:lnTo>
                    <a:pt x="165" y="449"/>
                  </a:lnTo>
                  <a:lnTo>
                    <a:pt x="168" y="451"/>
                  </a:lnTo>
                  <a:lnTo>
                    <a:pt x="168" y="454"/>
                  </a:lnTo>
                  <a:lnTo>
                    <a:pt x="165" y="459"/>
                  </a:lnTo>
                  <a:lnTo>
                    <a:pt x="157" y="464"/>
                  </a:lnTo>
                  <a:lnTo>
                    <a:pt x="153" y="467"/>
                  </a:lnTo>
                  <a:lnTo>
                    <a:pt x="153" y="472"/>
                  </a:lnTo>
                  <a:lnTo>
                    <a:pt x="161" y="472"/>
                  </a:lnTo>
                  <a:lnTo>
                    <a:pt x="168" y="469"/>
                  </a:lnTo>
                  <a:lnTo>
                    <a:pt x="168" y="467"/>
                  </a:lnTo>
                  <a:lnTo>
                    <a:pt x="172" y="464"/>
                  </a:lnTo>
                  <a:lnTo>
                    <a:pt x="176" y="462"/>
                  </a:lnTo>
                  <a:lnTo>
                    <a:pt x="180" y="456"/>
                  </a:lnTo>
                  <a:lnTo>
                    <a:pt x="180" y="454"/>
                  </a:lnTo>
                  <a:lnTo>
                    <a:pt x="184" y="454"/>
                  </a:lnTo>
                  <a:lnTo>
                    <a:pt x="188" y="459"/>
                  </a:lnTo>
                  <a:lnTo>
                    <a:pt x="191" y="472"/>
                  </a:lnTo>
                  <a:lnTo>
                    <a:pt x="191" y="477"/>
                  </a:lnTo>
                  <a:lnTo>
                    <a:pt x="195" y="482"/>
                  </a:lnTo>
                  <a:lnTo>
                    <a:pt x="203" y="485"/>
                  </a:lnTo>
                  <a:lnTo>
                    <a:pt x="207" y="493"/>
                  </a:lnTo>
                  <a:lnTo>
                    <a:pt x="207" y="495"/>
                  </a:lnTo>
                  <a:lnTo>
                    <a:pt x="203" y="495"/>
                  </a:lnTo>
                  <a:lnTo>
                    <a:pt x="191" y="490"/>
                  </a:lnTo>
                  <a:lnTo>
                    <a:pt x="184" y="485"/>
                  </a:lnTo>
                  <a:lnTo>
                    <a:pt x="180" y="485"/>
                  </a:lnTo>
                  <a:lnTo>
                    <a:pt x="176" y="485"/>
                  </a:lnTo>
                  <a:lnTo>
                    <a:pt x="172" y="485"/>
                  </a:lnTo>
                  <a:lnTo>
                    <a:pt x="172" y="488"/>
                  </a:lnTo>
                  <a:lnTo>
                    <a:pt x="172" y="490"/>
                  </a:lnTo>
                  <a:lnTo>
                    <a:pt x="176" y="493"/>
                  </a:lnTo>
                  <a:lnTo>
                    <a:pt x="180" y="495"/>
                  </a:lnTo>
                  <a:lnTo>
                    <a:pt x="188" y="501"/>
                  </a:lnTo>
                  <a:lnTo>
                    <a:pt x="191" y="503"/>
                  </a:lnTo>
                  <a:lnTo>
                    <a:pt x="199" y="503"/>
                  </a:lnTo>
                  <a:lnTo>
                    <a:pt x="207" y="511"/>
                  </a:lnTo>
                  <a:lnTo>
                    <a:pt x="207" y="516"/>
                  </a:lnTo>
                  <a:lnTo>
                    <a:pt x="199" y="524"/>
                  </a:lnTo>
                  <a:lnTo>
                    <a:pt x="195" y="529"/>
                  </a:lnTo>
                  <a:lnTo>
                    <a:pt x="191" y="534"/>
                  </a:lnTo>
                  <a:lnTo>
                    <a:pt x="184" y="537"/>
                  </a:lnTo>
                  <a:lnTo>
                    <a:pt x="184" y="540"/>
                  </a:lnTo>
                  <a:lnTo>
                    <a:pt x="184" y="542"/>
                  </a:lnTo>
                  <a:lnTo>
                    <a:pt x="188" y="545"/>
                  </a:lnTo>
                  <a:lnTo>
                    <a:pt x="180" y="550"/>
                  </a:lnTo>
                  <a:lnTo>
                    <a:pt x="172" y="563"/>
                  </a:lnTo>
                  <a:lnTo>
                    <a:pt x="172" y="566"/>
                  </a:lnTo>
                  <a:lnTo>
                    <a:pt x="176" y="568"/>
                  </a:lnTo>
                  <a:lnTo>
                    <a:pt x="176" y="579"/>
                  </a:lnTo>
                  <a:lnTo>
                    <a:pt x="180" y="597"/>
                  </a:lnTo>
                  <a:lnTo>
                    <a:pt x="180" y="605"/>
                  </a:lnTo>
                  <a:lnTo>
                    <a:pt x="184" y="610"/>
                  </a:lnTo>
                  <a:lnTo>
                    <a:pt x="188" y="620"/>
                  </a:lnTo>
                  <a:lnTo>
                    <a:pt x="188" y="631"/>
                  </a:lnTo>
                  <a:lnTo>
                    <a:pt x="191" y="639"/>
                  </a:lnTo>
                  <a:lnTo>
                    <a:pt x="191" y="641"/>
                  </a:lnTo>
                  <a:lnTo>
                    <a:pt x="207" y="662"/>
                  </a:lnTo>
                  <a:lnTo>
                    <a:pt x="207" y="665"/>
                  </a:lnTo>
                  <a:lnTo>
                    <a:pt x="210" y="667"/>
                  </a:lnTo>
                  <a:lnTo>
                    <a:pt x="210" y="678"/>
                  </a:lnTo>
                  <a:lnTo>
                    <a:pt x="214" y="686"/>
                  </a:lnTo>
                  <a:lnTo>
                    <a:pt x="214" y="688"/>
                  </a:lnTo>
                  <a:lnTo>
                    <a:pt x="218" y="691"/>
                  </a:lnTo>
                  <a:lnTo>
                    <a:pt x="226" y="691"/>
                  </a:lnTo>
                  <a:lnTo>
                    <a:pt x="237" y="691"/>
                  </a:lnTo>
                  <a:lnTo>
                    <a:pt x="245" y="688"/>
                  </a:lnTo>
                  <a:lnTo>
                    <a:pt x="252" y="686"/>
                  </a:lnTo>
                  <a:lnTo>
                    <a:pt x="256" y="688"/>
                  </a:lnTo>
                  <a:lnTo>
                    <a:pt x="249" y="693"/>
                  </a:lnTo>
                  <a:lnTo>
                    <a:pt x="245" y="696"/>
                  </a:lnTo>
                  <a:lnTo>
                    <a:pt x="249" y="699"/>
                  </a:lnTo>
                  <a:lnTo>
                    <a:pt x="256" y="701"/>
                  </a:lnTo>
                  <a:lnTo>
                    <a:pt x="264" y="704"/>
                  </a:lnTo>
                  <a:lnTo>
                    <a:pt x="268" y="704"/>
                  </a:lnTo>
                  <a:lnTo>
                    <a:pt x="271" y="699"/>
                  </a:lnTo>
                  <a:lnTo>
                    <a:pt x="271" y="688"/>
                  </a:lnTo>
                  <a:lnTo>
                    <a:pt x="271" y="683"/>
                  </a:lnTo>
                  <a:lnTo>
                    <a:pt x="271" y="673"/>
                  </a:lnTo>
                  <a:lnTo>
                    <a:pt x="275" y="662"/>
                  </a:lnTo>
                  <a:lnTo>
                    <a:pt x="271" y="660"/>
                  </a:lnTo>
                  <a:lnTo>
                    <a:pt x="275" y="657"/>
                  </a:lnTo>
                  <a:lnTo>
                    <a:pt x="279" y="654"/>
                  </a:lnTo>
                  <a:lnTo>
                    <a:pt x="283" y="652"/>
                  </a:lnTo>
                  <a:lnTo>
                    <a:pt x="287" y="649"/>
                  </a:lnTo>
                  <a:lnTo>
                    <a:pt x="291" y="631"/>
                  </a:lnTo>
                  <a:lnTo>
                    <a:pt x="291" y="615"/>
                  </a:lnTo>
                  <a:lnTo>
                    <a:pt x="291" y="613"/>
                  </a:lnTo>
                  <a:lnTo>
                    <a:pt x="291" y="607"/>
                  </a:lnTo>
                  <a:lnTo>
                    <a:pt x="294" y="605"/>
                  </a:lnTo>
                  <a:lnTo>
                    <a:pt x="298" y="605"/>
                  </a:lnTo>
                  <a:lnTo>
                    <a:pt x="302" y="605"/>
                  </a:lnTo>
                  <a:lnTo>
                    <a:pt x="306" y="605"/>
                  </a:lnTo>
                  <a:lnTo>
                    <a:pt x="310" y="605"/>
                  </a:lnTo>
                  <a:lnTo>
                    <a:pt x="310" y="600"/>
                  </a:lnTo>
                  <a:lnTo>
                    <a:pt x="313" y="597"/>
                  </a:lnTo>
                  <a:lnTo>
                    <a:pt x="321" y="594"/>
                  </a:lnTo>
                  <a:lnTo>
                    <a:pt x="325" y="592"/>
                  </a:lnTo>
                  <a:lnTo>
                    <a:pt x="329" y="592"/>
                  </a:lnTo>
                  <a:lnTo>
                    <a:pt x="329" y="589"/>
                  </a:lnTo>
                  <a:lnTo>
                    <a:pt x="336" y="584"/>
                  </a:lnTo>
                  <a:lnTo>
                    <a:pt x="348" y="571"/>
                  </a:lnTo>
                  <a:lnTo>
                    <a:pt x="363" y="555"/>
                  </a:lnTo>
                  <a:lnTo>
                    <a:pt x="367" y="550"/>
                  </a:lnTo>
                  <a:lnTo>
                    <a:pt x="371" y="550"/>
                  </a:lnTo>
                  <a:lnTo>
                    <a:pt x="375" y="550"/>
                  </a:lnTo>
                  <a:lnTo>
                    <a:pt x="378" y="548"/>
                  </a:lnTo>
                  <a:lnTo>
                    <a:pt x="378" y="542"/>
                  </a:lnTo>
                  <a:lnTo>
                    <a:pt x="382" y="537"/>
                  </a:lnTo>
                  <a:lnTo>
                    <a:pt x="390" y="534"/>
                  </a:lnTo>
                  <a:lnTo>
                    <a:pt x="394" y="534"/>
                  </a:lnTo>
                  <a:lnTo>
                    <a:pt x="397" y="540"/>
                  </a:lnTo>
                  <a:lnTo>
                    <a:pt x="401" y="540"/>
                  </a:lnTo>
                  <a:lnTo>
                    <a:pt x="405" y="534"/>
                  </a:lnTo>
                  <a:lnTo>
                    <a:pt x="409" y="532"/>
                  </a:lnTo>
                  <a:lnTo>
                    <a:pt x="413" y="532"/>
                  </a:lnTo>
                  <a:lnTo>
                    <a:pt x="417" y="532"/>
                  </a:lnTo>
                  <a:lnTo>
                    <a:pt x="420" y="529"/>
                  </a:lnTo>
                  <a:lnTo>
                    <a:pt x="428" y="519"/>
                  </a:lnTo>
                  <a:lnTo>
                    <a:pt x="432" y="516"/>
                  </a:lnTo>
                  <a:lnTo>
                    <a:pt x="439" y="514"/>
                  </a:lnTo>
                  <a:lnTo>
                    <a:pt x="447" y="511"/>
                  </a:lnTo>
                  <a:lnTo>
                    <a:pt x="451" y="506"/>
                  </a:lnTo>
                  <a:lnTo>
                    <a:pt x="451" y="501"/>
                  </a:lnTo>
                  <a:lnTo>
                    <a:pt x="447" y="498"/>
                  </a:lnTo>
                  <a:lnTo>
                    <a:pt x="443" y="495"/>
                  </a:lnTo>
                  <a:lnTo>
                    <a:pt x="428" y="495"/>
                  </a:lnTo>
                  <a:lnTo>
                    <a:pt x="424" y="495"/>
                  </a:lnTo>
                  <a:lnTo>
                    <a:pt x="420" y="495"/>
                  </a:lnTo>
                  <a:lnTo>
                    <a:pt x="420" y="498"/>
                  </a:lnTo>
                  <a:lnTo>
                    <a:pt x="417" y="501"/>
                  </a:lnTo>
                  <a:lnTo>
                    <a:pt x="413" y="503"/>
                  </a:lnTo>
                  <a:lnTo>
                    <a:pt x="405" y="506"/>
                  </a:lnTo>
                  <a:lnTo>
                    <a:pt x="390" y="506"/>
                  </a:lnTo>
                  <a:lnTo>
                    <a:pt x="386" y="503"/>
                  </a:lnTo>
                  <a:lnTo>
                    <a:pt x="386" y="501"/>
                  </a:lnTo>
                  <a:lnTo>
                    <a:pt x="386" y="498"/>
                  </a:lnTo>
                  <a:lnTo>
                    <a:pt x="390" y="495"/>
                  </a:lnTo>
                  <a:lnTo>
                    <a:pt x="397" y="501"/>
                  </a:lnTo>
                  <a:lnTo>
                    <a:pt x="401" y="503"/>
                  </a:lnTo>
                  <a:lnTo>
                    <a:pt x="413" y="493"/>
                  </a:lnTo>
                  <a:lnTo>
                    <a:pt x="420" y="482"/>
                  </a:lnTo>
                  <a:lnTo>
                    <a:pt x="413" y="477"/>
                  </a:lnTo>
                  <a:lnTo>
                    <a:pt x="417" y="475"/>
                  </a:lnTo>
                  <a:lnTo>
                    <a:pt x="420" y="472"/>
                  </a:lnTo>
                  <a:lnTo>
                    <a:pt x="417" y="467"/>
                  </a:lnTo>
                  <a:lnTo>
                    <a:pt x="413" y="464"/>
                  </a:lnTo>
                  <a:lnTo>
                    <a:pt x="413" y="462"/>
                  </a:lnTo>
                  <a:lnTo>
                    <a:pt x="417" y="459"/>
                  </a:lnTo>
                  <a:lnTo>
                    <a:pt x="424" y="459"/>
                  </a:lnTo>
                  <a:lnTo>
                    <a:pt x="424" y="462"/>
                  </a:lnTo>
                  <a:lnTo>
                    <a:pt x="428" y="467"/>
                  </a:lnTo>
                  <a:lnTo>
                    <a:pt x="436" y="482"/>
                  </a:lnTo>
                  <a:lnTo>
                    <a:pt x="439" y="488"/>
                  </a:lnTo>
                  <a:lnTo>
                    <a:pt x="439" y="490"/>
                  </a:lnTo>
                  <a:lnTo>
                    <a:pt x="459" y="490"/>
                  </a:lnTo>
                  <a:lnTo>
                    <a:pt x="459" y="464"/>
                  </a:lnTo>
                  <a:lnTo>
                    <a:pt x="459" y="462"/>
                  </a:lnTo>
                  <a:lnTo>
                    <a:pt x="455" y="459"/>
                  </a:lnTo>
                  <a:lnTo>
                    <a:pt x="451" y="454"/>
                  </a:lnTo>
                  <a:lnTo>
                    <a:pt x="447" y="451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7" y="441"/>
                  </a:lnTo>
                  <a:lnTo>
                    <a:pt x="447" y="422"/>
                  </a:lnTo>
                  <a:lnTo>
                    <a:pt x="447" y="420"/>
                  </a:lnTo>
                  <a:lnTo>
                    <a:pt x="443" y="417"/>
                  </a:lnTo>
                  <a:lnTo>
                    <a:pt x="443" y="412"/>
                  </a:lnTo>
                  <a:lnTo>
                    <a:pt x="447" y="409"/>
                  </a:lnTo>
                  <a:lnTo>
                    <a:pt x="455" y="409"/>
                  </a:lnTo>
                  <a:lnTo>
                    <a:pt x="459" y="409"/>
                  </a:lnTo>
                  <a:lnTo>
                    <a:pt x="462" y="404"/>
                  </a:lnTo>
                  <a:lnTo>
                    <a:pt x="466" y="399"/>
                  </a:lnTo>
                  <a:lnTo>
                    <a:pt x="466" y="394"/>
                  </a:lnTo>
                  <a:lnTo>
                    <a:pt x="478" y="389"/>
                  </a:lnTo>
                  <a:lnTo>
                    <a:pt x="489" y="373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3" y="357"/>
                  </a:lnTo>
                  <a:lnTo>
                    <a:pt x="489" y="350"/>
                  </a:lnTo>
                  <a:lnTo>
                    <a:pt x="481" y="347"/>
                  </a:lnTo>
                  <a:lnTo>
                    <a:pt x="481" y="344"/>
                  </a:lnTo>
                  <a:lnTo>
                    <a:pt x="481" y="339"/>
                  </a:lnTo>
                  <a:lnTo>
                    <a:pt x="478" y="334"/>
                  </a:lnTo>
                  <a:lnTo>
                    <a:pt x="470" y="329"/>
                  </a:lnTo>
                  <a:lnTo>
                    <a:pt x="451" y="331"/>
                  </a:lnTo>
                  <a:lnTo>
                    <a:pt x="447" y="331"/>
                  </a:lnTo>
                  <a:lnTo>
                    <a:pt x="443" y="331"/>
                  </a:lnTo>
                  <a:lnTo>
                    <a:pt x="443" y="326"/>
                  </a:lnTo>
                  <a:lnTo>
                    <a:pt x="443" y="321"/>
                  </a:lnTo>
                  <a:lnTo>
                    <a:pt x="443" y="313"/>
                  </a:lnTo>
                  <a:lnTo>
                    <a:pt x="443" y="303"/>
                  </a:lnTo>
                  <a:lnTo>
                    <a:pt x="443" y="292"/>
                  </a:lnTo>
                  <a:lnTo>
                    <a:pt x="443" y="290"/>
                  </a:lnTo>
                  <a:lnTo>
                    <a:pt x="443" y="287"/>
                  </a:lnTo>
                  <a:lnTo>
                    <a:pt x="439" y="287"/>
                  </a:lnTo>
                  <a:lnTo>
                    <a:pt x="432" y="282"/>
                  </a:lnTo>
                  <a:lnTo>
                    <a:pt x="428" y="279"/>
                  </a:lnTo>
                  <a:lnTo>
                    <a:pt x="432" y="274"/>
                  </a:lnTo>
                  <a:lnTo>
                    <a:pt x="432" y="271"/>
                  </a:lnTo>
                  <a:lnTo>
                    <a:pt x="436" y="264"/>
                  </a:lnTo>
                  <a:lnTo>
                    <a:pt x="439" y="248"/>
                  </a:lnTo>
                  <a:lnTo>
                    <a:pt x="439" y="238"/>
                  </a:lnTo>
                  <a:lnTo>
                    <a:pt x="439" y="225"/>
                  </a:lnTo>
                  <a:lnTo>
                    <a:pt x="439" y="201"/>
                  </a:lnTo>
                  <a:lnTo>
                    <a:pt x="439" y="198"/>
                  </a:lnTo>
                  <a:lnTo>
                    <a:pt x="443" y="191"/>
                  </a:lnTo>
                  <a:lnTo>
                    <a:pt x="447" y="185"/>
                  </a:lnTo>
                  <a:lnTo>
                    <a:pt x="455" y="183"/>
                  </a:lnTo>
                  <a:lnTo>
                    <a:pt x="459" y="185"/>
                  </a:lnTo>
                  <a:lnTo>
                    <a:pt x="462" y="185"/>
                  </a:lnTo>
                  <a:lnTo>
                    <a:pt x="470" y="183"/>
                  </a:lnTo>
                  <a:lnTo>
                    <a:pt x="474" y="180"/>
                  </a:lnTo>
                  <a:lnTo>
                    <a:pt x="474" y="175"/>
                  </a:lnTo>
                  <a:lnTo>
                    <a:pt x="474" y="170"/>
                  </a:lnTo>
                  <a:lnTo>
                    <a:pt x="474" y="165"/>
                  </a:lnTo>
                  <a:lnTo>
                    <a:pt x="474" y="157"/>
                  </a:lnTo>
                  <a:lnTo>
                    <a:pt x="478" y="152"/>
                  </a:lnTo>
                  <a:lnTo>
                    <a:pt x="481" y="149"/>
                  </a:lnTo>
                  <a:lnTo>
                    <a:pt x="481" y="146"/>
                  </a:lnTo>
                  <a:lnTo>
                    <a:pt x="478" y="146"/>
                  </a:lnTo>
                  <a:lnTo>
                    <a:pt x="470" y="149"/>
                  </a:lnTo>
                  <a:lnTo>
                    <a:pt x="462" y="149"/>
                  </a:lnTo>
                  <a:lnTo>
                    <a:pt x="462" y="146"/>
                  </a:lnTo>
                  <a:lnTo>
                    <a:pt x="466" y="141"/>
                  </a:lnTo>
                  <a:lnTo>
                    <a:pt x="478" y="139"/>
                  </a:lnTo>
                  <a:lnTo>
                    <a:pt x="489" y="133"/>
                  </a:lnTo>
                  <a:lnTo>
                    <a:pt x="497" y="126"/>
                  </a:lnTo>
                  <a:lnTo>
                    <a:pt x="504" y="113"/>
                  </a:lnTo>
                  <a:lnTo>
                    <a:pt x="508" y="105"/>
                  </a:lnTo>
                  <a:lnTo>
                    <a:pt x="508" y="99"/>
                  </a:lnTo>
                  <a:lnTo>
                    <a:pt x="508" y="94"/>
                  </a:lnTo>
                  <a:lnTo>
                    <a:pt x="512" y="89"/>
                  </a:lnTo>
                  <a:lnTo>
                    <a:pt x="489" y="76"/>
                  </a:lnTo>
                  <a:lnTo>
                    <a:pt x="489" y="79"/>
                  </a:lnTo>
                  <a:lnTo>
                    <a:pt x="485" y="84"/>
                  </a:lnTo>
                  <a:lnTo>
                    <a:pt x="481" y="81"/>
                  </a:lnTo>
                  <a:lnTo>
                    <a:pt x="474" y="79"/>
                  </a:lnTo>
                  <a:lnTo>
                    <a:pt x="470" y="81"/>
                  </a:lnTo>
                  <a:lnTo>
                    <a:pt x="470" y="86"/>
                  </a:lnTo>
                  <a:lnTo>
                    <a:pt x="474" y="89"/>
                  </a:lnTo>
                  <a:lnTo>
                    <a:pt x="474" y="92"/>
                  </a:lnTo>
                  <a:lnTo>
                    <a:pt x="470" y="102"/>
                  </a:lnTo>
                  <a:lnTo>
                    <a:pt x="459" y="118"/>
                  </a:lnTo>
                  <a:lnTo>
                    <a:pt x="439" y="131"/>
                  </a:lnTo>
                  <a:lnTo>
                    <a:pt x="420" y="141"/>
                  </a:lnTo>
                  <a:lnTo>
                    <a:pt x="409" y="149"/>
                  </a:lnTo>
                  <a:lnTo>
                    <a:pt x="413" y="144"/>
                  </a:lnTo>
                  <a:lnTo>
                    <a:pt x="424" y="133"/>
                  </a:lnTo>
                  <a:lnTo>
                    <a:pt x="436" y="120"/>
                  </a:lnTo>
                  <a:lnTo>
                    <a:pt x="443" y="107"/>
                  </a:lnTo>
                  <a:lnTo>
                    <a:pt x="451" y="92"/>
                  </a:lnTo>
                  <a:lnTo>
                    <a:pt x="462" y="71"/>
                  </a:lnTo>
                  <a:lnTo>
                    <a:pt x="462" y="68"/>
                  </a:lnTo>
                  <a:lnTo>
                    <a:pt x="455" y="68"/>
                  </a:lnTo>
                  <a:lnTo>
                    <a:pt x="447" y="66"/>
                  </a:lnTo>
                  <a:lnTo>
                    <a:pt x="436" y="71"/>
                  </a:lnTo>
                  <a:lnTo>
                    <a:pt x="432" y="76"/>
                  </a:lnTo>
                  <a:lnTo>
                    <a:pt x="424" y="84"/>
                  </a:lnTo>
                  <a:lnTo>
                    <a:pt x="417" y="89"/>
                  </a:lnTo>
                  <a:lnTo>
                    <a:pt x="413" y="89"/>
                  </a:lnTo>
                  <a:lnTo>
                    <a:pt x="413" y="84"/>
                  </a:lnTo>
                  <a:lnTo>
                    <a:pt x="417" y="81"/>
                  </a:lnTo>
                  <a:lnTo>
                    <a:pt x="424" y="79"/>
                  </a:lnTo>
                  <a:lnTo>
                    <a:pt x="428" y="71"/>
                  </a:lnTo>
                  <a:lnTo>
                    <a:pt x="420" y="60"/>
                  </a:lnTo>
                  <a:lnTo>
                    <a:pt x="417" y="60"/>
                  </a:lnTo>
                  <a:lnTo>
                    <a:pt x="409" y="60"/>
                  </a:lnTo>
                  <a:lnTo>
                    <a:pt x="394" y="66"/>
                  </a:lnTo>
                  <a:lnTo>
                    <a:pt x="382" y="76"/>
                  </a:lnTo>
                  <a:lnTo>
                    <a:pt x="378" y="81"/>
                  </a:lnTo>
                  <a:lnTo>
                    <a:pt x="378" y="79"/>
                  </a:lnTo>
                  <a:lnTo>
                    <a:pt x="378" y="73"/>
                  </a:lnTo>
                  <a:lnTo>
                    <a:pt x="378" y="66"/>
                  </a:lnTo>
                  <a:lnTo>
                    <a:pt x="386" y="60"/>
                  </a:lnTo>
                  <a:lnTo>
                    <a:pt x="409" y="60"/>
                  </a:lnTo>
                  <a:lnTo>
                    <a:pt x="417" y="58"/>
                  </a:lnTo>
                  <a:lnTo>
                    <a:pt x="420" y="58"/>
                  </a:lnTo>
                  <a:lnTo>
                    <a:pt x="420" y="55"/>
                  </a:lnTo>
                  <a:lnTo>
                    <a:pt x="424" y="53"/>
                  </a:lnTo>
                  <a:lnTo>
                    <a:pt x="428" y="45"/>
                  </a:lnTo>
                  <a:lnTo>
                    <a:pt x="424" y="37"/>
                  </a:lnTo>
                  <a:lnTo>
                    <a:pt x="409" y="29"/>
                  </a:lnTo>
                  <a:lnTo>
                    <a:pt x="405" y="27"/>
                  </a:lnTo>
                  <a:lnTo>
                    <a:pt x="401" y="27"/>
                  </a:lnTo>
                  <a:lnTo>
                    <a:pt x="394" y="29"/>
                  </a:lnTo>
                  <a:lnTo>
                    <a:pt x="394" y="19"/>
                  </a:lnTo>
                  <a:lnTo>
                    <a:pt x="386" y="19"/>
                  </a:lnTo>
                  <a:lnTo>
                    <a:pt x="382" y="21"/>
                  </a:lnTo>
                  <a:lnTo>
                    <a:pt x="375" y="27"/>
                  </a:lnTo>
                  <a:lnTo>
                    <a:pt x="371" y="27"/>
                  </a:lnTo>
                  <a:lnTo>
                    <a:pt x="363" y="27"/>
                  </a:lnTo>
                  <a:lnTo>
                    <a:pt x="355" y="29"/>
                  </a:lnTo>
                  <a:lnTo>
                    <a:pt x="348" y="32"/>
                  </a:lnTo>
                  <a:lnTo>
                    <a:pt x="333" y="40"/>
                  </a:lnTo>
                  <a:lnTo>
                    <a:pt x="336" y="34"/>
                  </a:lnTo>
                  <a:lnTo>
                    <a:pt x="348" y="27"/>
                  </a:lnTo>
                  <a:lnTo>
                    <a:pt x="359" y="16"/>
                  </a:lnTo>
                  <a:lnTo>
                    <a:pt x="367" y="14"/>
                  </a:lnTo>
                  <a:lnTo>
                    <a:pt x="371" y="11"/>
                  </a:lnTo>
                  <a:lnTo>
                    <a:pt x="375" y="8"/>
                  </a:lnTo>
                  <a:lnTo>
                    <a:pt x="371" y="6"/>
                  </a:lnTo>
                  <a:lnTo>
                    <a:pt x="363" y="3"/>
                  </a:lnTo>
                  <a:lnTo>
                    <a:pt x="344" y="0"/>
                  </a:lnTo>
                  <a:lnTo>
                    <a:pt x="321" y="0"/>
                  </a:lnTo>
                  <a:lnTo>
                    <a:pt x="294" y="3"/>
                  </a:lnTo>
                  <a:lnTo>
                    <a:pt x="275" y="11"/>
                  </a:lnTo>
                  <a:lnTo>
                    <a:pt x="249" y="32"/>
                  </a:lnTo>
                  <a:lnTo>
                    <a:pt x="252" y="32"/>
                  </a:lnTo>
                  <a:lnTo>
                    <a:pt x="256" y="37"/>
                  </a:lnTo>
                  <a:lnTo>
                    <a:pt x="260" y="45"/>
                  </a:lnTo>
                  <a:lnTo>
                    <a:pt x="264" y="58"/>
                  </a:lnTo>
                  <a:lnTo>
                    <a:pt x="241" y="40"/>
                  </a:lnTo>
                  <a:lnTo>
                    <a:pt x="229" y="40"/>
                  </a:lnTo>
                  <a:lnTo>
                    <a:pt x="233" y="66"/>
                  </a:lnTo>
                  <a:lnTo>
                    <a:pt x="214" y="50"/>
                  </a:lnTo>
                  <a:lnTo>
                    <a:pt x="191" y="58"/>
                  </a:lnTo>
                  <a:lnTo>
                    <a:pt x="191" y="60"/>
                  </a:lnTo>
                  <a:lnTo>
                    <a:pt x="188" y="66"/>
                  </a:lnTo>
                  <a:lnTo>
                    <a:pt x="191" y="73"/>
                  </a:lnTo>
                  <a:lnTo>
                    <a:pt x="199" y="81"/>
                  </a:lnTo>
                  <a:lnTo>
                    <a:pt x="176" y="68"/>
                  </a:lnTo>
                  <a:lnTo>
                    <a:pt x="149" y="71"/>
                  </a:lnTo>
                  <a:lnTo>
                    <a:pt x="119" y="8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1" name="Freeform 255"/>
            <p:cNvSpPr>
              <a:spLocks/>
            </p:cNvSpPr>
            <p:nvPr/>
          </p:nvSpPr>
          <p:spPr bwMode="auto">
            <a:xfrm>
              <a:off x="1522" y="1105"/>
              <a:ext cx="18" cy="14"/>
            </a:xfrm>
            <a:custGeom>
              <a:avLst/>
              <a:gdLst>
                <a:gd name="T0" fmla="*/ 8 w 24"/>
                <a:gd name="T1" fmla="*/ 2 h 15"/>
                <a:gd name="T2" fmla="*/ 8 w 24"/>
                <a:gd name="T3" fmla="*/ 4 h 15"/>
                <a:gd name="T4" fmla="*/ 4 w 24"/>
                <a:gd name="T5" fmla="*/ 7 h 15"/>
                <a:gd name="T6" fmla="*/ 0 w 24"/>
                <a:gd name="T7" fmla="*/ 12 h 15"/>
                <a:gd name="T8" fmla="*/ 0 w 24"/>
                <a:gd name="T9" fmla="*/ 14 h 15"/>
                <a:gd name="T10" fmla="*/ 4 w 24"/>
                <a:gd name="T11" fmla="*/ 14 h 15"/>
                <a:gd name="T12" fmla="*/ 12 w 24"/>
                <a:gd name="T13" fmla="*/ 14 h 15"/>
                <a:gd name="T14" fmla="*/ 16 w 24"/>
                <a:gd name="T15" fmla="*/ 14 h 15"/>
                <a:gd name="T16" fmla="*/ 19 w 24"/>
                <a:gd name="T17" fmla="*/ 14 h 15"/>
                <a:gd name="T18" fmla="*/ 19 w 24"/>
                <a:gd name="T19" fmla="*/ 12 h 15"/>
                <a:gd name="T20" fmla="*/ 23 w 24"/>
                <a:gd name="T21" fmla="*/ 9 h 15"/>
                <a:gd name="T22" fmla="*/ 23 w 24"/>
                <a:gd name="T23" fmla="*/ 5 h 15"/>
                <a:gd name="T24" fmla="*/ 23 w 24"/>
                <a:gd name="T25" fmla="*/ 2 h 15"/>
                <a:gd name="T26" fmla="*/ 19 w 24"/>
                <a:gd name="T27" fmla="*/ 0 h 15"/>
                <a:gd name="T28" fmla="*/ 16 w 24"/>
                <a:gd name="T29" fmla="*/ 2 h 15"/>
                <a:gd name="T30" fmla="*/ 12 w 24"/>
                <a:gd name="T31" fmla="*/ 4 h 15"/>
                <a:gd name="T32" fmla="*/ 8 w 24"/>
                <a:gd name="T33" fmla="*/ 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5"/>
                <a:gd name="T53" fmla="*/ 24 w 2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5">
                  <a:moveTo>
                    <a:pt x="8" y="2"/>
                  </a:moveTo>
                  <a:lnTo>
                    <a:pt x="8" y="4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2" name="Freeform 256"/>
            <p:cNvSpPr>
              <a:spLocks/>
            </p:cNvSpPr>
            <p:nvPr/>
          </p:nvSpPr>
          <p:spPr bwMode="auto">
            <a:xfrm>
              <a:off x="1502" y="1150"/>
              <a:ext cx="13" cy="25"/>
            </a:xfrm>
            <a:custGeom>
              <a:avLst/>
              <a:gdLst>
                <a:gd name="T0" fmla="*/ 11 w 16"/>
                <a:gd name="T1" fmla="*/ 0 h 27"/>
                <a:gd name="T2" fmla="*/ 8 w 16"/>
                <a:gd name="T3" fmla="*/ 0 h 27"/>
                <a:gd name="T4" fmla="*/ 8 w 16"/>
                <a:gd name="T5" fmla="*/ 2 h 27"/>
                <a:gd name="T6" fmla="*/ 4 w 16"/>
                <a:gd name="T7" fmla="*/ 8 h 27"/>
                <a:gd name="T8" fmla="*/ 0 w 16"/>
                <a:gd name="T9" fmla="*/ 17 h 27"/>
                <a:gd name="T10" fmla="*/ 0 w 16"/>
                <a:gd name="T11" fmla="*/ 19 h 27"/>
                <a:gd name="T12" fmla="*/ 4 w 16"/>
                <a:gd name="T13" fmla="*/ 19 h 27"/>
                <a:gd name="T14" fmla="*/ 8 w 16"/>
                <a:gd name="T15" fmla="*/ 21 h 27"/>
                <a:gd name="T16" fmla="*/ 8 w 16"/>
                <a:gd name="T17" fmla="*/ 23 h 27"/>
                <a:gd name="T18" fmla="*/ 8 w 16"/>
                <a:gd name="T19" fmla="*/ 26 h 27"/>
                <a:gd name="T20" fmla="*/ 11 w 16"/>
                <a:gd name="T21" fmla="*/ 23 h 27"/>
                <a:gd name="T22" fmla="*/ 15 w 16"/>
                <a:gd name="T23" fmla="*/ 21 h 27"/>
                <a:gd name="T24" fmla="*/ 15 w 16"/>
                <a:gd name="T25" fmla="*/ 19 h 27"/>
                <a:gd name="T26" fmla="*/ 15 w 16"/>
                <a:gd name="T27" fmla="*/ 17 h 27"/>
                <a:gd name="T28" fmla="*/ 15 w 16"/>
                <a:gd name="T29" fmla="*/ 11 h 27"/>
                <a:gd name="T30" fmla="*/ 15 w 16"/>
                <a:gd name="T31" fmla="*/ 6 h 27"/>
                <a:gd name="T32" fmla="*/ 11 w 1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7"/>
                <a:gd name="T53" fmla="*/ 16 w 1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7">
                  <a:moveTo>
                    <a:pt x="11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11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3" name="Freeform 257"/>
            <p:cNvSpPr>
              <a:spLocks/>
            </p:cNvSpPr>
            <p:nvPr/>
          </p:nvSpPr>
          <p:spPr bwMode="auto">
            <a:xfrm>
              <a:off x="1509" y="1191"/>
              <a:ext cx="34" cy="47"/>
            </a:xfrm>
            <a:custGeom>
              <a:avLst/>
              <a:gdLst>
                <a:gd name="T0" fmla="*/ 8 w 47"/>
                <a:gd name="T1" fmla="*/ 0 h 51"/>
                <a:gd name="T2" fmla="*/ 4 w 47"/>
                <a:gd name="T3" fmla="*/ 4 h 51"/>
                <a:gd name="T4" fmla="*/ 4 w 47"/>
                <a:gd name="T5" fmla="*/ 12 h 51"/>
                <a:gd name="T6" fmla="*/ 0 w 47"/>
                <a:gd name="T7" fmla="*/ 18 h 51"/>
                <a:gd name="T8" fmla="*/ 0 w 47"/>
                <a:gd name="T9" fmla="*/ 22 h 51"/>
                <a:gd name="T10" fmla="*/ 4 w 47"/>
                <a:gd name="T11" fmla="*/ 26 h 51"/>
                <a:gd name="T12" fmla="*/ 8 w 47"/>
                <a:gd name="T13" fmla="*/ 28 h 51"/>
                <a:gd name="T14" fmla="*/ 4 w 47"/>
                <a:gd name="T15" fmla="*/ 32 h 51"/>
                <a:gd name="T16" fmla="*/ 0 w 47"/>
                <a:gd name="T17" fmla="*/ 36 h 51"/>
                <a:gd name="T18" fmla="*/ 0 w 47"/>
                <a:gd name="T19" fmla="*/ 38 h 51"/>
                <a:gd name="T20" fmla="*/ 0 w 47"/>
                <a:gd name="T21" fmla="*/ 42 h 51"/>
                <a:gd name="T22" fmla="*/ 0 w 47"/>
                <a:gd name="T23" fmla="*/ 44 h 51"/>
                <a:gd name="T24" fmla="*/ 4 w 47"/>
                <a:gd name="T25" fmla="*/ 46 h 51"/>
                <a:gd name="T26" fmla="*/ 8 w 47"/>
                <a:gd name="T27" fmla="*/ 48 h 51"/>
                <a:gd name="T28" fmla="*/ 12 w 47"/>
                <a:gd name="T29" fmla="*/ 46 h 51"/>
                <a:gd name="T30" fmla="*/ 16 w 47"/>
                <a:gd name="T31" fmla="*/ 40 h 51"/>
                <a:gd name="T32" fmla="*/ 19 w 47"/>
                <a:gd name="T33" fmla="*/ 38 h 51"/>
                <a:gd name="T34" fmla="*/ 23 w 47"/>
                <a:gd name="T35" fmla="*/ 40 h 51"/>
                <a:gd name="T36" fmla="*/ 27 w 47"/>
                <a:gd name="T37" fmla="*/ 44 h 51"/>
                <a:gd name="T38" fmla="*/ 35 w 47"/>
                <a:gd name="T39" fmla="*/ 50 h 51"/>
                <a:gd name="T40" fmla="*/ 42 w 47"/>
                <a:gd name="T41" fmla="*/ 50 h 51"/>
                <a:gd name="T42" fmla="*/ 46 w 47"/>
                <a:gd name="T43" fmla="*/ 46 h 51"/>
                <a:gd name="T44" fmla="*/ 42 w 47"/>
                <a:gd name="T45" fmla="*/ 34 h 51"/>
                <a:gd name="T46" fmla="*/ 38 w 47"/>
                <a:gd name="T47" fmla="*/ 30 h 51"/>
                <a:gd name="T48" fmla="*/ 38 w 47"/>
                <a:gd name="T49" fmla="*/ 28 h 51"/>
                <a:gd name="T50" fmla="*/ 35 w 47"/>
                <a:gd name="T51" fmla="*/ 26 h 51"/>
                <a:gd name="T52" fmla="*/ 35 w 47"/>
                <a:gd name="T53" fmla="*/ 24 h 51"/>
                <a:gd name="T54" fmla="*/ 31 w 47"/>
                <a:gd name="T55" fmla="*/ 26 h 51"/>
                <a:gd name="T56" fmla="*/ 27 w 47"/>
                <a:gd name="T57" fmla="*/ 24 h 51"/>
                <a:gd name="T58" fmla="*/ 19 w 47"/>
                <a:gd name="T59" fmla="*/ 20 h 51"/>
                <a:gd name="T60" fmla="*/ 16 w 47"/>
                <a:gd name="T61" fmla="*/ 16 h 51"/>
                <a:gd name="T62" fmla="*/ 19 w 47"/>
                <a:gd name="T63" fmla="*/ 14 h 51"/>
                <a:gd name="T64" fmla="*/ 31 w 47"/>
                <a:gd name="T65" fmla="*/ 14 h 51"/>
                <a:gd name="T66" fmla="*/ 31 w 47"/>
                <a:gd name="T67" fmla="*/ 4 h 51"/>
                <a:gd name="T68" fmla="*/ 27 w 47"/>
                <a:gd name="T69" fmla="*/ 4 h 51"/>
                <a:gd name="T70" fmla="*/ 23 w 47"/>
                <a:gd name="T71" fmla="*/ 6 h 51"/>
                <a:gd name="T72" fmla="*/ 16 w 47"/>
                <a:gd name="T73" fmla="*/ 4 h 51"/>
                <a:gd name="T74" fmla="*/ 8 w 47"/>
                <a:gd name="T75" fmla="*/ 0 h 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"/>
                <a:gd name="T115" fmla="*/ 0 h 51"/>
                <a:gd name="T116" fmla="*/ 47 w 47"/>
                <a:gd name="T117" fmla="*/ 51 h 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" h="51">
                  <a:moveTo>
                    <a:pt x="8" y="0"/>
                  </a:move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4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6" y="40"/>
                  </a:lnTo>
                  <a:lnTo>
                    <a:pt x="19" y="38"/>
                  </a:lnTo>
                  <a:lnTo>
                    <a:pt x="23" y="40"/>
                  </a:lnTo>
                  <a:lnTo>
                    <a:pt x="27" y="44"/>
                  </a:lnTo>
                  <a:lnTo>
                    <a:pt x="35" y="50"/>
                  </a:lnTo>
                  <a:lnTo>
                    <a:pt x="42" y="50"/>
                  </a:lnTo>
                  <a:lnTo>
                    <a:pt x="46" y="46"/>
                  </a:lnTo>
                  <a:lnTo>
                    <a:pt x="42" y="34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1" y="26"/>
                  </a:lnTo>
                  <a:lnTo>
                    <a:pt x="27" y="24"/>
                  </a:lnTo>
                  <a:lnTo>
                    <a:pt x="19" y="20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31" y="1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16" y="4"/>
                  </a:lnTo>
                  <a:lnTo>
                    <a:pt x="8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4" name="Oval 258"/>
            <p:cNvSpPr>
              <a:spLocks noChangeArrowheads="1"/>
            </p:cNvSpPr>
            <p:nvPr/>
          </p:nvSpPr>
          <p:spPr bwMode="auto">
            <a:xfrm>
              <a:off x="1025" y="1556"/>
              <a:ext cx="3" cy="21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55" name="Freeform 259"/>
            <p:cNvSpPr>
              <a:spLocks/>
            </p:cNvSpPr>
            <p:nvPr/>
          </p:nvSpPr>
          <p:spPr bwMode="auto">
            <a:xfrm>
              <a:off x="417" y="1680"/>
              <a:ext cx="10" cy="16"/>
            </a:xfrm>
            <a:custGeom>
              <a:avLst/>
              <a:gdLst>
                <a:gd name="T0" fmla="*/ 10 w 12"/>
                <a:gd name="T1" fmla="*/ 0 h 18"/>
                <a:gd name="T2" fmla="*/ 7 w 12"/>
                <a:gd name="T3" fmla="*/ 0 h 18"/>
                <a:gd name="T4" fmla="*/ 3 w 12"/>
                <a:gd name="T5" fmla="*/ 0 h 18"/>
                <a:gd name="T6" fmla="*/ 0 w 12"/>
                <a:gd name="T7" fmla="*/ 3 h 18"/>
                <a:gd name="T8" fmla="*/ 1 w 12"/>
                <a:gd name="T9" fmla="*/ 8 h 18"/>
                <a:gd name="T10" fmla="*/ 3 w 12"/>
                <a:gd name="T11" fmla="*/ 14 h 18"/>
                <a:gd name="T12" fmla="*/ 5 w 12"/>
                <a:gd name="T13" fmla="*/ 17 h 18"/>
                <a:gd name="T14" fmla="*/ 8 w 12"/>
                <a:gd name="T15" fmla="*/ 17 h 18"/>
                <a:gd name="T16" fmla="*/ 11 w 12"/>
                <a:gd name="T17" fmla="*/ 14 h 18"/>
                <a:gd name="T18" fmla="*/ 11 w 12"/>
                <a:gd name="T19" fmla="*/ 8 h 18"/>
                <a:gd name="T20" fmla="*/ 10 w 12"/>
                <a:gd name="T21" fmla="*/ 0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8"/>
                <a:gd name="T35" fmla="*/ 12 w 12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8">
                  <a:moveTo>
                    <a:pt x="10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1" y="8"/>
                  </a:lnTo>
                  <a:lnTo>
                    <a:pt x="10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6" name="Freeform 260"/>
            <p:cNvSpPr>
              <a:spLocks/>
            </p:cNvSpPr>
            <p:nvPr/>
          </p:nvSpPr>
          <p:spPr bwMode="auto">
            <a:xfrm>
              <a:off x="1262" y="3021"/>
              <a:ext cx="68" cy="87"/>
            </a:xfrm>
            <a:custGeom>
              <a:avLst/>
              <a:gdLst>
                <a:gd name="T0" fmla="*/ 90 w 91"/>
                <a:gd name="T1" fmla="*/ 52 h 95"/>
                <a:gd name="T2" fmla="*/ 70 w 91"/>
                <a:gd name="T3" fmla="*/ 31 h 95"/>
                <a:gd name="T4" fmla="*/ 67 w 91"/>
                <a:gd name="T5" fmla="*/ 26 h 95"/>
                <a:gd name="T6" fmla="*/ 60 w 91"/>
                <a:gd name="T7" fmla="*/ 21 h 95"/>
                <a:gd name="T8" fmla="*/ 50 w 91"/>
                <a:gd name="T9" fmla="*/ 21 h 95"/>
                <a:gd name="T10" fmla="*/ 40 w 91"/>
                <a:gd name="T11" fmla="*/ 15 h 95"/>
                <a:gd name="T12" fmla="*/ 36 w 91"/>
                <a:gd name="T13" fmla="*/ 10 h 95"/>
                <a:gd name="T14" fmla="*/ 33 w 91"/>
                <a:gd name="T15" fmla="*/ 5 h 95"/>
                <a:gd name="T16" fmla="*/ 30 w 91"/>
                <a:gd name="T17" fmla="*/ 5 h 95"/>
                <a:gd name="T18" fmla="*/ 26 w 91"/>
                <a:gd name="T19" fmla="*/ 0 h 95"/>
                <a:gd name="T20" fmla="*/ 20 w 91"/>
                <a:gd name="T21" fmla="*/ 0 h 95"/>
                <a:gd name="T22" fmla="*/ 13 w 91"/>
                <a:gd name="T23" fmla="*/ 0 h 95"/>
                <a:gd name="T24" fmla="*/ 10 w 91"/>
                <a:gd name="T25" fmla="*/ 5 h 95"/>
                <a:gd name="T26" fmla="*/ 3 w 91"/>
                <a:gd name="T27" fmla="*/ 21 h 95"/>
                <a:gd name="T28" fmla="*/ 0 w 91"/>
                <a:gd name="T29" fmla="*/ 31 h 95"/>
                <a:gd name="T30" fmla="*/ 0 w 91"/>
                <a:gd name="T31" fmla="*/ 42 h 95"/>
                <a:gd name="T32" fmla="*/ 0 w 91"/>
                <a:gd name="T33" fmla="*/ 57 h 95"/>
                <a:gd name="T34" fmla="*/ 3 w 91"/>
                <a:gd name="T35" fmla="*/ 63 h 95"/>
                <a:gd name="T36" fmla="*/ 3 w 91"/>
                <a:gd name="T37" fmla="*/ 68 h 95"/>
                <a:gd name="T38" fmla="*/ 3 w 91"/>
                <a:gd name="T39" fmla="*/ 78 h 95"/>
                <a:gd name="T40" fmla="*/ 6 w 91"/>
                <a:gd name="T41" fmla="*/ 84 h 95"/>
                <a:gd name="T42" fmla="*/ 10 w 91"/>
                <a:gd name="T43" fmla="*/ 89 h 95"/>
                <a:gd name="T44" fmla="*/ 13 w 91"/>
                <a:gd name="T45" fmla="*/ 94 h 95"/>
                <a:gd name="T46" fmla="*/ 16 w 91"/>
                <a:gd name="T47" fmla="*/ 94 h 95"/>
                <a:gd name="T48" fmla="*/ 20 w 91"/>
                <a:gd name="T49" fmla="*/ 94 h 95"/>
                <a:gd name="T50" fmla="*/ 33 w 91"/>
                <a:gd name="T51" fmla="*/ 94 h 95"/>
                <a:gd name="T52" fmla="*/ 46 w 91"/>
                <a:gd name="T53" fmla="*/ 94 h 95"/>
                <a:gd name="T54" fmla="*/ 57 w 91"/>
                <a:gd name="T55" fmla="*/ 94 h 95"/>
                <a:gd name="T56" fmla="*/ 63 w 91"/>
                <a:gd name="T57" fmla="*/ 89 h 95"/>
                <a:gd name="T58" fmla="*/ 70 w 91"/>
                <a:gd name="T59" fmla="*/ 84 h 95"/>
                <a:gd name="T60" fmla="*/ 77 w 91"/>
                <a:gd name="T61" fmla="*/ 78 h 95"/>
                <a:gd name="T62" fmla="*/ 80 w 91"/>
                <a:gd name="T63" fmla="*/ 78 h 95"/>
                <a:gd name="T64" fmla="*/ 90 w 91"/>
                <a:gd name="T65" fmla="*/ 52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5"/>
                <a:gd name="T101" fmla="*/ 91 w 91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5">
                  <a:moveTo>
                    <a:pt x="90" y="52"/>
                  </a:moveTo>
                  <a:lnTo>
                    <a:pt x="70" y="31"/>
                  </a:lnTo>
                  <a:lnTo>
                    <a:pt x="67" y="26"/>
                  </a:lnTo>
                  <a:lnTo>
                    <a:pt x="60" y="21"/>
                  </a:lnTo>
                  <a:lnTo>
                    <a:pt x="50" y="21"/>
                  </a:lnTo>
                  <a:lnTo>
                    <a:pt x="40" y="15"/>
                  </a:lnTo>
                  <a:lnTo>
                    <a:pt x="36" y="10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0" y="5"/>
                  </a:lnTo>
                  <a:lnTo>
                    <a:pt x="3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3" y="68"/>
                  </a:lnTo>
                  <a:lnTo>
                    <a:pt x="3" y="78"/>
                  </a:lnTo>
                  <a:lnTo>
                    <a:pt x="6" y="84"/>
                  </a:lnTo>
                  <a:lnTo>
                    <a:pt x="10" y="89"/>
                  </a:lnTo>
                  <a:lnTo>
                    <a:pt x="13" y="94"/>
                  </a:lnTo>
                  <a:lnTo>
                    <a:pt x="16" y="94"/>
                  </a:lnTo>
                  <a:lnTo>
                    <a:pt x="20" y="94"/>
                  </a:lnTo>
                  <a:lnTo>
                    <a:pt x="33" y="94"/>
                  </a:lnTo>
                  <a:lnTo>
                    <a:pt x="46" y="94"/>
                  </a:lnTo>
                  <a:lnTo>
                    <a:pt x="57" y="94"/>
                  </a:lnTo>
                  <a:lnTo>
                    <a:pt x="63" y="89"/>
                  </a:lnTo>
                  <a:lnTo>
                    <a:pt x="70" y="84"/>
                  </a:lnTo>
                  <a:lnTo>
                    <a:pt x="77" y="78"/>
                  </a:lnTo>
                  <a:lnTo>
                    <a:pt x="80" y="78"/>
                  </a:lnTo>
                  <a:lnTo>
                    <a:pt x="90" y="52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7" name="Freeform 261"/>
            <p:cNvSpPr>
              <a:spLocks/>
            </p:cNvSpPr>
            <p:nvPr/>
          </p:nvSpPr>
          <p:spPr bwMode="auto">
            <a:xfrm>
              <a:off x="349" y="1253"/>
              <a:ext cx="941" cy="734"/>
            </a:xfrm>
            <a:custGeom>
              <a:avLst/>
              <a:gdLst>
                <a:gd name="T0" fmla="*/ 1087 w 1274"/>
                <a:gd name="T1" fmla="*/ 702 h 802"/>
                <a:gd name="T2" fmla="*/ 1129 w 1274"/>
                <a:gd name="T3" fmla="*/ 745 h 802"/>
                <a:gd name="T4" fmla="*/ 1119 w 1274"/>
                <a:gd name="T5" fmla="*/ 771 h 802"/>
                <a:gd name="T6" fmla="*/ 1175 w 1274"/>
                <a:gd name="T7" fmla="*/ 752 h 802"/>
                <a:gd name="T8" fmla="*/ 1136 w 1274"/>
                <a:gd name="T9" fmla="*/ 699 h 802"/>
                <a:gd name="T10" fmla="*/ 1139 w 1274"/>
                <a:gd name="T11" fmla="*/ 666 h 802"/>
                <a:gd name="T12" fmla="*/ 1044 w 1274"/>
                <a:gd name="T13" fmla="*/ 712 h 802"/>
                <a:gd name="T14" fmla="*/ 1136 w 1274"/>
                <a:gd name="T15" fmla="*/ 640 h 802"/>
                <a:gd name="T16" fmla="*/ 1243 w 1274"/>
                <a:gd name="T17" fmla="*/ 610 h 802"/>
                <a:gd name="T18" fmla="*/ 1256 w 1274"/>
                <a:gd name="T19" fmla="*/ 558 h 802"/>
                <a:gd name="T20" fmla="*/ 1198 w 1274"/>
                <a:gd name="T21" fmla="*/ 502 h 802"/>
                <a:gd name="T22" fmla="*/ 1158 w 1274"/>
                <a:gd name="T23" fmla="*/ 423 h 802"/>
                <a:gd name="T24" fmla="*/ 1113 w 1274"/>
                <a:gd name="T25" fmla="*/ 436 h 802"/>
                <a:gd name="T26" fmla="*/ 1064 w 1274"/>
                <a:gd name="T27" fmla="*/ 381 h 802"/>
                <a:gd name="T28" fmla="*/ 1025 w 1274"/>
                <a:gd name="T29" fmla="*/ 335 h 802"/>
                <a:gd name="T30" fmla="*/ 940 w 1274"/>
                <a:gd name="T31" fmla="*/ 358 h 802"/>
                <a:gd name="T32" fmla="*/ 940 w 1274"/>
                <a:gd name="T33" fmla="*/ 450 h 802"/>
                <a:gd name="T34" fmla="*/ 927 w 1274"/>
                <a:gd name="T35" fmla="*/ 535 h 802"/>
                <a:gd name="T36" fmla="*/ 933 w 1274"/>
                <a:gd name="T37" fmla="*/ 594 h 802"/>
                <a:gd name="T38" fmla="*/ 891 w 1274"/>
                <a:gd name="T39" fmla="*/ 604 h 802"/>
                <a:gd name="T40" fmla="*/ 865 w 1274"/>
                <a:gd name="T41" fmla="*/ 548 h 802"/>
                <a:gd name="T42" fmla="*/ 786 w 1274"/>
                <a:gd name="T43" fmla="*/ 525 h 802"/>
                <a:gd name="T44" fmla="*/ 724 w 1274"/>
                <a:gd name="T45" fmla="*/ 453 h 802"/>
                <a:gd name="T46" fmla="*/ 708 w 1274"/>
                <a:gd name="T47" fmla="*/ 367 h 802"/>
                <a:gd name="T48" fmla="*/ 754 w 1274"/>
                <a:gd name="T49" fmla="*/ 312 h 802"/>
                <a:gd name="T50" fmla="*/ 796 w 1274"/>
                <a:gd name="T51" fmla="*/ 285 h 802"/>
                <a:gd name="T52" fmla="*/ 780 w 1274"/>
                <a:gd name="T53" fmla="*/ 210 h 802"/>
                <a:gd name="T54" fmla="*/ 871 w 1274"/>
                <a:gd name="T55" fmla="*/ 210 h 802"/>
                <a:gd name="T56" fmla="*/ 897 w 1274"/>
                <a:gd name="T57" fmla="*/ 154 h 802"/>
                <a:gd name="T58" fmla="*/ 901 w 1274"/>
                <a:gd name="T59" fmla="*/ 108 h 802"/>
                <a:gd name="T60" fmla="*/ 855 w 1274"/>
                <a:gd name="T61" fmla="*/ 108 h 802"/>
                <a:gd name="T62" fmla="*/ 809 w 1274"/>
                <a:gd name="T63" fmla="*/ 101 h 802"/>
                <a:gd name="T64" fmla="*/ 777 w 1274"/>
                <a:gd name="T65" fmla="*/ 105 h 802"/>
                <a:gd name="T66" fmla="*/ 757 w 1274"/>
                <a:gd name="T67" fmla="*/ 62 h 802"/>
                <a:gd name="T68" fmla="*/ 718 w 1274"/>
                <a:gd name="T69" fmla="*/ 0 h 802"/>
                <a:gd name="T70" fmla="*/ 688 w 1274"/>
                <a:gd name="T71" fmla="*/ 55 h 802"/>
                <a:gd name="T72" fmla="*/ 728 w 1274"/>
                <a:gd name="T73" fmla="*/ 124 h 802"/>
                <a:gd name="T74" fmla="*/ 688 w 1274"/>
                <a:gd name="T75" fmla="*/ 164 h 802"/>
                <a:gd name="T76" fmla="*/ 646 w 1274"/>
                <a:gd name="T77" fmla="*/ 157 h 802"/>
                <a:gd name="T78" fmla="*/ 594 w 1274"/>
                <a:gd name="T79" fmla="*/ 167 h 802"/>
                <a:gd name="T80" fmla="*/ 538 w 1274"/>
                <a:gd name="T81" fmla="*/ 131 h 802"/>
                <a:gd name="T82" fmla="*/ 493 w 1274"/>
                <a:gd name="T83" fmla="*/ 147 h 802"/>
                <a:gd name="T84" fmla="*/ 473 w 1274"/>
                <a:gd name="T85" fmla="*/ 167 h 802"/>
                <a:gd name="T86" fmla="*/ 414 w 1274"/>
                <a:gd name="T87" fmla="*/ 160 h 802"/>
                <a:gd name="T88" fmla="*/ 398 w 1274"/>
                <a:gd name="T89" fmla="*/ 114 h 802"/>
                <a:gd name="T90" fmla="*/ 349 w 1274"/>
                <a:gd name="T91" fmla="*/ 101 h 802"/>
                <a:gd name="T92" fmla="*/ 261 w 1274"/>
                <a:gd name="T93" fmla="*/ 72 h 802"/>
                <a:gd name="T94" fmla="*/ 222 w 1274"/>
                <a:gd name="T95" fmla="*/ 52 h 802"/>
                <a:gd name="T96" fmla="*/ 192 w 1274"/>
                <a:gd name="T97" fmla="*/ 65 h 802"/>
                <a:gd name="T98" fmla="*/ 127 w 1274"/>
                <a:gd name="T99" fmla="*/ 95 h 802"/>
                <a:gd name="T100" fmla="*/ 39 w 1274"/>
                <a:gd name="T101" fmla="*/ 88 h 802"/>
                <a:gd name="T102" fmla="*/ 68 w 1274"/>
                <a:gd name="T103" fmla="*/ 430 h 802"/>
                <a:gd name="T104" fmla="*/ 153 w 1274"/>
                <a:gd name="T105" fmla="*/ 479 h 802"/>
                <a:gd name="T106" fmla="*/ 173 w 1274"/>
                <a:gd name="T107" fmla="*/ 574 h 802"/>
                <a:gd name="T108" fmla="*/ 267 w 1274"/>
                <a:gd name="T109" fmla="*/ 663 h 802"/>
                <a:gd name="T110" fmla="*/ 764 w 1274"/>
                <a:gd name="T111" fmla="*/ 693 h 802"/>
                <a:gd name="T112" fmla="*/ 839 w 1274"/>
                <a:gd name="T113" fmla="*/ 696 h 802"/>
                <a:gd name="T114" fmla="*/ 881 w 1274"/>
                <a:gd name="T115" fmla="*/ 719 h 802"/>
                <a:gd name="T116" fmla="*/ 910 w 1274"/>
                <a:gd name="T117" fmla="*/ 755 h 802"/>
                <a:gd name="T118" fmla="*/ 875 w 1274"/>
                <a:gd name="T119" fmla="*/ 775 h 802"/>
                <a:gd name="T120" fmla="*/ 871 w 1274"/>
                <a:gd name="T121" fmla="*/ 801 h 802"/>
                <a:gd name="T122" fmla="*/ 927 w 1274"/>
                <a:gd name="T123" fmla="*/ 775 h 802"/>
                <a:gd name="T124" fmla="*/ 969 w 1274"/>
                <a:gd name="T125" fmla="*/ 748 h 8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4"/>
                <a:gd name="T190" fmla="*/ 0 h 802"/>
                <a:gd name="T191" fmla="*/ 1274 w 1274"/>
                <a:gd name="T192" fmla="*/ 802 h 8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4" h="802">
                  <a:moveTo>
                    <a:pt x="989" y="752"/>
                  </a:moveTo>
                  <a:lnTo>
                    <a:pt x="1008" y="735"/>
                  </a:lnTo>
                  <a:lnTo>
                    <a:pt x="1034" y="729"/>
                  </a:lnTo>
                  <a:lnTo>
                    <a:pt x="1054" y="725"/>
                  </a:lnTo>
                  <a:lnTo>
                    <a:pt x="1057" y="725"/>
                  </a:lnTo>
                  <a:lnTo>
                    <a:pt x="1061" y="725"/>
                  </a:lnTo>
                  <a:lnTo>
                    <a:pt x="1067" y="716"/>
                  </a:lnTo>
                  <a:lnTo>
                    <a:pt x="1074" y="709"/>
                  </a:lnTo>
                  <a:lnTo>
                    <a:pt x="1083" y="702"/>
                  </a:lnTo>
                  <a:lnTo>
                    <a:pt x="1087" y="702"/>
                  </a:lnTo>
                  <a:lnTo>
                    <a:pt x="1090" y="702"/>
                  </a:lnTo>
                  <a:lnTo>
                    <a:pt x="1096" y="706"/>
                  </a:lnTo>
                  <a:lnTo>
                    <a:pt x="1100" y="709"/>
                  </a:lnTo>
                  <a:lnTo>
                    <a:pt x="1100" y="722"/>
                  </a:lnTo>
                  <a:lnTo>
                    <a:pt x="1093" y="735"/>
                  </a:lnTo>
                  <a:lnTo>
                    <a:pt x="1090" y="742"/>
                  </a:lnTo>
                  <a:lnTo>
                    <a:pt x="1096" y="748"/>
                  </a:lnTo>
                  <a:lnTo>
                    <a:pt x="1106" y="752"/>
                  </a:lnTo>
                  <a:lnTo>
                    <a:pt x="1119" y="748"/>
                  </a:lnTo>
                  <a:lnTo>
                    <a:pt x="1129" y="745"/>
                  </a:lnTo>
                  <a:lnTo>
                    <a:pt x="1132" y="742"/>
                  </a:lnTo>
                  <a:lnTo>
                    <a:pt x="1139" y="742"/>
                  </a:lnTo>
                  <a:lnTo>
                    <a:pt x="1142" y="742"/>
                  </a:lnTo>
                  <a:lnTo>
                    <a:pt x="1142" y="748"/>
                  </a:lnTo>
                  <a:lnTo>
                    <a:pt x="1136" y="752"/>
                  </a:lnTo>
                  <a:lnTo>
                    <a:pt x="1132" y="755"/>
                  </a:lnTo>
                  <a:lnTo>
                    <a:pt x="1126" y="758"/>
                  </a:lnTo>
                  <a:lnTo>
                    <a:pt x="1119" y="758"/>
                  </a:lnTo>
                  <a:lnTo>
                    <a:pt x="1116" y="765"/>
                  </a:lnTo>
                  <a:lnTo>
                    <a:pt x="1119" y="771"/>
                  </a:lnTo>
                  <a:lnTo>
                    <a:pt x="1119" y="775"/>
                  </a:lnTo>
                  <a:lnTo>
                    <a:pt x="1123" y="775"/>
                  </a:lnTo>
                  <a:lnTo>
                    <a:pt x="1129" y="775"/>
                  </a:lnTo>
                  <a:lnTo>
                    <a:pt x="1145" y="768"/>
                  </a:lnTo>
                  <a:lnTo>
                    <a:pt x="1162" y="762"/>
                  </a:lnTo>
                  <a:lnTo>
                    <a:pt x="1165" y="758"/>
                  </a:lnTo>
                  <a:lnTo>
                    <a:pt x="1168" y="758"/>
                  </a:lnTo>
                  <a:lnTo>
                    <a:pt x="1175" y="758"/>
                  </a:lnTo>
                  <a:lnTo>
                    <a:pt x="1178" y="755"/>
                  </a:lnTo>
                  <a:lnTo>
                    <a:pt x="1175" y="752"/>
                  </a:lnTo>
                  <a:lnTo>
                    <a:pt x="1172" y="748"/>
                  </a:lnTo>
                  <a:lnTo>
                    <a:pt x="1168" y="745"/>
                  </a:lnTo>
                  <a:lnTo>
                    <a:pt x="1158" y="742"/>
                  </a:lnTo>
                  <a:lnTo>
                    <a:pt x="1149" y="732"/>
                  </a:lnTo>
                  <a:lnTo>
                    <a:pt x="1139" y="722"/>
                  </a:lnTo>
                  <a:lnTo>
                    <a:pt x="1136" y="719"/>
                  </a:lnTo>
                  <a:lnTo>
                    <a:pt x="1129" y="712"/>
                  </a:lnTo>
                  <a:lnTo>
                    <a:pt x="1132" y="706"/>
                  </a:lnTo>
                  <a:lnTo>
                    <a:pt x="1132" y="702"/>
                  </a:lnTo>
                  <a:lnTo>
                    <a:pt x="1136" y="699"/>
                  </a:lnTo>
                  <a:lnTo>
                    <a:pt x="1132" y="693"/>
                  </a:lnTo>
                  <a:lnTo>
                    <a:pt x="1129" y="693"/>
                  </a:lnTo>
                  <a:lnTo>
                    <a:pt x="1123" y="693"/>
                  </a:lnTo>
                  <a:lnTo>
                    <a:pt x="1119" y="693"/>
                  </a:lnTo>
                  <a:lnTo>
                    <a:pt x="1119" y="686"/>
                  </a:lnTo>
                  <a:lnTo>
                    <a:pt x="1129" y="686"/>
                  </a:lnTo>
                  <a:lnTo>
                    <a:pt x="1136" y="683"/>
                  </a:lnTo>
                  <a:lnTo>
                    <a:pt x="1142" y="679"/>
                  </a:lnTo>
                  <a:lnTo>
                    <a:pt x="1142" y="676"/>
                  </a:lnTo>
                  <a:lnTo>
                    <a:pt x="1139" y="666"/>
                  </a:lnTo>
                  <a:lnTo>
                    <a:pt x="1129" y="666"/>
                  </a:lnTo>
                  <a:lnTo>
                    <a:pt x="1123" y="670"/>
                  </a:lnTo>
                  <a:lnTo>
                    <a:pt x="1119" y="670"/>
                  </a:lnTo>
                  <a:lnTo>
                    <a:pt x="1103" y="673"/>
                  </a:lnTo>
                  <a:lnTo>
                    <a:pt x="1090" y="679"/>
                  </a:lnTo>
                  <a:lnTo>
                    <a:pt x="1083" y="683"/>
                  </a:lnTo>
                  <a:lnTo>
                    <a:pt x="1080" y="686"/>
                  </a:lnTo>
                  <a:lnTo>
                    <a:pt x="1070" y="699"/>
                  </a:lnTo>
                  <a:lnTo>
                    <a:pt x="1054" y="706"/>
                  </a:lnTo>
                  <a:lnTo>
                    <a:pt x="1044" y="712"/>
                  </a:lnTo>
                  <a:lnTo>
                    <a:pt x="1038" y="716"/>
                  </a:lnTo>
                  <a:lnTo>
                    <a:pt x="1054" y="699"/>
                  </a:lnTo>
                  <a:lnTo>
                    <a:pt x="1067" y="683"/>
                  </a:lnTo>
                  <a:lnTo>
                    <a:pt x="1080" y="670"/>
                  </a:lnTo>
                  <a:lnTo>
                    <a:pt x="1083" y="666"/>
                  </a:lnTo>
                  <a:lnTo>
                    <a:pt x="1083" y="663"/>
                  </a:lnTo>
                  <a:lnTo>
                    <a:pt x="1103" y="650"/>
                  </a:lnTo>
                  <a:lnTo>
                    <a:pt x="1119" y="643"/>
                  </a:lnTo>
                  <a:lnTo>
                    <a:pt x="1132" y="640"/>
                  </a:lnTo>
                  <a:lnTo>
                    <a:pt x="1136" y="640"/>
                  </a:lnTo>
                  <a:lnTo>
                    <a:pt x="1155" y="643"/>
                  </a:lnTo>
                  <a:lnTo>
                    <a:pt x="1181" y="643"/>
                  </a:lnTo>
                  <a:lnTo>
                    <a:pt x="1201" y="640"/>
                  </a:lnTo>
                  <a:lnTo>
                    <a:pt x="1204" y="640"/>
                  </a:lnTo>
                  <a:lnTo>
                    <a:pt x="1207" y="640"/>
                  </a:lnTo>
                  <a:lnTo>
                    <a:pt x="1224" y="637"/>
                  </a:lnTo>
                  <a:lnTo>
                    <a:pt x="1230" y="630"/>
                  </a:lnTo>
                  <a:lnTo>
                    <a:pt x="1234" y="627"/>
                  </a:lnTo>
                  <a:lnTo>
                    <a:pt x="1234" y="624"/>
                  </a:lnTo>
                  <a:lnTo>
                    <a:pt x="1243" y="610"/>
                  </a:lnTo>
                  <a:lnTo>
                    <a:pt x="1253" y="607"/>
                  </a:lnTo>
                  <a:lnTo>
                    <a:pt x="1256" y="610"/>
                  </a:lnTo>
                  <a:lnTo>
                    <a:pt x="1260" y="610"/>
                  </a:lnTo>
                  <a:lnTo>
                    <a:pt x="1266" y="604"/>
                  </a:lnTo>
                  <a:lnTo>
                    <a:pt x="1269" y="591"/>
                  </a:lnTo>
                  <a:lnTo>
                    <a:pt x="1273" y="578"/>
                  </a:lnTo>
                  <a:lnTo>
                    <a:pt x="1269" y="568"/>
                  </a:lnTo>
                  <a:lnTo>
                    <a:pt x="1263" y="561"/>
                  </a:lnTo>
                  <a:lnTo>
                    <a:pt x="1260" y="558"/>
                  </a:lnTo>
                  <a:lnTo>
                    <a:pt x="1256" y="558"/>
                  </a:lnTo>
                  <a:lnTo>
                    <a:pt x="1253" y="558"/>
                  </a:lnTo>
                  <a:lnTo>
                    <a:pt x="1250" y="545"/>
                  </a:lnTo>
                  <a:lnTo>
                    <a:pt x="1250" y="538"/>
                  </a:lnTo>
                  <a:lnTo>
                    <a:pt x="1247" y="535"/>
                  </a:lnTo>
                  <a:lnTo>
                    <a:pt x="1227" y="535"/>
                  </a:lnTo>
                  <a:lnTo>
                    <a:pt x="1221" y="538"/>
                  </a:lnTo>
                  <a:lnTo>
                    <a:pt x="1214" y="538"/>
                  </a:lnTo>
                  <a:lnTo>
                    <a:pt x="1211" y="535"/>
                  </a:lnTo>
                  <a:lnTo>
                    <a:pt x="1204" y="519"/>
                  </a:lnTo>
                  <a:lnTo>
                    <a:pt x="1198" y="502"/>
                  </a:lnTo>
                  <a:lnTo>
                    <a:pt x="1194" y="489"/>
                  </a:lnTo>
                  <a:lnTo>
                    <a:pt x="1191" y="482"/>
                  </a:lnTo>
                  <a:lnTo>
                    <a:pt x="1191" y="486"/>
                  </a:lnTo>
                  <a:lnTo>
                    <a:pt x="1191" y="492"/>
                  </a:lnTo>
                  <a:lnTo>
                    <a:pt x="1191" y="489"/>
                  </a:lnTo>
                  <a:lnTo>
                    <a:pt x="1191" y="482"/>
                  </a:lnTo>
                  <a:lnTo>
                    <a:pt x="1185" y="473"/>
                  </a:lnTo>
                  <a:lnTo>
                    <a:pt x="1175" y="450"/>
                  </a:lnTo>
                  <a:lnTo>
                    <a:pt x="1165" y="430"/>
                  </a:lnTo>
                  <a:lnTo>
                    <a:pt x="1158" y="423"/>
                  </a:lnTo>
                  <a:lnTo>
                    <a:pt x="1158" y="420"/>
                  </a:lnTo>
                  <a:lnTo>
                    <a:pt x="1155" y="410"/>
                  </a:lnTo>
                  <a:lnTo>
                    <a:pt x="1149" y="404"/>
                  </a:lnTo>
                  <a:lnTo>
                    <a:pt x="1142" y="397"/>
                  </a:lnTo>
                  <a:lnTo>
                    <a:pt x="1136" y="400"/>
                  </a:lnTo>
                  <a:lnTo>
                    <a:pt x="1132" y="400"/>
                  </a:lnTo>
                  <a:lnTo>
                    <a:pt x="1132" y="417"/>
                  </a:lnTo>
                  <a:lnTo>
                    <a:pt x="1126" y="430"/>
                  </a:lnTo>
                  <a:lnTo>
                    <a:pt x="1116" y="433"/>
                  </a:lnTo>
                  <a:lnTo>
                    <a:pt x="1113" y="436"/>
                  </a:lnTo>
                  <a:lnTo>
                    <a:pt x="1103" y="440"/>
                  </a:lnTo>
                  <a:lnTo>
                    <a:pt x="1093" y="440"/>
                  </a:lnTo>
                  <a:lnTo>
                    <a:pt x="1080" y="436"/>
                  </a:lnTo>
                  <a:lnTo>
                    <a:pt x="1077" y="430"/>
                  </a:lnTo>
                  <a:lnTo>
                    <a:pt x="1074" y="427"/>
                  </a:lnTo>
                  <a:lnTo>
                    <a:pt x="1070" y="417"/>
                  </a:lnTo>
                  <a:lnTo>
                    <a:pt x="1067" y="407"/>
                  </a:lnTo>
                  <a:lnTo>
                    <a:pt x="1070" y="397"/>
                  </a:lnTo>
                  <a:lnTo>
                    <a:pt x="1070" y="394"/>
                  </a:lnTo>
                  <a:lnTo>
                    <a:pt x="1064" y="381"/>
                  </a:lnTo>
                  <a:lnTo>
                    <a:pt x="1067" y="377"/>
                  </a:lnTo>
                  <a:lnTo>
                    <a:pt x="1067" y="371"/>
                  </a:lnTo>
                  <a:lnTo>
                    <a:pt x="1064" y="367"/>
                  </a:lnTo>
                  <a:lnTo>
                    <a:pt x="1064" y="364"/>
                  </a:lnTo>
                  <a:lnTo>
                    <a:pt x="1057" y="361"/>
                  </a:lnTo>
                  <a:lnTo>
                    <a:pt x="1051" y="358"/>
                  </a:lnTo>
                  <a:lnTo>
                    <a:pt x="1044" y="351"/>
                  </a:lnTo>
                  <a:lnTo>
                    <a:pt x="1041" y="348"/>
                  </a:lnTo>
                  <a:lnTo>
                    <a:pt x="1034" y="338"/>
                  </a:lnTo>
                  <a:lnTo>
                    <a:pt x="1025" y="335"/>
                  </a:lnTo>
                  <a:lnTo>
                    <a:pt x="1015" y="335"/>
                  </a:lnTo>
                  <a:lnTo>
                    <a:pt x="1012" y="335"/>
                  </a:lnTo>
                  <a:lnTo>
                    <a:pt x="966" y="331"/>
                  </a:lnTo>
                  <a:lnTo>
                    <a:pt x="959" y="328"/>
                  </a:lnTo>
                  <a:lnTo>
                    <a:pt x="953" y="331"/>
                  </a:lnTo>
                  <a:lnTo>
                    <a:pt x="946" y="335"/>
                  </a:lnTo>
                  <a:lnTo>
                    <a:pt x="943" y="344"/>
                  </a:lnTo>
                  <a:lnTo>
                    <a:pt x="943" y="348"/>
                  </a:lnTo>
                  <a:lnTo>
                    <a:pt x="940" y="351"/>
                  </a:lnTo>
                  <a:lnTo>
                    <a:pt x="940" y="358"/>
                  </a:lnTo>
                  <a:lnTo>
                    <a:pt x="940" y="364"/>
                  </a:lnTo>
                  <a:lnTo>
                    <a:pt x="940" y="367"/>
                  </a:lnTo>
                  <a:lnTo>
                    <a:pt x="946" y="381"/>
                  </a:lnTo>
                  <a:lnTo>
                    <a:pt x="946" y="394"/>
                  </a:lnTo>
                  <a:lnTo>
                    <a:pt x="943" y="410"/>
                  </a:lnTo>
                  <a:lnTo>
                    <a:pt x="937" y="427"/>
                  </a:lnTo>
                  <a:lnTo>
                    <a:pt x="933" y="433"/>
                  </a:lnTo>
                  <a:lnTo>
                    <a:pt x="933" y="436"/>
                  </a:lnTo>
                  <a:lnTo>
                    <a:pt x="937" y="443"/>
                  </a:lnTo>
                  <a:lnTo>
                    <a:pt x="940" y="450"/>
                  </a:lnTo>
                  <a:lnTo>
                    <a:pt x="946" y="469"/>
                  </a:lnTo>
                  <a:lnTo>
                    <a:pt x="950" y="489"/>
                  </a:lnTo>
                  <a:lnTo>
                    <a:pt x="950" y="492"/>
                  </a:lnTo>
                  <a:lnTo>
                    <a:pt x="950" y="496"/>
                  </a:lnTo>
                  <a:lnTo>
                    <a:pt x="950" y="509"/>
                  </a:lnTo>
                  <a:lnTo>
                    <a:pt x="946" y="515"/>
                  </a:lnTo>
                  <a:lnTo>
                    <a:pt x="943" y="519"/>
                  </a:lnTo>
                  <a:lnTo>
                    <a:pt x="940" y="519"/>
                  </a:lnTo>
                  <a:lnTo>
                    <a:pt x="937" y="528"/>
                  </a:lnTo>
                  <a:lnTo>
                    <a:pt x="927" y="535"/>
                  </a:lnTo>
                  <a:lnTo>
                    <a:pt x="920" y="538"/>
                  </a:lnTo>
                  <a:lnTo>
                    <a:pt x="917" y="538"/>
                  </a:lnTo>
                  <a:lnTo>
                    <a:pt x="920" y="545"/>
                  </a:lnTo>
                  <a:lnTo>
                    <a:pt x="920" y="555"/>
                  </a:lnTo>
                  <a:lnTo>
                    <a:pt x="920" y="568"/>
                  </a:lnTo>
                  <a:lnTo>
                    <a:pt x="920" y="571"/>
                  </a:lnTo>
                  <a:lnTo>
                    <a:pt x="923" y="581"/>
                  </a:lnTo>
                  <a:lnTo>
                    <a:pt x="927" y="587"/>
                  </a:lnTo>
                  <a:lnTo>
                    <a:pt x="930" y="594"/>
                  </a:lnTo>
                  <a:lnTo>
                    <a:pt x="933" y="594"/>
                  </a:lnTo>
                  <a:lnTo>
                    <a:pt x="930" y="604"/>
                  </a:lnTo>
                  <a:lnTo>
                    <a:pt x="927" y="614"/>
                  </a:lnTo>
                  <a:lnTo>
                    <a:pt x="923" y="617"/>
                  </a:lnTo>
                  <a:lnTo>
                    <a:pt x="920" y="620"/>
                  </a:lnTo>
                  <a:lnTo>
                    <a:pt x="914" y="627"/>
                  </a:lnTo>
                  <a:lnTo>
                    <a:pt x="910" y="627"/>
                  </a:lnTo>
                  <a:lnTo>
                    <a:pt x="904" y="627"/>
                  </a:lnTo>
                  <a:lnTo>
                    <a:pt x="897" y="620"/>
                  </a:lnTo>
                  <a:lnTo>
                    <a:pt x="897" y="617"/>
                  </a:lnTo>
                  <a:lnTo>
                    <a:pt x="891" y="604"/>
                  </a:lnTo>
                  <a:lnTo>
                    <a:pt x="888" y="597"/>
                  </a:lnTo>
                  <a:lnTo>
                    <a:pt x="878" y="594"/>
                  </a:lnTo>
                  <a:lnTo>
                    <a:pt x="875" y="587"/>
                  </a:lnTo>
                  <a:lnTo>
                    <a:pt x="875" y="584"/>
                  </a:lnTo>
                  <a:lnTo>
                    <a:pt x="875" y="581"/>
                  </a:lnTo>
                  <a:lnTo>
                    <a:pt x="871" y="578"/>
                  </a:lnTo>
                  <a:lnTo>
                    <a:pt x="868" y="568"/>
                  </a:lnTo>
                  <a:lnTo>
                    <a:pt x="868" y="561"/>
                  </a:lnTo>
                  <a:lnTo>
                    <a:pt x="868" y="558"/>
                  </a:lnTo>
                  <a:lnTo>
                    <a:pt x="865" y="548"/>
                  </a:lnTo>
                  <a:lnTo>
                    <a:pt x="865" y="538"/>
                  </a:lnTo>
                  <a:lnTo>
                    <a:pt x="855" y="532"/>
                  </a:lnTo>
                  <a:lnTo>
                    <a:pt x="848" y="528"/>
                  </a:lnTo>
                  <a:lnTo>
                    <a:pt x="845" y="528"/>
                  </a:lnTo>
                  <a:lnTo>
                    <a:pt x="835" y="525"/>
                  </a:lnTo>
                  <a:lnTo>
                    <a:pt x="819" y="525"/>
                  </a:lnTo>
                  <a:lnTo>
                    <a:pt x="806" y="528"/>
                  </a:lnTo>
                  <a:lnTo>
                    <a:pt x="803" y="528"/>
                  </a:lnTo>
                  <a:lnTo>
                    <a:pt x="799" y="528"/>
                  </a:lnTo>
                  <a:lnTo>
                    <a:pt x="786" y="525"/>
                  </a:lnTo>
                  <a:lnTo>
                    <a:pt x="777" y="522"/>
                  </a:lnTo>
                  <a:lnTo>
                    <a:pt x="764" y="505"/>
                  </a:lnTo>
                  <a:lnTo>
                    <a:pt x="757" y="492"/>
                  </a:lnTo>
                  <a:lnTo>
                    <a:pt x="754" y="489"/>
                  </a:lnTo>
                  <a:lnTo>
                    <a:pt x="754" y="486"/>
                  </a:lnTo>
                  <a:lnTo>
                    <a:pt x="747" y="473"/>
                  </a:lnTo>
                  <a:lnTo>
                    <a:pt x="737" y="463"/>
                  </a:lnTo>
                  <a:lnTo>
                    <a:pt x="731" y="459"/>
                  </a:lnTo>
                  <a:lnTo>
                    <a:pt x="728" y="459"/>
                  </a:lnTo>
                  <a:lnTo>
                    <a:pt x="724" y="453"/>
                  </a:lnTo>
                  <a:lnTo>
                    <a:pt x="721" y="446"/>
                  </a:lnTo>
                  <a:lnTo>
                    <a:pt x="718" y="443"/>
                  </a:lnTo>
                  <a:lnTo>
                    <a:pt x="708" y="443"/>
                  </a:lnTo>
                  <a:lnTo>
                    <a:pt x="698" y="440"/>
                  </a:lnTo>
                  <a:lnTo>
                    <a:pt x="692" y="430"/>
                  </a:lnTo>
                  <a:lnTo>
                    <a:pt x="688" y="417"/>
                  </a:lnTo>
                  <a:lnTo>
                    <a:pt x="688" y="413"/>
                  </a:lnTo>
                  <a:lnTo>
                    <a:pt x="688" y="404"/>
                  </a:lnTo>
                  <a:lnTo>
                    <a:pt x="692" y="394"/>
                  </a:lnTo>
                  <a:lnTo>
                    <a:pt x="708" y="367"/>
                  </a:lnTo>
                  <a:lnTo>
                    <a:pt x="724" y="348"/>
                  </a:lnTo>
                  <a:lnTo>
                    <a:pt x="728" y="344"/>
                  </a:lnTo>
                  <a:lnTo>
                    <a:pt x="731" y="341"/>
                  </a:lnTo>
                  <a:lnTo>
                    <a:pt x="741" y="338"/>
                  </a:lnTo>
                  <a:lnTo>
                    <a:pt x="747" y="331"/>
                  </a:lnTo>
                  <a:lnTo>
                    <a:pt x="750" y="325"/>
                  </a:lnTo>
                  <a:lnTo>
                    <a:pt x="750" y="321"/>
                  </a:lnTo>
                  <a:lnTo>
                    <a:pt x="750" y="318"/>
                  </a:lnTo>
                  <a:lnTo>
                    <a:pt x="750" y="315"/>
                  </a:lnTo>
                  <a:lnTo>
                    <a:pt x="754" y="312"/>
                  </a:lnTo>
                  <a:lnTo>
                    <a:pt x="764" y="315"/>
                  </a:lnTo>
                  <a:lnTo>
                    <a:pt x="773" y="318"/>
                  </a:lnTo>
                  <a:lnTo>
                    <a:pt x="783" y="321"/>
                  </a:lnTo>
                  <a:lnTo>
                    <a:pt x="786" y="321"/>
                  </a:lnTo>
                  <a:lnTo>
                    <a:pt x="790" y="321"/>
                  </a:lnTo>
                  <a:lnTo>
                    <a:pt x="793" y="315"/>
                  </a:lnTo>
                  <a:lnTo>
                    <a:pt x="796" y="305"/>
                  </a:lnTo>
                  <a:lnTo>
                    <a:pt x="796" y="292"/>
                  </a:lnTo>
                  <a:lnTo>
                    <a:pt x="796" y="289"/>
                  </a:lnTo>
                  <a:lnTo>
                    <a:pt x="796" y="285"/>
                  </a:lnTo>
                  <a:lnTo>
                    <a:pt x="799" y="269"/>
                  </a:lnTo>
                  <a:lnTo>
                    <a:pt x="806" y="256"/>
                  </a:lnTo>
                  <a:lnTo>
                    <a:pt x="813" y="246"/>
                  </a:lnTo>
                  <a:lnTo>
                    <a:pt x="816" y="243"/>
                  </a:lnTo>
                  <a:lnTo>
                    <a:pt x="819" y="233"/>
                  </a:lnTo>
                  <a:lnTo>
                    <a:pt x="819" y="229"/>
                  </a:lnTo>
                  <a:lnTo>
                    <a:pt x="816" y="229"/>
                  </a:lnTo>
                  <a:lnTo>
                    <a:pt x="777" y="216"/>
                  </a:lnTo>
                  <a:lnTo>
                    <a:pt x="777" y="213"/>
                  </a:lnTo>
                  <a:lnTo>
                    <a:pt x="780" y="210"/>
                  </a:lnTo>
                  <a:lnTo>
                    <a:pt x="793" y="210"/>
                  </a:lnTo>
                  <a:lnTo>
                    <a:pt x="806" y="213"/>
                  </a:lnTo>
                  <a:lnTo>
                    <a:pt x="813" y="213"/>
                  </a:lnTo>
                  <a:lnTo>
                    <a:pt x="819" y="213"/>
                  </a:lnTo>
                  <a:lnTo>
                    <a:pt x="832" y="213"/>
                  </a:lnTo>
                  <a:lnTo>
                    <a:pt x="842" y="216"/>
                  </a:lnTo>
                  <a:lnTo>
                    <a:pt x="845" y="216"/>
                  </a:lnTo>
                  <a:lnTo>
                    <a:pt x="852" y="206"/>
                  </a:lnTo>
                  <a:lnTo>
                    <a:pt x="861" y="210"/>
                  </a:lnTo>
                  <a:lnTo>
                    <a:pt x="871" y="210"/>
                  </a:lnTo>
                  <a:lnTo>
                    <a:pt x="875" y="206"/>
                  </a:lnTo>
                  <a:lnTo>
                    <a:pt x="878" y="206"/>
                  </a:lnTo>
                  <a:lnTo>
                    <a:pt x="881" y="203"/>
                  </a:lnTo>
                  <a:lnTo>
                    <a:pt x="884" y="193"/>
                  </a:lnTo>
                  <a:lnTo>
                    <a:pt x="891" y="183"/>
                  </a:lnTo>
                  <a:lnTo>
                    <a:pt x="897" y="180"/>
                  </a:lnTo>
                  <a:lnTo>
                    <a:pt x="897" y="177"/>
                  </a:lnTo>
                  <a:lnTo>
                    <a:pt x="901" y="170"/>
                  </a:lnTo>
                  <a:lnTo>
                    <a:pt x="901" y="164"/>
                  </a:lnTo>
                  <a:lnTo>
                    <a:pt x="897" y="154"/>
                  </a:lnTo>
                  <a:lnTo>
                    <a:pt x="894" y="151"/>
                  </a:lnTo>
                  <a:lnTo>
                    <a:pt x="884" y="144"/>
                  </a:lnTo>
                  <a:lnTo>
                    <a:pt x="881" y="137"/>
                  </a:lnTo>
                  <a:lnTo>
                    <a:pt x="881" y="134"/>
                  </a:lnTo>
                  <a:lnTo>
                    <a:pt x="884" y="128"/>
                  </a:lnTo>
                  <a:lnTo>
                    <a:pt x="891" y="121"/>
                  </a:lnTo>
                  <a:lnTo>
                    <a:pt x="894" y="121"/>
                  </a:lnTo>
                  <a:lnTo>
                    <a:pt x="897" y="121"/>
                  </a:lnTo>
                  <a:lnTo>
                    <a:pt x="901" y="118"/>
                  </a:lnTo>
                  <a:lnTo>
                    <a:pt x="901" y="108"/>
                  </a:lnTo>
                  <a:lnTo>
                    <a:pt x="897" y="108"/>
                  </a:lnTo>
                  <a:lnTo>
                    <a:pt x="894" y="105"/>
                  </a:lnTo>
                  <a:lnTo>
                    <a:pt x="891" y="101"/>
                  </a:lnTo>
                  <a:lnTo>
                    <a:pt x="888" y="105"/>
                  </a:lnTo>
                  <a:lnTo>
                    <a:pt x="884" y="82"/>
                  </a:lnTo>
                  <a:lnTo>
                    <a:pt x="875" y="82"/>
                  </a:lnTo>
                  <a:lnTo>
                    <a:pt x="865" y="78"/>
                  </a:lnTo>
                  <a:lnTo>
                    <a:pt x="855" y="75"/>
                  </a:lnTo>
                  <a:lnTo>
                    <a:pt x="852" y="75"/>
                  </a:lnTo>
                  <a:lnTo>
                    <a:pt x="855" y="108"/>
                  </a:lnTo>
                  <a:lnTo>
                    <a:pt x="848" y="114"/>
                  </a:lnTo>
                  <a:lnTo>
                    <a:pt x="845" y="128"/>
                  </a:lnTo>
                  <a:lnTo>
                    <a:pt x="839" y="144"/>
                  </a:lnTo>
                  <a:lnTo>
                    <a:pt x="839" y="147"/>
                  </a:lnTo>
                  <a:lnTo>
                    <a:pt x="832" y="151"/>
                  </a:lnTo>
                  <a:lnTo>
                    <a:pt x="826" y="151"/>
                  </a:lnTo>
                  <a:lnTo>
                    <a:pt x="816" y="144"/>
                  </a:lnTo>
                  <a:lnTo>
                    <a:pt x="813" y="105"/>
                  </a:lnTo>
                  <a:lnTo>
                    <a:pt x="813" y="101"/>
                  </a:lnTo>
                  <a:lnTo>
                    <a:pt x="809" y="101"/>
                  </a:lnTo>
                  <a:lnTo>
                    <a:pt x="806" y="101"/>
                  </a:lnTo>
                  <a:lnTo>
                    <a:pt x="799" y="108"/>
                  </a:lnTo>
                  <a:lnTo>
                    <a:pt x="796" y="114"/>
                  </a:lnTo>
                  <a:lnTo>
                    <a:pt x="790" y="121"/>
                  </a:lnTo>
                  <a:lnTo>
                    <a:pt x="786" y="124"/>
                  </a:lnTo>
                  <a:lnTo>
                    <a:pt x="783" y="128"/>
                  </a:lnTo>
                  <a:lnTo>
                    <a:pt x="780" y="124"/>
                  </a:lnTo>
                  <a:lnTo>
                    <a:pt x="780" y="114"/>
                  </a:lnTo>
                  <a:lnTo>
                    <a:pt x="780" y="108"/>
                  </a:lnTo>
                  <a:lnTo>
                    <a:pt x="777" y="105"/>
                  </a:lnTo>
                  <a:lnTo>
                    <a:pt x="773" y="108"/>
                  </a:lnTo>
                  <a:lnTo>
                    <a:pt x="767" y="108"/>
                  </a:lnTo>
                  <a:lnTo>
                    <a:pt x="760" y="108"/>
                  </a:lnTo>
                  <a:lnTo>
                    <a:pt x="754" y="105"/>
                  </a:lnTo>
                  <a:lnTo>
                    <a:pt x="750" y="101"/>
                  </a:lnTo>
                  <a:lnTo>
                    <a:pt x="750" y="98"/>
                  </a:lnTo>
                  <a:lnTo>
                    <a:pt x="754" y="91"/>
                  </a:lnTo>
                  <a:lnTo>
                    <a:pt x="757" y="78"/>
                  </a:lnTo>
                  <a:lnTo>
                    <a:pt x="757" y="68"/>
                  </a:lnTo>
                  <a:lnTo>
                    <a:pt x="757" y="62"/>
                  </a:lnTo>
                  <a:lnTo>
                    <a:pt x="754" y="59"/>
                  </a:lnTo>
                  <a:lnTo>
                    <a:pt x="750" y="52"/>
                  </a:lnTo>
                  <a:lnTo>
                    <a:pt x="750" y="49"/>
                  </a:lnTo>
                  <a:lnTo>
                    <a:pt x="750" y="45"/>
                  </a:lnTo>
                  <a:lnTo>
                    <a:pt x="747" y="36"/>
                  </a:lnTo>
                  <a:lnTo>
                    <a:pt x="741" y="23"/>
                  </a:lnTo>
                  <a:lnTo>
                    <a:pt x="731" y="9"/>
                  </a:lnTo>
                  <a:lnTo>
                    <a:pt x="728" y="6"/>
                  </a:lnTo>
                  <a:lnTo>
                    <a:pt x="724" y="0"/>
                  </a:lnTo>
                  <a:lnTo>
                    <a:pt x="718" y="0"/>
                  </a:lnTo>
                  <a:lnTo>
                    <a:pt x="711" y="3"/>
                  </a:lnTo>
                  <a:lnTo>
                    <a:pt x="708" y="3"/>
                  </a:lnTo>
                  <a:lnTo>
                    <a:pt x="705" y="6"/>
                  </a:lnTo>
                  <a:lnTo>
                    <a:pt x="702" y="13"/>
                  </a:lnTo>
                  <a:lnTo>
                    <a:pt x="698" y="19"/>
                  </a:lnTo>
                  <a:lnTo>
                    <a:pt x="698" y="23"/>
                  </a:lnTo>
                  <a:lnTo>
                    <a:pt x="688" y="36"/>
                  </a:lnTo>
                  <a:lnTo>
                    <a:pt x="685" y="45"/>
                  </a:lnTo>
                  <a:lnTo>
                    <a:pt x="688" y="52"/>
                  </a:lnTo>
                  <a:lnTo>
                    <a:pt x="688" y="55"/>
                  </a:lnTo>
                  <a:lnTo>
                    <a:pt x="688" y="68"/>
                  </a:lnTo>
                  <a:lnTo>
                    <a:pt x="692" y="78"/>
                  </a:lnTo>
                  <a:lnTo>
                    <a:pt x="702" y="88"/>
                  </a:lnTo>
                  <a:lnTo>
                    <a:pt x="711" y="95"/>
                  </a:lnTo>
                  <a:lnTo>
                    <a:pt x="718" y="95"/>
                  </a:lnTo>
                  <a:lnTo>
                    <a:pt x="711" y="101"/>
                  </a:lnTo>
                  <a:lnTo>
                    <a:pt x="711" y="108"/>
                  </a:lnTo>
                  <a:lnTo>
                    <a:pt x="715" y="118"/>
                  </a:lnTo>
                  <a:lnTo>
                    <a:pt x="724" y="121"/>
                  </a:lnTo>
                  <a:lnTo>
                    <a:pt x="728" y="124"/>
                  </a:lnTo>
                  <a:lnTo>
                    <a:pt x="731" y="128"/>
                  </a:lnTo>
                  <a:lnTo>
                    <a:pt x="734" y="131"/>
                  </a:lnTo>
                  <a:lnTo>
                    <a:pt x="731" y="134"/>
                  </a:lnTo>
                  <a:lnTo>
                    <a:pt x="731" y="137"/>
                  </a:lnTo>
                  <a:lnTo>
                    <a:pt x="728" y="141"/>
                  </a:lnTo>
                  <a:lnTo>
                    <a:pt x="724" y="147"/>
                  </a:lnTo>
                  <a:lnTo>
                    <a:pt x="708" y="154"/>
                  </a:lnTo>
                  <a:lnTo>
                    <a:pt x="695" y="160"/>
                  </a:lnTo>
                  <a:lnTo>
                    <a:pt x="692" y="164"/>
                  </a:lnTo>
                  <a:lnTo>
                    <a:pt x="688" y="164"/>
                  </a:lnTo>
                  <a:lnTo>
                    <a:pt x="682" y="164"/>
                  </a:lnTo>
                  <a:lnTo>
                    <a:pt x="679" y="164"/>
                  </a:lnTo>
                  <a:lnTo>
                    <a:pt x="679" y="160"/>
                  </a:lnTo>
                  <a:lnTo>
                    <a:pt x="679" y="137"/>
                  </a:lnTo>
                  <a:lnTo>
                    <a:pt x="659" y="137"/>
                  </a:lnTo>
                  <a:lnTo>
                    <a:pt x="653" y="134"/>
                  </a:lnTo>
                  <a:lnTo>
                    <a:pt x="649" y="134"/>
                  </a:lnTo>
                  <a:lnTo>
                    <a:pt x="646" y="137"/>
                  </a:lnTo>
                  <a:lnTo>
                    <a:pt x="646" y="151"/>
                  </a:lnTo>
                  <a:lnTo>
                    <a:pt x="646" y="157"/>
                  </a:lnTo>
                  <a:lnTo>
                    <a:pt x="643" y="164"/>
                  </a:lnTo>
                  <a:lnTo>
                    <a:pt x="640" y="164"/>
                  </a:lnTo>
                  <a:lnTo>
                    <a:pt x="633" y="164"/>
                  </a:lnTo>
                  <a:lnTo>
                    <a:pt x="630" y="160"/>
                  </a:lnTo>
                  <a:lnTo>
                    <a:pt x="620" y="154"/>
                  </a:lnTo>
                  <a:lnTo>
                    <a:pt x="613" y="157"/>
                  </a:lnTo>
                  <a:lnTo>
                    <a:pt x="607" y="157"/>
                  </a:lnTo>
                  <a:lnTo>
                    <a:pt x="607" y="160"/>
                  </a:lnTo>
                  <a:lnTo>
                    <a:pt x="600" y="164"/>
                  </a:lnTo>
                  <a:lnTo>
                    <a:pt x="594" y="167"/>
                  </a:lnTo>
                  <a:lnTo>
                    <a:pt x="587" y="164"/>
                  </a:lnTo>
                  <a:lnTo>
                    <a:pt x="581" y="160"/>
                  </a:lnTo>
                  <a:lnTo>
                    <a:pt x="581" y="157"/>
                  </a:lnTo>
                  <a:lnTo>
                    <a:pt x="578" y="147"/>
                  </a:lnTo>
                  <a:lnTo>
                    <a:pt x="571" y="144"/>
                  </a:lnTo>
                  <a:lnTo>
                    <a:pt x="564" y="147"/>
                  </a:lnTo>
                  <a:lnTo>
                    <a:pt x="561" y="147"/>
                  </a:lnTo>
                  <a:lnTo>
                    <a:pt x="548" y="141"/>
                  </a:lnTo>
                  <a:lnTo>
                    <a:pt x="542" y="134"/>
                  </a:lnTo>
                  <a:lnTo>
                    <a:pt x="538" y="131"/>
                  </a:lnTo>
                  <a:lnTo>
                    <a:pt x="538" y="128"/>
                  </a:lnTo>
                  <a:lnTo>
                    <a:pt x="535" y="118"/>
                  </a:lnTo>
                  <a:lnTo>
                    <a:pt x="532" y="114"/>
                  </a:lnTo>
                  <a:lnTo>
                    <a:pt x="525" y="118"/>
                  </a:lnTo>
                  <a:lnTo>
                    <a:pt x="522" y="118"/>
                  </a:lnTo>
                  <a:lnTo>
                    <a:pt x="509" y="118"/>
                  </a:lnTo>
                  <a:lnTo>
                    <a:pt x="502" y="121"/>
                  </a:lnTo>
                  <a:lnTo>
                    <a:pt x="493" y="131"/>
                  </a:lnTo>
                  <a:lnTo>
                    <a:pt x="493" y="141"/>
                  </a:lnTo>
                  <a:lnTo>
                    <a:pt x="493" y="147"/>
                  </a:lnTo>
                  <a:lnTo>
                    <a:pt x="499" y="154"/>
                  </a:lnTo>
                  <a:lnTo>
                    <a:pt x="499" y="157"/>
                  </a:lnTo>
                  <a:lnTo>
                    <a:pt x="496" y="164"/>
                  </a:lnTo>
                  <a:lnTo>
                    <a:pt x="493" y="164"/>
                  </a:lnTo>
                  <a:lnTo>
                    <a:pt x="493" y="190"/>
                  </a:lnTo>
                  <a:lnTo>
                    <a:pt x="489" y="197"/>
                  </a:lnTo>
                  <a:lnTo>
                    <a:pt x="489" y="200"/>
                  </a:lnTo>
                  <a:lnTo>
                    <a:pt x="489" y="197"/>
                  </a:lnTo>
                  <a:lnTo>
                    <a:pt x="483" y="183"/>
                  </a:lnTo>
                  <a:lnTo>
                    <a:pt x="473" y="167"/>
                  </a:lnTo>
                  <a:lnTo>
                    <a:pt x="467" y="157"/>
                  </a:lnTo>
                  <a:lnTo>
                    <a:pt x="460" y="147"/>
                  </a:lnTo>
                  <a:lnTo>
                    <a:pt x="457" y="147"/>
                  </a:lnTo>
                  <a:lnTo>
                    <a:pt x="453" y="154"/>
                  </a:lnTo>
                  <a:lnTo>
                    <a:pt x="450" y="160"/>
                  </a:lnTo>
                  <a:lnTo>
                    <a:pt x="450" y="164"/>
                  </a:lnTo>
                  <a:lnTo>
                    <a:pt x="440" y="160"/>
                  </a:lnTo>
                  <a:lnTo>
                    <a:pt x="427" y="160"/>
                  </a:lnTo>
                  <a:lnTo>
                    <a:pt x="418" y="160"/>
                  </a:lnTo>
                  <a:lnTo>
                    <a:pt x="414" y="160"/>
                  </a:lnTo>
                  <a:lnTo>
                    <a:pt x="401" y="160"/>
                  </a:lnTo>
                  <a:lnTo>
                    <a:pt x="395" y="157"/>
                  </a:lnTo>
                  <a:lnTo>
                    <a:pt x="391" y="157"/>
                  </a:lnTo>
                  <a:lnTo>
                    <a:pt x="391" y="154"/>
                  </a:lnTo>
                  <a:lnTo>
                    <a:pt x="398" y="151"/>
                  </a:lnTo>
                  <a:lnTo>
                    <a:pt x="401" y="147"/>
                  </a:lnTo>
                  <a:lnTo>
                    <a:pt x="405" y="137"/>
                  </a:lnTo>
                  <a:lnTo>
                    <a:pt x="408" y="131"/>
                  </a:lnTo>
                  <a:lnTo>
                    <a:pt x="405" y="121"/>
                  </a:lnTo>
                  <a:lnTo>
                    <a:pt x="398" y="114"/>
                  </a:lnTo>
                  <a:lnTo>
                    <a:pt x="395" y="114"/>
                  </a:lnTo>
                  <a:lnTo>
                    <a:pt x="385" y="108"/>
                  </a:lnTo>
                  <a:lnTo>
                    <a:pt x="382" y="108"/>
                  </a:lnTo>
                  <a:lnTo>
                    <a:pt x="382" y="111"/>
                  </a:lnTo>
                  <a:lnTo>
                    <a:pt x="382" y="114"/>
                  </a:lnTo>
                  <a:lnTo>
                    <a:pt x="382" y="121"/>
                  </a:lnTo>
                  <a:lnTo>
                    <a:pt x="375" y="121"/>
                  </a:lnTo>
                  <a:lnTo>
                    <a:pt x="372" y="118"/>
                  </a:lnTo>
                  <a:lnTo>
                    <a:pt x="369" y="118"/>
                  </a:lnTo>
                  <a:lnTo>
                    <a:pt x="349" y="101"/>
                  </a:lnTo>
                  <a:lnTo>
                    <a:pt x="329" y="91"/>
                  </a:lnTo>
                  <a:lnTo>
                    <a:pt x="313" y="85"/>
                  </a:lnTo>
                  <a:lnTo>
                    <a:pt x="310" y="82"/>
                  </a:lnTo>
                  <a:lnTo>
                    <a:pt x="307" y="82"/>
                  </a:lnTo>
                  <a:lnTo>
                    <a:pt x="287" y="78"/>
                  </a:lnTo>
                  <a:lnTo>
                    <a:pt x="277" y="72"/>
                  </a:lnTo>
                  <a:lnTo>
                    <a:pt x="271" y="68"/>
                  </a:lnTo>
                  <a:lnTo>
                    <a:pt x="264" y="65"/>
                  </a:lnTo>
                  <a:lnTo>
                    <a:pt x="261" y="65"/>
                  </a:lnTo>
                  <a:lnTo>
                    <a:pt x="261" y="72"/>
                  </a:lnTo>
                  <a:lnTo>
                    <a:pt x="261" y="78"/>
                  </a:lnTo>
                  <a:lnTo>
                    <a:pt x="261" y="82"/>
                  </a:lnTo>
                  <a:lnTo>
                    <a:pt x="258" y="88"/>
                  </a:lnTo>
                  <a:lnTo>
                    <a:pt x="251" y="91"/>
                  </a:lnTo>
                  <a:lnTo>
                    <a:pt x="248" y="88"/>
                  </a:lnTo>
                  <a:lnTo>
                    <a:pt x="245" y="88"/>
                  </a:lnTo>
                  <a:lnTo>
                    <a:pt x="241" y="78"/>
                  </a:lnTo>
                  <a:lnTo>
                    <a:pt x="235" y="65"/>
                  </a:lnTo>
                  <a:lnTo>
                    <a:pt x="225" y="55"/>
                  </a:lnTo>
                  <a:lnTo>
                    <a:pt x="222" y="52"/>
                  </a:lnTo>
                  <a:lnTo>
                    <a:pt x="215" y="49"/>
                  </a:lnTo>
                  <a:lnTo>
                    <a:pt x="212" y="49"/>
                  </a:lnTo>
                  <a:lnTo>
                    <a:pt x="209" y="52"/>
                  </a:lnTo>
                  <a:lnTo>
                    <a:pt x="212" y="55"/>
                  </a:lnTo>
                  <a:lnTo>
                    <a:pt x="215" y="59"/>
                  </a:lnTo>
                  <a:lnTo>
                    <a:pt x="212" y="65"/>
                  </a:lnTo>
                  <a:lnTo>
                    <a:pt x="209" y="68"/>
                  </a:lnTo>
                  <a:lnTo>
                    <a:pt x="199" y="72"/>
                  </a:lnTo>
                  <a:lnTo>
                    <a:pt x="196" y="68"/>
                  </a:lnTo>
                  <a:lnTo>
                    <a:pt x="192" y="65"/>
                  </a:lnTo>
                  <a:lnTo>
                    <a:pt x="186" y="62"/>
                  </a:lnTo>
                  <a:lnTo>
                    <a:pt x="179" y="62"/>
                  </a:lnTo>
                  <a:lnTo>
                    <a:pt x="176" y="65"/>
                  </a:lnTo>
                  <a:lnTo>
                    <a:pt x="173" y="68"/>
                  </a:lnTo>
                  <a:lnTo>
                    <a:pt x="170" y="72"/>
                  </a:lnTo>
                  <a:lnTo>
                    <a:pt x="166" y="75"/>
                  </a:lnTo>
                  <a:lnTo>
                    <a:pt x="160" y="82"/>
                  </a:lnTo>
                  <a:lnTo>
                    <a:pt x="156" y="82"/>
                  </a:lnTo>
                  <a:lnTo>
                    <a:pt x="143" y="85"/>
                  </a:lnTo>
                  <a:lnTo>
                    <a:pt x="127" y="95"/>
                  </a:lnTo>
                  <a:lnTo>
                    <a:pt x="114" y="105"/>
                  </a:lnTo>
                  <a:lnTo>
                    <a:pt x="107" y="108"/>
                  </a:lnTo>
                  <a:lnTo>
                    <a:pt x="98" y="114"/>
                  </a:lnTo>
                  <a:lnTo>
                    <a:pt x="88" y="118"/>
                  </a:lnTo>
                  <a:lnTo>
                    <a:pt x="81" y="118"/>
                  </a:lnTo>
                  <a:lnTo>
                    <a:pt x="78" y="114"/>
                  </a:lnTo>
                  <a:lnTo>
                    <a:pt x="68" y="108"/>
                  </a:lnTo>
                  <a:lnTo>
                    <a:pt x="55" y="98"/>
                  </a:lnTo>
                  <a:lnTo>
                    <a:pt x="45" y="91"/>
                  </a:lnTo>
                  <a:lnTo>
                    <a:pt x="39" y="88"/>
                  </a:lnTo>
                  <a:lnTo>
                    <a:pt x="26" y="85"/>
                  </a:lnTo>
                  <a:lnTo>
                    <a:pt x="16" y="82"/>
                  </a:lnTo>
                  <a:lnTo>
                    <a:pt x="3" y="78"/>
                  </a:lnTo>
                  <a:lnTo>
                    <a:pt x="0" y="75"/>
                  </a:lnTo>
                  <a:lnTo>
                    <a:pt x="0" y="390"/>
                  </a:lnTo>
                  <a:lnTo>
                    <a:pt x="16" y="394"/>
                  </a:lnTo>
                  <a:lnTo>
                    <a:pt x="29" y="400"/>
                  </a:lnTo>
                  <a:lnTo>
                    <a:pt x="49" y="413"/>
                  </a:lnTo>
                  <a:lnTo>
                    <a:pt x="65" y="423"/>
                  </a:lnTo>
                  <a:lnTo>
                    <a:pt x="68" y="430"/>
                  </a:lnTo>
                  <a:lnTo>
                    <a:pt x="72" y="430"/>
                  </a:lnTo>
                  <a:lnTo>
                    <a:pt x="78" y="427"/>
                  </a:lnTo>
                  <a:lnTo>
                    <a:pt x="88" y="420"/>
                  </a:lnTo>
                  <a:lnTo>
                    <a:pt x="91" y="417"/>
                  </a:lnTo>
                  <a:lnTo>
                    <a:pt x="94" y="413"/>
                  </a:lnTo>
                  <a:lnTo>
                    <a:pt x="101" y="420"/>
                  </a:lnTo>
                  <a:lnTo>
                    <a:pt x="111" y="427"/>
                  </a:lnTo>
                  <a:lnTo>
                    <a:pt x="130" y="450"/>
                  </a:lnTo>
                  <a:lnTo>
                    <a:pt x="150" y="473"/>
                  </a:lnTo>
                  <a:lnTo>
                    <a:pt x="153" y="479"/>
                  </a:lnTo>
                  <a:lnTo>
                    <a:pt x="156" y="482"/>
                  </a:lnTo>
                  <a:lnTo>
                    <a:pt x="163" y="499"/>
                  </a:lnTo>
                  <a:lnTo>
                    <a:pt x="173" y="509"/>
                  </a:lnTo>
                  <a:lnTo>
                    <a:pt x="179" y="512"/>
                  </a:lnTo>
                  <a:lnTo>
                    <a:pt x="183" y="515"/>
                  </a:lnTo>
                  <a:lnTo>
                    <a:pt x="183" y="525"/>
                  </a:lnTo>
                  <a:lnTo>
                    <a:pt x="176" y="538"/>
                  </a:lnTo>
                  <a:lnTo>
                    <a:pt x="173" y="551"/>
                  </a:lnTo>
                  <a:lnTo>
                    <a:pt x="170" y="558"/>
                  </a:lnTo>
                  <a:lnTo>
                    <a:pt x="173" y="574"/>
                  </a:lnTo>
                  <a:lnTo>
                    <a:pt x="176" y="578"/>
                  </a:lnTo>
                  <a:lnTo>
                    <a:pt x="186" y="584"/>
                  </a:lnTo>
                  <a:lnTo>
                    <a:pt x="192" y="597"/>
                  </a:lnTo>
                  <a:lnTo>
                    <a:pt x="199" y="607"/>
                  </a:lnTo>
                  <a:lnTo>
                    <a:pt x="199" y="610"/>
                  </a:lnTo>
                  <a:lnTo>
                    <a:pt x="218" y="627"/>
                  </a:lnTo>
                  <a:lnTo>
                    <a:pt x="235" y="637"/>
                  </a:lnTo>
                  <a:lnTo>
                    <a:pt x="248" y="643"/>
                  </a:lnTo>
                  <a:lnTo>
                    <a:pt x="254" y="643"/>
                  </a:lnTo>
                  <a:lnTo>
                    <a:pt x="267" y="663"/>
                  </a:lnTo>
                  <a:lnTo>
                    <a:pt x="271" y="666"/>
                  </a:lnTo>
                  <a:lnTo>
                    <a:pt x="271" y="670"/>
                  </a:lnTo>
                  <a:lnTo>
                    <a:pt x="688" y="670"/>
                  </a:lnTo>
                  <a:lnTo>
                    <a:pt x="705" y="683"/>
                  </a:lnTo>
                  <a:lnTo>
                    <a:pt x="731" y="686"/>
                  </a:lnTo>
                  <a:lnTo>
                    <a:pt x="737" y="693"/>
                  </a:lnTo>
                  <a:lnTo>
                    <a:pt x="744" y="693"/>
                  </a:lnTo>
                  <a:lnTo>
                    <a:pt x="747" y="693"/>
                  </a:lnTo>
                  <a:lnTo>
                    <a:pt x="750" y="693"/>
                  </a:lnTo>
                  <a:lnTo>
                    <a:pt x="764" y="693"/>
                  </a:lnTo>
                  <a:lnTo>
                    <a:pt x="770" y="689"/>
                  </a:lnTo>
                  <a:lnTo>
                    <a:pt x="777" y="686"/>
                  </a:lnTo>
                  <a:lnTo>
                    <a:pt x="777" y="683"/>
                  </a:lnTo>
                  <a:lnTo>
                    <a:pt x="786" y="679"/>
                  </a:lnTo>
                  <a:lnTo>
                    <a:pt x="796" y="679"/>
                  </a:lnTo>
                  <a:lnTo>
                    <a:pt x="809" y="683"/>
                  </a:lnTo>
                  <a:lnTo>
                    <a:pt x="819" y="689"/>
                  </a:lnTo>
                  <a:lnTo>
                    <a:pt x="822" y="693"/>
                  </a:lnTo>
                  <a:lnTo>
                    <a:pt x="832" y="693"/>
                  </a:lnTo>
                  <a:lnTo>
                    <a:pt x="839" y="696"/>
                  </a:lnTo>
                  <a:lnTo>
                    <a:pt x="845" y="702"/>
                  </a:lnTo>
                  <a:lnTo>
                    <a:pt x="845" y="706"/>
                  </a:lnTo>
                  <a:lnTo>
                    <a:pt x="842" y="709"/>
                  </a:lnTo>
                  <a:lnTo>
                    <a:pt x="845" y="716"/>
                  </a:lnTo>
                  <a:lnTo>
                    <a:pt x="848" y="722"/>
                  </a:lnTo>
                  <a:lnTo>
                    <a:pt x="852" y="722"/>
                  </a:lnTo>
                  <a:lnTo>
                    <a:pt x="858" y="722"/>
                  </a:lnTo>
                  <a:lnTo>
                    <a:pt x="865" y="722"/>
                  </a:lnTo>
                  <a:lnTo>
                    <a:pt x="871" y="722"/>
                  </a:lnTo>
                  <a:lnTo>
                    <a:pt x="881" y="719"/>
                  </a:lnTo>
                  <a:lnTo>
                    <a:pt x="894" y="722"/>
                  </a:lnTo>
                  <a:lnTo>
                    <a:pt x="901" y="725"/>
                  </a:lnTo>
                  <a:lnTo>
                    <a:pt x="907" y="732"/>
                  </a:lnTo>
                  <a:lnTo>
                    <a:pt x="914" y="739"/>
                  </a:lnTo>
                  <a:lnTo>
                    <a:pt x="917" y="742"/>
                  </a:lnTo>
                  <a:lnTo>
                    <a:pt x="917" y="745"/>
                  </a:lnTo>
                  <a:lnTo>
                    <a:pt x="920" y="748"/>
                  </a:lnTo>
                  <a:lnTo>
                    <a:pt x="917" y="752"/>
                  </a:lnTo>
                  <a:lnTo>
                    <a:pt x="914" y="755"/>
                  </a:lnTo>
                  <a:lnTo>
                    <a:pt x="910" y="755"/>
                  </a:lnTo>
                  <a:lnTo>
                    <a:pt x="901" y="752"/>
                  </a:lnTo>
                  <a:lnTo>
                    <a:pt x="897" y="752"/>
                  </a:lnTo>
                  <a:lnTo>
                    <a:pt x="891" y="748"/>
                  </a:lnTo>
                  <a:lnTo>
                    <a:pt x="894" y="752"/>
                  </a:lnTo>
                  <a:lnTo>
                    <a:pt x="894" y="758"/>
                  </a:lnTo>
                  <a:lnTo>
                    <a:pt x="891" y="765"/>
                  </a:lnTo>
                  <a:lnTo>
                    <a:pt x="888" y="768"/>
                  </a:lnTo>
                  <a:lnTo>
                    <a:pt x="881" y="771"/>
                  </a:lnTo>
                  <a:lnTo>
                    <a:pt x="878" y="771"/>
                  </a:lnTo>
                  <a:lnTo>
                    <a:pt x="875" y="775"/>
                  </a:lnTo>
                  <a:lnTo>
                    <a:pt x="875" y="781"/>
                  </a:lnTo>
                  <a:lnTo>
                    <a:pt x="875" y="785"/>
                  </a:lnTo>
                  <a:lnTo>
                    <a:pt x="878" y="781"/>
                  </a:lnTo>
                  <a:lnTo>
                    <a:pt x="878" y="785"/>
                  </a:lnTo>
                  <a:lnTo>
                    <a:pt x="881" y="788"/>
                  </a:lnTo>
                  <a:lnTo>
                    <a:pt x="881" y="791"/>
                  </a:lnTo>
                  <a:lnTo>
                    <a:pt x="878" y="794"/>
                  </a:lnTo>
                  <a:lnTo>
                    <a:pt x="875" y="794"/>
                  </a:lnTo>
                  <a:lnTo>
                    <a:pt x="875" y="798"/>
                  </a:lnTo>
                  <a:lnTo>
                    <a:pt x="871" y="801"/>
                  </a:lnTo>
                  <a:lnTo>
                    <a:pt x="875" y="801"/>
                  </a:lnTo>
                  <a:lnTo>
                    <a:pt x="878" y="801"/>
                  </a:lnTo>
                  <a:lnTo>
                    <a:pt x="884" y="794"/>
                  </a:lnTo>
                  <a:lnTo>
                    <a:pt x="891" y="791"/>
                  </a:lnTo>
                  <a:lnTo>
                    <a:pt x="894" y="785"/>
                  </a:lnTo>
                  <a:lnTo>
                    <a:pt x="897" y="781"/>
                  </a:lnTo>
                  <a:lnTo>
                    <a:pt x="897" y="778"/>
                  </a:lnTo>
                  <a:lnTo>
                    <a:pt x="904" y="775"/>
                  </a:lnTo>
                  <a:lnTo>
                    <a:pt x="910" y="771"/>
                  </a:lnTo>
                  <a:lnTo>
                    <a:pt x="927" y="775"/>
                  </a:lnTo>
                  <a:lnTo>
                    <a:pt x="930" y="775"/>
                  </a:lnTo>
                  <a:lnTo>
                    <a:pt x="933" y="775"/>
                  </a:lnTo>
                  <a:lnTo>
                    <a:pt x="930" y="771"/>
                  </a:lnTo>
                  <a:lnTo>
                    <a:pt x="927" y="768"/>
                  </a:lnTo>
                  <a:lnTo>
                    <a:pt x="927" y="765"/>
                  </a:lnTo>
                  <a:lnTo>
                    <a:pt x="933" y="762"/>
                  </a:lnTo>
                  <a:lnTo>
                    <a:pt x="940" y="755"/>
                  </a:lnTo>
                  <a:lnTo>
                    <a:pt x="946" y="752"/>
                  </a:lnTo>
                  <a:lnTo>
                    <a:pt x="953" y="748"/>
                  </a:lnTo>
                  <a:lnTo>
                    <a:pt x="969" y="748"/>
                  </a:lnTo>
                  <a:lnTo>
                    <a:pt x="976" y="748"/>
                  </a:lnTo>
                  <a:lnTo>
                    <a:pt x="986" y="752"/>
                  </a:lnTo>
                  <a:lnTo>
                    <a:pt x="989" y="7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8" name="Freeform 262"/>
            <p:cNvSpPr>
              <a:spLocks/>
            </p:cNvSpPr>
            <p:nvPr/>
          </p:nvSpPr>
          <p:spPr bwMode="auto">
            <a:xfrm>
              <a:off x="59" y="1274"/>
              <a:ext cx="426" cy="490"/>
            </a:xfrm>
            <a:custGeom>
              <a:avLst/>
              <a:gdLst>
                <a:gd name="T0" fmla="*/ 362 w 575"/>
                <a:gd name="T1" fmla="*/ 55 h 536"/>
                <a:gd name="T2" fmla="*/ 327 w 575"/>
                <a:gd name="T3" fmla="*/ 43 h 536"/>
                <a:gd name="T4" fmla="*/ 287 w 575"/>
                <a:gd name="T5" fmla="*/ 31 h 536"/>
                <a:gd name="T6" fmla="*/ 267 w 575"/>
                <a:gd name="T7" fmla="*/ 31 h 536"/>
                <a:gd name="T8" fmla="*/ 249 w 575"/>
                <a:gd name="T9" fmla="*/ 28 h 536"/>
                <a:gd name="T10" fmla="*/ 208 w 575"/>
                <a:gd name="T11" fmla="*/ 8 h 536"/>
                <a:gd name="T12" fmla="*/ 178 w 575"/>
                <a:gd name="T13" fmla="*/ 0 h 536"/>
                <a:gd name="T14" fmla="*/ 131 w 575"/>
                <a:gd name="T15" fmla="*/ 14 h 536"/>
                <a:gd name="T16" fmla="*/ 97 w 575"/>
                <a:gd name="T17" fmla="*/ 37 h 536"/>
                <a:gd name="T18" fmla="*/ 45 w 575"/>
                <a:gd name="T19" fmla="*/ 83 h 536"/>
                <a:gd name="T20" fmla="*/ 29 w 575"/>
                <a:gd name="T21" fmla="*/ 115 h 536"/>
                <a:gd name="T22" fmla="*/ 88 w 575"/>
                <a:gd name="T23" fmla="*/ 179 h 536"/>
                <a:gd name="T24" fmla="*/ 61 w 575"/>
                <a:gd name="T25" fmla="*/ 188 h 536"/>
                <a:gd name="T26" fmla="*/ 4 w 575"/>
                <a:gd name="T27" fmla="*/ 208 h 536"/>
                <a:gd name="T28" fmla="*/ 27 w 575"/>
                <a:gd name="T29" fmla="*/ 243 h 536"/>
                <a:gd name="T30" fmla="*/ 87 w 575"/>
                <a:gd name="T31" fmla="*/ 240 h 536"/>
                <a:gd name="T32" fmla="*/ 103 w 575"/>
                <a:gd name="T33" fmla="*/ 246 h 536"/>
                <a:gd name="T34" fmla="*/ 108 w 575"/>
                <a:gd name="T35" fmla="*/ 272 h 536"/>
                <a:gd name="T36" fmla="*/ 71 w 575"/>
                <a:gd name="T37" fmla="*/ 292 h 536"/>
                <a:gd name="T38" fmla="*/ 58 w 575"/>
                <a:gd name="T39" fmla="*/ 309 h 536"/>
                <a:gd name="T40" fmla="*/ 21 w 575"/>
                <a:gd name="T41" fmla="*/ 335 h 536"/>
                <a:gd name="T42" fmla="*/ 32 w 575"/>
                <a:gd name="T43" fmla="*/ 356 h 536"/>
                <a:gd name="T44" fmla="*/ 47 w 575"/>
                <a:gd name="T45" fmla="*/ 382 h 536"/>
                <a:gd name="T46" fmla="*/ 80 w 575"/>
                <a:gd name="T47" fmla="*/ 390 h 536"/>
                <a:gd name="T48" fmla="*/ 93 w 575"/>
                <a:gd name="T49" fmla="*/ 419 h 536"/>
                <a:gd name="T50" fmla="*/ 118 w 575"/>
                <a:gd name="T51" fmla="*/ 419 h 536"/>
                <a:gd name="T52" fmla="*/ 141 w 575"/>
                <a:gd name="T53" fmla="*/ 422 h 536"/>
                <a:gd name="T54" fmla="*/ 163 w 575"/>
                <a:gd name="T55" fmla="*/ 416 h 536"/>
                <a:gd name="T56" fmla="*/ 137 w 575"/>
                <a:gd name="T57" fmla="*/ 460 h 536"/>
                <a:gd name="T58" fmla="*/ 88 w 575"/>
                <a:gd name="T59" fmla="*/ 494 h 536"/>
                <a:gd name="T60" fmla="*/ 96 w 575"/>
                <a:gd name="T61" fmla="*/ 503 h 536"/>
                <a:gd name="T62" fmla="*/ 179 w 575"/>
                <a:gd name="T63" fmla="*/ 451 h 536"/>
                <a:gd name="T64" fmla="*/ 213 w 575"/>
                <a:gd name="T65" fmla="*/ 428 h 536"/>
                <a:gd name="T66" fmla="*/ 208 w 575"/>
                <a:gd name="T67" fmla="*/ 405 h 536"/>
                <a:gd name="T68" fmla="*/ 234 w 575"/>
                <a:gd name="T69" fmla="*/ 367 h 536"/>
                <a:gd name="T70" fmla="*/ 284 w 575"/>
                <a:gd name="T71" fmla="*/ 344 h 536"/>
                <a:gd name="T72" fmla="*/ 292 w 575"/>
                <a:gd name="T73" fmla="*/ 353 h 536"/>
                <a:gd name="T74" fmla="*/ 258 w 575"/>
                <a:gd name="T75" fmla="*/ 364 h 536"/>
                <a:gd name="T76" fmla="*/ 242 w 575"/>
                <a:gd name="T77" fmla="*/ 387 h 536"/>
                <a:gd name="T78" fmla="*/ 258 w 575"/>
                <a:gd name="T79" fmla="*/ 405 h 536"/>
                <a:gd name="T80" fmla="*/ 290 w 575"/>
                <a:gd name="T81" fmla="*/ 382 h 536"/>
                <a:gd name="T82" fmla="*/ 315 w 575"/>
                <a:gd name="T83" fmla="*/ 364 h 536"/>
                <a:gd name="T84" fmla="*/ 348 w 575"/>
                <a:gd name="T85" fmla="*/ 379 h 536"/>
                <a:gd name="T86" fmla="*/ 389 w 575"/>
                <a:gd name="T87" fmla="*/ 384 h 536"/>
                <a:gd name="T88" fmla="*/ 421 w 575"/>
                <a:gd name="T89" fmla="*/ 390 h 536"/>
                <a:gd name="T90" fmla="*/ 462 w 575"/>
                <a:gd name="T91" fmla="*/ 428 h 536"/>
                <a:gd name="T92" fmla="*/ 498 w 575"/>
                <a:gd name="T93" fmla="*/ 419 h 536"/>
                <a:gd name="T94" fmla="*/ 529 w 575"/>
                <a:gd name="T95" fmla="*/ 463 h 536"/>
                <a:gd name="T96" fmla="*/ 544 w 575"/>
                <a:gd name="T97" fmla="*/ 494 h 536"/>
                <a:gd name="T98" fmla="*/ 559 w 575"/>
                <a:gd name="T99" fmla="*/ 500 h 536"/>
                <a:gd name="T100" fmla="*/ 562 w 575"/>
                <a:gd name="T101" fmla="*/ 535 h 536"/>
                <a:gd name="T102" fmla="*/ 573 w 575"/>
                <a:gd name="T103" fmla="*/ 492 h 536"/>
                <a:gd name="T104" fmla="*/ 541 w 575"/>
                <a:gd name="T105" fmla="*/ 451 h 536"/>
                <a:gd name="T106" fmla="*/ 485 w 575"/>
                <a:gd name="T107" fmla="*/ 393 h 536"/>
                <a:gd name="T108" fmla="*/ 451 w 575"/>
                <a:gd name="T109" fmla="*/ 396 h 536"/>
                <a:gd name="T110" fmla="*/ 394 w 575"/>
                <a:gd name="T111" fmla="*/ 55 h 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5"/>
                <a:gd name="T169" fmla="*/ 0 h 536"/>
                <a:gd name="T170" fmla="*/ 575 w 575"/>
                <a:gd name="T171" fmla="*/ 536 h 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5" h="536">
                  <a:moveTo>
                    <a:pt x="394" y="55"/>
                  </a:moveTo>
                  <a:lnTo>
                    <a:pt x="392" y="52"/>
                  </a:lnTo>
                  <a:lnTo>
                    <a:pt x="386" y="49"/>
                  </a:lnTo>
                  <a:lnTo>
                    <a:pt x="375" y="49"/>
                  </a:lnTo>
                  <a:lnTo>
                    <a:pt x="363" y="55"/>
                  </a:lnTo>
                  <a:lnTo>
                    <a:pt x="362" y="55"/>
                  </a:lnTo>
                  <a:lnTo>
                    <a:pt x="360" y="55"/>
                  </a:lnTo>
                  <a:lnTo>
                    <a:pt x="351" y="55"/>
                  </a:lnTo>
                  <a:lnTo>
                    <a:pt x="340" y="49"/>
                  </a:lnTo>
                  <a:lnTo>
                    <a:pt x="330" y="43"/>
                  </a:lnTo>
                  <a:lnTo>
                    <a:pt x="328" y="43"/>
                  </a:lnTo>
                  <a:lnTo>
                    <a:pt x="327" y="43"/>
                  </a:lnTo>
                  <a:lnTo>
                    <a:pt x="319" y="43"/>
                  </a:lnTo>
                  <a:lnTo>
                    <a:pt x="311" y="43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299" y="34"/>
                  </a:lnTo>
                  <a:lnTo>
                    <a:pt x="287" y="31"/>
                  </a:lnTo>
                  <a:lnTo>
                    <a:pt x="284" y="28"/>
                  </a:lnTo>
                  <a:lnTo>
                    <a:pt x="278" y="26"/>
                  </a:lnTo>
                  <a:lnTo>
                    <a:pt x="272" y="26"/>
                  </a:lnTo>
                  <a:lnTo>
                    <a:pt x="270" y="26"/>
                  </a:lnTo>
                  <a:lnTo>
                    <a:pt x="269" y="26"/>
                  </a:lnTo>
                  <a:lnTo>
                    <a:pt x="267" y="31"/>
                  </a:lnTo>
                  <a:lnTo>
                    <a:pt x="267" y="37"/>
                  </a:lnTo>
                  <a:lnTo>
                    <a:pt x="267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55" y="34"/>
                  </a:lnTo>
                  <a:lnTo>
                    <a:pt x="249" y="28"/>
                  </a:lnTo>
                  <a:lnTo>
                    <a:pt x="242" y="23"/>
                  </a:lnTo>
                  <a:lnTo>
                    <a:pt x="237" y="20"/>
                  </a:lnTo>
                  <a:lnTo>
                    <a:pt x="231" y="20"/>
                  </a:lnTo>
                  <a:lnTo>
                    <a:pt x="219" y="14"/>
                  </a:lnTo>
                  <a:lnTo>
                    <a:pt x="213" y="11"/>
                  </a:lnTo>
                  <a:lnTo>
                    <a:pt x="208" y="8"/>
                  </a:lnTo>
                  <a:lnTo>
                    <a:pt x="205" y="5"/>
                  </a:lnTo>
                  <a:lnTo>
                    <a:pt x="204" y="5"/>
                  </a:lnTo>
                  <a:lnTo>
                    <a:pt x="202" y="5"/>
                  </a:lnTo>
                  <a:lnTo>
                    <a:pt x="201" y="2"/>
                  </a:lnTo>
                  <a:lnTo>
                    <a:pt x="191" y="2"/>
                  </a:lnTo>
                  <a:lnTo>
                    <a:pt x="178" y="0"/>
                  </a:lnTo>
                  <a:lnTo>
                    <a:pt x="159" y="5"/>
                  </a:lnTo>
                  <a:lnTo>
                    <a:pt x="150" y="11"/>
                  </a:lnTo>
                  <a:lnTo>
                    <a:pt x="144" y="11"/>
                  </a:lnTo>
                  <a:lnTo>
                    <a:pt x="140" y="14"/>
                  </a:lnTo>
                  <a:lnTo>
                    <a:pt x="135" y="14"/>
                  </a:lnTo>
                  <a:lnTo>
                    <a:pt x="131" y="14"/>
                  </a:lnTo>
                  <a:lnTo>
                    <a:pt x="125" y="17"/>
                  </a:lnTo>
                  <a:lnTo>
                    <a:pt x="115" y="17"/>
                  </a:lnTo>
                  <a:lnTo>
                    <a:pt x="108" y="23"/>
                  </a:lnTo>
                  <a:lnTo>
                    <a:pt x="102" y="26"/>
                  </a:lnTo>
                  <a:lnTo>
                    <a:pt x="99" y="34"/>
                  </a:lnTo>
                  <a:lnTo>
                    <a:pt x="97" y="37"/>
                  </a:lnTo>
                  <a:lnTo>
                    <a:pt x="94" y="43"/>
                  </a:lnTo>
                  <a:lnTo>
                    <a:pt x="83" y="60"/>
                  </a:lnTo>
                  <a:lnTo>
                    <a:pt x="71" y="75"/>
                  </a:lnTo>
                  <a:lnTo>
                    <a:pt x="65" y="78"/>
                  </a:lnTo>
                  <a:lnTo>
                    <a:pt x="58" y="81"/>
                  </a:lnTo>
                  <a:lnTo>
                    <a:pt x="45" y="83"/>
                  </a:lnTo>
                  <a:lnTo>
                    <a:pt x="35" y="86"/>
                  </a:lnTo>
                  <a:lnTo>
                    <a:pt x="26" y="92"/>
                  </a:lnTo>
                  <a:lnTo>
                    <a:pt x="24" y="95"/>
                  </a:lnTo>
                  <a:lnTo>
                    <a:pt x="23" y="98"/>
                  </a:lnTo>
                  <a:lnTo>
                    <a:pt x="24" y="107"/>
                  </a:lnTo>
                  <a:lnTo>
                    <a:pt x="29" y="115"/>
                  </a:lnTo>
                  <a:lnTo>
                    <a:pt x="35" y="121"/>
                  </a:lnTo>
                  <a:lnTo>
                    <a:pt x="45" y="130"/>
                  </a:lnTo>
                  <a:lnTo>
                    <a:pt x="62" y="144"/>
                  </a:lnTo>
                  <a:lnTo>
                    <a:pt x="77" y="162"/>
                  </a:lnTo>
                  <a:lnTo>
                    <a:pt x="83" y="170"/>
                  </a:lnTo>
                  <a:lnTo>
                    <a:pt x="88" y="179"/>
                  </a:lnTo>
                  <a:lnTo>
                    <a:pt x="90" y="188"/>
                  </a:lnTo>
                  <a:lnTo>
                    <a:pt x="87" y="193"/>
                  </a:lnTo>
                  <a:lnTo>
                    <a:pt x="82" y="196"/>
                  </a:lnTo>
                  <a:lnTo>
                    <a:pt x="77" y="196"/>
                  </a:lnTo>
                  <a:lnTo>
                    <a:pt x="68" y="193"/>
                  </a:lnTo>
                  <a:lnTo>
                    <a:pt x="61" y="188"/>
                  </a:lnTo>
                  <a:lnTo>
                    <a:pt x="53" y="182"/>
                  </a:lnTo>
                  <a:lnTo>
                    <a:pt x="45" y="182"/>
                  </a:lnTo>
                  <a:lnTo>
                    <a:pt x="33" y="182"/>
                  </a:lnTo>
                  <a:lnTo>
                    <a:pt x="23" y="188"/>
                  </a:lnTo>
                  <a:lnTo>
                    <a:pt x="12" y="196"/>
                  </a:lnTo>
                  <a:lnTo>
                    <a:pt x="4" y="208"/>
                  </a:lnTo>
                  <a:lnTo>
                    <a:pt x="1" y="217"/>
                  </a:lnTo>
                  <a:lnTo>
                    <a:pt x="0" y="220"/>
                  </a:lnTo>
                  <a:lnTo>
                    <a:pt x="3" y="225"/>
                  </a:lnTo>
                  <a:lnTo>
                    <a:pt x="6" y="231"/>
                  </a:lnTo>
                  <a:lnTo>
                    <a:pt x="12" y="234"/>
                  </a:lnTo>
                  <a:lnTo>
                    <a:pt x="27" y="243"/>
                  </a:lnTo>
                  <a:lnTo>
                    <a:pt x="42" y="248"/>
                  </a:lnTo>
                  <a:lnTo>
                    <a:pt x="58" y="251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6" y="243"/>
                  </a:lnTo>
                  <a:lnTo>
                    <a:pt x="87" y="240"/>
                  </a:lnTo>
                  <a:lnTo>
                    <a:pt x="97" y="237"/>
                  </a:lnTo>
                  <a:lnTo>
                    <a:pt x="103" y="237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6" y="243"/>
                  </a:lnTo>
                  <a:lnTo>
                    <a:pt x="103" y="246"/>
                  </a:lnTo>
                  <a:lnTo>
                    <a:pt x="99" y="251"/>
                  </a:lnTo>
                  <a:lnTo>
                    <a:pt x="99" y="254"/>
                  </a:lnTo>
                  <a:lnTo>
                    <a:pt x="99" y="257"/>
                  </a:lnTo>
                  <a:lnTo>
                    <a:pt x="105" y="260"/>
                  </a:lnTo>
                  <a:lnTo>
                    <a:pt x="108" y="266"/>
                  </a:lnTo>
                  <a:lnTo>
                    <a:pt x="108" y="272"/>
                  </a:lnTo>
                  <a:lnTo>
                    <a:pt x="105" y="275"/>
                  </a:lnTo>
                  <a:lnTo>
                    <a:pt x="102" y="277"/>
                  </a:lnTo>
                  <a:lnTo>
                    <a:pt x="97" y="280"/>
                  </a:lnTo>
                  <a:lnTo>
                    <a:pt x="91" y="283"/>
                  </a:lnTo>
                  <a:lnTo>
                    <a:pt x="77" y="289"/>
                  </a:lnTo>
                  <a:lnTo>
                    <a:pt x="71" y="292"/>
                  </a:lnTo>
                  <a:lnTo>
                    <a:pt x="67" y="295"/>
                  </a:lnTo>
                  <a:lnTo>
                    <a:pt x="64" y="301"/>
                  </a:lnTo>
                  <a:lnTo>
                    <a:pt x="65" y="303"/>
                  </a:lnTo>
                  <a:lnTo>
                    <a:pt x="64" y="306"/>
                  </a:lnTo>
                  <a:lnTo>
                    <a:pt x="62" y="306"/>
                  </a:lnTo>
                  <a:lnTo>
                    <a:pt x="58" y="309"/>
                  </a:lnTo>
                  <a:lnTo>
                    <a:pt x="53" y="312"/>
                  </a:lnTo>
                  <a:lnTo>
                    <a:pt x="45" y="318"/>
                  </a:lnTo>
                  <a:lnTo>
                    <a:pt x="36" y="324"/>
                  </a:lnTo>
                  <a:lnTo>
                    <a:pt x="30" y="327"/>
                  </a:lnTo>
                  <a:lnTo>
                    <a:pt x="24" y="329"/>
                  </a:lnTo>
                  <a:lnTo>
                    <a:pt x="21" y="335"/>
                  </a:lnTo>
                  <a:lnTo>
                    <a:pt x="20" y="338"/>
                  </a:lnTo>
                  <a:lnTo>
                    <a:pt x="20" y="341"/>
                  </a:lnTo>
                  <a:lnTo>
                    <a:pt x="23" y="344"/>
                  </a:lnTo>
                  <a:lnTo>
                    <a:pt x="27" y="350"/>
                  </a:lnTo>
                  <a:lnTo>
                    <a:pt x="29" y="353"/>
                  </a:lnTo>
                  <a:lnTo>
                    <a:pt x="32" y="356"/>
                  </a:lnTo>
                  <a:lnTo>
                    <a:pt x="38" y="358"/>
                  </a:lnTo>
                  <a:lnTo>
                    <a:pt x="45" y="358"/>
                  </a:lnTo>
                  <a:lnTo>
                    <a:pt x="44" y="361"/>
                  </a:lnTo>
                  <a:lnTo>
                    <a:pt x="44" y="370"/>
                  </a:lnTo>
                  <a:lnTo>
                    <a:pt x="45" y="376"/>
                  </a:lnTo>
                  <a:lnTo>
                    <a:pt x="47" y="382"/>
                  </a:lnTo>
                  <a:lnTo>
                    <a:pt x="52" y="384"/>
                  </a:lnTo>
                  <a:lnTo>
                    <a:pt x="58" y="390"/>
                  </a:lnTo>
                  <a:lnTo>
                    <a:pt x="61" y="390"/>
                  </a:lnTo>
                  <a:lnTo>
                    <a:pt x="65" y="390"/>
                  </a:lnTo>
                  <a:lnTo>
                    <a:pt x="73" y="390"/>
                  </a:lnTo>
                  <a:lnTo>
                    <a:pt x="80" y="390"/>
                  </a:lnTo>
                  <a:lnTo>
                    <a:pt x="82" y="393"/>
                  </a:lnTo>
                  <a:lnTo>
                    <a:pt x="83" y="399"/>
                  </a:lnTo>
                  <a:lnTo>
                    <a:pt x="85" y="408"/>
                  </a:lnTo>
                  <a:lnTo>
                    <a:pt x="87" y="416"/>
                  </a:lnTo>
                  <a:lnTo>
                    <a:pt x="88" y="416"/>
                  </a:lnTo>
                  <a:lnTo>
                    <a:pt x="93" y="419"/>
                  </a:lnTo>
                  <a:lnTo>
                    <a:pt x="99" y="416"/>
                  </a:lnTo>
                  <a:lnTo>
                    <a:pt x="106" y="413"/>
                  </a:lnTo>
                  <a:lnTo>
                    <a:pt x="108" y="413"/>
                  </a:lnTo>
                  <a:lnTo>
                    <a:pt x="112" y="413"/>
                  </a:lnTo>
                  <a:lnTo>
                    <a:pt x="117" y="413"/>
                  </a:lnTo>
                  <a:lnTo>
                    <a:pt x="118" y="419"/>
                  </a:lnTo>
                  <a:lnTo>
                    <a:pt x="120" y="422"/>
                  </a:lnTo>
                  <a:lnTo>
                    <a:pt x="123" y="425"/>
                  </a:lnTo>
                  <a:lnTo>
                    <a:pt x="131" y="428"/>
                  </a:lnTo>
                  <a:lnTo>
                    <a:pt x="135" y="425"/>
                  </a:lnTo>
                  <a:lnTo>
                    <a:pt x="140" y="422"/>
                  </a:lnTo>
                  <a:lnTo>
                    <a:pt x="141" y="422"/>
                  </a:lnTo>
                  <a:lnTo>
                    <a:pt x="143" y="419"/>
                  </a:lnTo>
                  <a:lnTo>
                    <a:pt x="152" y="413"/>
                  </a:lnTo>
                  <a:lnTo>
                    <a:pt x="159" y="408"/>
                  </a:lnTo>
                  <a:lnTo>
                    <a:pt x="161" y="411"/>
                  </a:lnTo>
                  <a:lnTo>
                    <a:pt x="163" y="413"/>
                  </a:lnTo>
                  <a:lnTo>
                    <a:pt x="163" y="416"/>
                  </a:lnTo>
                  <a:lnTo>
                    <a:pt x="159" y="428"/>
                  </a:lnTo>
                  <a:lnTo>
                    <a:pt x="155" y="439"/>
                  </a:lnTo>
                  <a:lnTo>
                    <a:pt x="147" y="451"/>
                  </a:lnTo>
                  <a:lnTo>
                    <a:pt x="146" y="451"/>
                  </a:lnTo>
                  <a:lnTo>
                    <a:pt x="141" y="454"/>
                  </a:lnTo>
                  <a:lnTo>
                    <a:pt x="137" y="460"/>
                  </a:lnTo>
                  <a:lnTo>
                    <a:pt x="129" y="463"/>
                  </a:lnTo>
                  <a:lnTo>
                    <a:pt x="112" y="474"/>
                  </a:lnTo>
                  <a:lnTo>
                    <a:pt x="105" y="483"/>
                  </a:lnTo>
                  <a:lnTo>
                    <a:pt x="99" y="489"/>
                  </a:lnTo>
                  <a:lnTo>
                    <a:pt x="96" y="492"/>
                  </a:lnTo>
                  <a:lnTo>
                    <a:pt x="88" y="494"/>
                  </a:lnTo>
                  <a:lnTo>
                    <a:pt x="79" y="500"/>
                  </a:lnTo>
                  <a:lnTo>
                    <a:pt x="71" y="509"/>
                  </a:lnTo>
                  <a:lnTo>
                    <a:pt x="73" y="509"/>
                  </a:lnTo>
                  <a:lnTo>
                    <a:pt x="74" y="509"/>
                  </a:lnTo>
                  <a:lnTo>
                    <a:pt x="83" y="506"/>
                  </a:lnTo>
                  <a:lnTo>
                    <a:pt x="96" y="503"/>
                  </a:lnTo>
                  <a:lnTo>
                    <a:pt x="109" y="500"/>
                  </a:lnTo>
                  <a:lnTo>
                    <a:pt x="118" y="497"/>
                  </a:lnTo>
                  <a:lnTo>
                    <a:pt x="128" y="492"/>
                  </a:lnTo>
                  <a:lnTo>
                    <a:pt x="149" y="477"/>
                  </a:lnTo>
                  <a:lnTo>
                    <a:pt x="170" y="460"/>
                  </a:lnTo>
                  <a:lnTo>
                    <a:pt x="179" y="451"/>
                  </a:lnTo>
                  <a:lnTo>
                    <a:pt x="185" y="445"/>
                  </a:lnTo>
                  <a:lnTo>
                    <a:pt x="187" y="445"/>
                  </a:lnTo>
                  <a:lnTo>
                    <a:pt x="193" y="442"/>
                  </a:lnTo>
                  <a:lnTo>
                    <a:pt x="199" y="437"/>
                  </a:lnTo>
                  <a:lnTo>
                    <a:pt x="207" y="434"/>
                  </a:lnTo>
                  <a:lnTo>
                    <a:pt x="213" y="428"/>
                  </a:lnTo>
                  <a:lnTo>
                    <a:pt x="216" y="422"/>
                  </a:lnTo>
                  <a:lnTo>
                    <a:pt x="217" y="416"/>
                  </a:lnTo>
                  <a:lnTo>
                    <a:pt x="213" y="413"/>
                  </a:lnTo>
                  <a:lnTo>
                    <a:pt x="211" y="413"/>
                  </a:lnTo>
                  <a:lnTo>
                    <a:pt x="208" y="408"/>
                  </a:lnTo>
                  <a:lnTo>
                    <a:pt x="208" y="405"/>
                  </a:lnTo>
                  <a:lnTo>
                    <a:pt x="210" y="402"/>
                  </a:lnTo>
                  <a:lnTo>
                    <a:pt x="213" y="399"/>
                  </a:lnTo>
                  <a:lnTo>
                    <a:pt x="214" y="399"/>
                  </a:lnTo>
                  <a:lnTo>
                    <a:pt x="216" y="393"/>
                  </a:lnTo>
                  <a:lnTo>
                    <a:pt x="225" y="382"/>
                  </a:lnTo>
                  <a:lnTo>
                    <a:pt x="234" y="367"/>
                  </a:lnTo>
                  <a:lnTo>
                    <a:pt x="237" y="358"/>
                  </a:lnTo>
                  <a:lnTo>
                    <a:pt x="239" y="353"/>
                  </a:lnTo>
                  <a:lnTo>
                    <a:pt x="242" y="350"/>
                  </a:lnTo>
                  <a:lnTo>
                    <a:pt x="251" y="347"/>
                  </a:lnTo>
                  <a:lnTo>
                    <a:pt x="264" y="344"/>
                  </a:lnTo>
                  <a:lnTo>
                    <a:pt x="284" y="344"/>
                  </a:lnTo>
                  <a:lnTo>
                    <a:pt x="286" y="344"/>
                  </a:lnTo>
                  <a:lnTo>
                    <a:pt x="287" y="344"/>
                  </a:lnTo>
                  <a:lnTo>
                    <a:pt x="292" y="347"/>
                  </a:lnTo>
                  <a:lnTo>
                    <a:pt x="295" y="350"/>
                  </a:lnTo>
                  <a:lnTo>
                    <a:pt x="295" y="353"/>
                  </a:lnTo>
                  <a:lnTo>
                    <a:pt x="292" y="353"/>
                  </a:lnTo>
                  <a:lnTo>
                    <a:pt x="290" y="353"/>
                  </a:lnTo>
                  <a:lnTo>
                    <a:pt x="286" y="353"/>
                  </a:lnTo>
                  <a:lnTo>
                    <a:pt x="280" y="356"/>
                  </a:lnTo>
                  <a:lnTo>
                    <a:pt x="272" y="358"/>
                  </a:lnTo>
                  <a:lnTo>
                    <a:pt x="264" y="361"/>
                  </a:lnTo>
                  <a:lnTo>
                    <a:pt x="258" y="364"/>
                  </a:lnTo>
                  <a:lnTo>
                    <a:pt x="254" y="367"/>
                  </a:lnTo>
                  <a:lnTo>
                    <a:pt x="251" y="373"/>
                  </a:lnTo>
                  <a:lnTo>
                    <a:pt x="251" y="376"/>
                  </a:lnTo>
                  <a:lnTo>
                    <a:pt x="248" y="382"/>
                  </a:lnTo>
                  <a:lnTo>
                    <a:pt x="245" y="384"/>
                  </a:lnTo>
                  <a:lnTo>
                    <a:pt x="242" y="387"/>
                  </a:lnTo>
                  <a:lnTo>
                    <a:pt x="242" y="390"/>
                  </a:lnTo>
                  <a:lnTo>
                    <a:pt x="243" y="399"/>
                  </a:lnTo>
                  <a:lnTo>
                    <a:pt x="246" y="405"/>
                  </a:lnTo>
                  <a:lnTo>
                    <a:pt x="251" y="408"/>
                  </a:lnTo>
                  <a:lnTo>
                    <a:pt x="257" y="405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7" y="399"/>
                  </a:lnTo>
                  <a:lnTo>
                    <a:pt x="275" y="396"/>
                  </a:lnTo>
                  <a:lnTo>
                    <a:pt x="281" y="390"/>
                  </a:lnTo>
                  <a:lnTo>
                    <a:pt x="286" y="387"/>
                  </a:lnTo>
                  <a:lnTo>
                    <a:pt x="290" y="382"/>
                  </a:lnTo>
                  <a:lnTo>
                    <a:pt x="292" y="379"/>
                  </a:lnTo>
                  <a:lnTo>
                    <a:pt x="293" y="373"/>
                  </a:lnTo>
                  <a:lnTo>
                    <a:pt x="296" y="364"/>
                  </a:lnTo>
                  <a:lnTo>
                    <a:pt x="302" y="358"/>
                  </a:lnTo>
                  <a:lnTo>
                    <a:pt x="308" y="361"/>
                  </a:lnTo>
                  <a:lnTo>
                    <a:pt x="315" y="364"/>
                  </a:lnTo>
                  <a:lnTo>
                    <a:pt x="316" y="364"/>
                  </a:lnTo>
                  <a:lnTo>
                    <a:pt x="319" y="364"/>
                  </a:lnTo>
                  <a:lnTo>
                    <a:pt x="330" y="367"/>
                  </a:lnTo>
                  <a:lnTo>
                    <a:pt x="340" y="370"/>
                  </a:lnTo>
                  <a:lnTo>
                    <a:pt x="345" y="373"/>
                  </a:lnTo>
                  <a:lnTo>
                    <a:pt x="348" y="379"/>
                  </a:lnTo>
                  <a:lnTo>
                    <a:pt x="349" y="379"/>
                  </a:lnTo>
                  <a:lnTo>
                    <a:pt x="357" y="382"/>
                  </a:lnTo>
                  <a:lnTo>
                    <a:pt x="369" y="382"/>
                  </a:lnTo>
                  <a:lnTo>
                    <a:pt x="377" y="384"/>
                  </a:lnTo>
                  <a:lnTo>
                    <a:pt x="386" y="384"/>
                  </a:lnTo>
                  <a:lnTo>
                    <a:pt x="389" y="384"/>
                  </a:lnTo>
                  <a:lnTo>
                    <a:pt x="395" y="387"/>
                  </a:lnTo>
                  <a:lnTo>
                    <a:pt x="403" y="393"/>
                  </a:lnTo>
                  <a:lnTo>
                    <a:pt x="409" y="399"/>
                  </a:lnTo>
                  <a:lnTo>
                    <a:pt x="410" y="396"/>
                  </a:lnTo>
                  <a:lnTo>
                    <a:pt x="415" y="393"/>
                  </a:lnTo>
                  <a:lnTo>
                    <a:pt x="421" y="390"/>
                  </a:lnTo>
                  <a:lnTo>
                    <a:pt x="424" y="393"/>
                  </a:lnTo>
                  <a:lnTo>
                    <a:pt x="427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4" y="422"/>
                  </a:lnTo>
                  <a:lnTo>
                    <a:pt x="462" y="428"/>
                  </a:lnTo>
                  <a:lnTo>
                    <a:pt x="470" y="434"/>
                  </a:lnTo>
                  <a:lnTo>
                    <a:pt x="474" y="439"/>
                  </a:lnTo>
                  <a:lnTo>
                    <a:pt x="476" y="439"/>
                  </a:lnTo>
                  <a:lnTo>
                    <a:pt x="495" y="416"/>
                  </a:lnTo>
                  <a:lnTo>
                    <a:pt x="497" y="416"/>
                  </a:lnTo>
                  <a:lnTo>
                    <a:pt x="498" y="419"/>
                  </a:lnTo>
                  <a:lnTo>
                    <a:pt x="505" y="428"/>
                  </a:lnTo>
                  <a:lnTo>
                    <a:pt x="512" y="439"/>
                  </a:lnTo>
                  <a:lnTo>
                    <a:pt x="518" y="451"/>
                  </a:lnTo>
                  <a:lnTo>
                    <a:pt x="520" y="454"/>
                  </a:lnTo>
                  <a:lnTo>
                    <a:pt x="524" y="457"/>
                  </a:lnTo>
                  <a:lnTo>
                    <a:pt x="529" y="463"/>
                  </a:lnTo>
                  <a:lnTo>
                    <a:pt x="533" y="468"/>
                  </a:lnTo>
                  <a:lnTo>
                    <a:pt x="533" y="471"/>
                  </a:lnTo>
                  <a:lnTo>
                    <a:pt x="535" y="477"/>
                  </a:lnTo>
                  <a:lnTo>
                    <a:pt x="538" y="486"/>
                  </a:lnTo>
                  <a:lnTo>
                    <a:pt x="544" y="492"/>
                  </a:lnTo>
                  <a:lnTo>
                    <a:pt x="544" y="494"/>
                  </a:lnTo>
                  <a:lnTo>
                    <a:pt x="546" y="497"/>
                  </a:lnTo>
                  <a:lnTo>
                    <a:pt x="549" y="497"/>
                  </a:lnTo>
                  <a:lnTo>
                    <a:pt x="555" y="492"/>
                  </a:lnTo>
                  <a:lnTo>
                    <a:pt x="556" y="492"/>
                  </a:lnTo>
                  <a:lnTo>
                    <a:pt x="558" y="494"/>
                  </a:lnTo>
                  <a:lnTo>
                    <a:pt x="559" y="500"/>
                  </a:lnTo>
                  <a:lnTo>
                    <a:pt x="559" y="509"/>
                  </a:lnTo>
                  <a:lnTo>
                    <a:pt x="558" y="512"/>
                  </a:lnTo>
                  <a:lnTo>
                    <a:pt x="556" y="521"/>
                  </a:lnTo>
                  <a:lnTo>
                    <a:pt x="556" y="529"/>
                  </a:lnTo>
                  <a:lnTo>
                    <a:pt x="558" y="532"/>
                  </a:lnTo>
                  <a:lnTo>
                    <a:pt x="562" y="535"/>
                  </a:lnTo>
                  <a:lnTo>
                    <a:pt x="565" y="529"/>
                  </a:lnTo>
                  <a:lnTo>
                    <a:pt x="570" y="518"/>
                  </a:lnTo>
                  <a:lnTo>
                    <a:pt x="574" y="503"/>
                  </a:lnTo>
                  <a:lnTo>
                    <a:pt x="574" y="497"/>
                  </a:lnTo>
                  <a:lnTo>
                    <a:pt x="574" y="492"/>
                  </a:lnTo>
                  <a:lnTo>
                    <a:pt x="573" y="492"/>
                  </a:lnTo>
                  <a:lnTo>
                    <a:pt x="571" y="489"/>
                  </a:lnTo>
                  <a:lnTo>
                    <a:pt x="564" y="486"/>
                  </a:lnTo>
                  <a:lnTo>
                    <a:pt x="555" y="474"/>
                  </a:lnTo>
                  <a:lnTo>
                    <a:pt x="549" y="460"/>
                  </a:lnTo>
                  <a:lnTo>
                    <a:pt x="547" y="457"/>
                  </a:lnTo>
                  <a:lnTo>
                    <a:pt x="541" y="451"/>
                  </a:lnTo>
                  <a:lnTo>
                    <a:pt x="533" y="439"/>
                  </a:lnTo>
                  <a:lnTo>
                    <a:pt x="524" y="428"/>
                  </a:lnTo>
                  <a:lnTo>
                    <a:pt x="503" y="405"/>
                  </a:lnTo>
                  <a:lnTo>
                    <a:pt x="494" y="396"/>
                  </a:lnTo>
                  <a:lnTo>
                    <a:pt x="486" y="390"/>
                  </a:lnTo>
                  <a:lnTo>
                    <a:pt x="485" y="393"/>
                  </a:lnTo>
                  <a:lnTo>
                    <a:pt x="480" y="399"/>
                  </a:lnTo>
                  <a:lnTo>
                    <a:pt x="473" y="405"/>
                  </a:lnTo>
                  <a:lnTo>
                    <a:pt x="465" y="408"/>
                  </a:lnTo>
                  <a:lnTo>
                    <a:pt x="463" y="408"/>
                  </a:lnTo>
                  <a:lnTo>
                    <a:pt x="459" y="402"/>
                  </a:lnTo>
                  <a:lnTo>
                    <a:pt x="451" y="396"/>
                  </a:lnTo>
                  <a:lnTo>
                    <a:pt x="442" y="390"/>
                  </a:lnTo>
                  <a:lnTo>
                    <a:pt x="424" y="376"/>
                  </a:lnTo>
                  <a:lnTo>
                    <a:pt x="415" y="373"/>
                  </a:lnTo>
                  <a:lnTo>
                    <a:pt x="409" y="370"/>
                  </a:lnTo>
                  <a:lnTo>
                    <a:pt x="394" y="367"/>
                  </a:lnTo>
                  <a:lnTo>
                    <a:pt x="394" y="55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59" name="Freeform 263"/>
            <p:cNvSpPr>
              <a:spLocks/>
            </p:cNvSpPr>
            <p:nvPr/>
          </p:nvSpPr>
          <p:spPr bwMode="auto">
            <a:xfrm>
              <a:off x="23" y="1525"/>
              <a:ext cx="26" cy="23"/>
            </a:xfrm>
            <a:custGeom>
              <a:avLst/>
              <a:gdLst>
                <a:gd name="T0" fmla="*/ 16 w 33"/>
                <a:gd name="T1" fmla="*/ 0 h 26"/>
                <a:gd name="T2" fmla="*/ 15 w 33"/>
                <a:gd name="T3" fmla="*/ 0 h 26"/>
                <a:gd name="T4" fmla="*/ 12 w 33"/>
                <a:gd name="T5" fmla="*/ 0 h 26"/>
                <a:gd name="T6" fmla="*/ 9 w 33"/>
                <a:gd name="T7" fmla="*/ 0 h 26"/>
                <a:gd name="T8" fmla="*/ 5 w 33"/>
                <a:gd name="T9" fmla="*/ 0 h 26"/>
                <a:gd name="T10" fmla="*/ 2 w 33"/>
                <a:gd name="T11" fmla="*/ 0 h 26"/>
                <a:gd name="T12" fmla="*/ 0 w 33"/>
                <a:gd name="T13" fmla="*/ 2 h 26"/>
                <a:gd name="T14" fmla="*/ 0 w 33"/>
                <a:gd name="T15" fmla="*/ 5 h 26"/>
                <a:gd name="T16" fmla="*/ 1 w 33"/>
                <a:gd name="T17" fmla="*/ 7 h 26"/>
                <a:gd name="T18" fmla="*/ 2 w 33"/>
                <a:gd name="T19" fmla="*/ 10 h 26"/>
                <a:gd name="T20" fmla="*/ 5 w 33"/>
                <a:gd name="T21" fmla="*/ 12 h 26"/>
                <a:gd name="T22" fmla="*/ 6 w 33"/>
                <a:gd name="T23" fmla="*/ 15 h 26"/>
                <a:gd name="T24" fmla="*/ 9 w 33"/>
                <a:gd name="T25" fmla="*/ 17 h 26"/>
                <a:gd name="T26" fmla="*/ 12 w 33"/>
                <a:gd name="T27" fmla="*/ 20 h 26"/>
                <a:gd name="T28" fmla="*/ 17 w 33"/>
                <a:gd name="T29" fmla="*/ 22 h 26"/>
                <a:gd name="T30" fmla="*/ 23 w 33"/>
                <a:gd name="T31" fmla="*/ 25 h 26"/>
                <a:gd name="T32" fmla="*/ 28 w 33"/>
                <a:gd name="T33" fmla="*/ 22 h 26"/>
                <a:gd name="T34" fmla="*/ 30 w 33"/>
                <a:gd name="T35" fmla="*/ 17 h 26"/>
                <a:gd name="T36" fmla="*/ 31 w 33"/>
                <a:gd name="T37" fmla="*/ 15 h 26"/>
                <a:gd name="T38" fmla="*/ 32 w 33"/>
                <a:gd name="T39" fmla="*/ 12 h 26"/>
                <a:gd name="T40" fmla="*/ 31 w 33"/>
                <a:gd name="T41" fmla="*/ 12 h 26"/>
                <a:gd name="T42" fmla="*/ 30 w 33"/>
                <a:gd name="T43" fmla="*/ 10 h 26"/>
                <a:gd name="T44" fmla="*/ 25 w 33"/>
                <a:gd name="T45" fmla="*/ 7 h 26"/>
                <a:gd name="T46" fmla="*/ 21 w 33"/>
                <a:gd name="T47" fmla="*/ 2 h 26"/>
                <a:gd name="T48" fmla="*/ 17 w 33"/>
                <a:gd name="T49" fmla="*/ 0 h 26"/>
                <a:gd name="T50" fmla="*/ 16 w 33"/>
                <a:gd name="T51" fmla="*/ 0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26"/>
                <a:gd name="T80" fmla="*/ 33 w 33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26">
                  <a:moveTo>
                    <a:pt x="1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7" y="22"/>
                  </a:lnTo>
                  <a:lnTo>
                    <a:pt x="23" y="25"/>
                  </a:lnTo>
                  <a:lnTo>
                    <a:pt x="28" y="22"/>
                  </a:lnTo>
                  <a:lnTo>
                    <a:pt x="30" y="17"/>
                  </a:lnTo>
                  <a:lnTo>
                    <a:pt x="31" y="15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5" y="7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6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60" name="Freeform 264"/>
            <p:cNvSpPr>
              <a:spLocks/>
            </p:cNvSpPr>
            <p:nvPr/>
          </p:nvSpPr>
          <p:spPr bwMode="auto">
            <a:xfrm>
              <a:off x="207" y="1680"/>
              <a:ext cx="12" cy="26"/>
            </a:xfrm>
            <a:custGeom>
              <a:avLst/>
              <a:gdLst>
                <a:gd name="T0" fmla="*/ 7 w 16"/>
                <a:gd name="T1" fmla="*/ 0 h 29"/>
                <a:gd name="T2" fmla="*/ 6 w 16"/>
                <a:gd name="T3" fmla="*/ 0 h 29"/>
                <a:gd name="T4" fmla="*/ 4 w 16"/>
                <a:gd name="T5" fmla="*/ 0 h 29"/>
                <a:gd name="T6" fmla="*/ 1 w 16"/>
                <a:gd name="T7" fmla="*/ 5 h 29"/>
                <a:gd name="T8" fmla="*/ 0 w 16"/>
                <a:gd name="T9" fmla="*/ 16 h 29"/>
                <a:gd name="T10" fmla="*/ 0 w 16"/>
                <a:gd name="T11" fmla="*/ 19 h 29"/>
                <a:gd name="T12" fmla="*/ 0 w 16"/>
                <a:gd name="T13" fmla="*/ 25 h 29"/>
                <a:gd name="T14" fmla="*/ 2 w 16"/>
                <a:gd name="T15" fmla="*/ 28 h 29"/>
                <a:gd name="T16" fmla="*/ 5 w 16"/>
                <a:gd name="T17" fmla="*/ 28 h 29"/>
                <a:gd name="T18" fmla="*/ 9 w 16"/>
                <a:gd name="T19" fmla="*/ 25 h 29"/>
                <a:gd name="T20" fmla="*/ 14 w 16"/>
                <a:gd name="T21" fmla="*/ 22 h 29"/>
                <a:gd name="T22" fmla="*/ 14 w 16"/>
                <a:gd name="T23" fmla="*/ 19 h 29"/>
                <a:gd name="T24" fmla="*/ 15 w 16"/>
                <a:gd name="T25" fmla="*/ 14 h 29"/>
                <a:gd name="T26" fmla="*/ 14 w 16"/>
                <a:gd name="T27" fmla="*/ 11 h 29"/>
                <a:gd name="T28" fmla="*/ 12 w 16"/>
                <a:gd name="T29" fmla="*/ 8 h 29"/>
                <a:gd name="T30" fmla="*/ 10 w 16"/>
                <a:gd name="T31" fmla="*/ 2 h 29"/>
                <a:gd name="T32" fmla="*/ 7 w 1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9"/>
                <a:gd name="T53" fmla="*/ 16 w 1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9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1" y="5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5" y="28"/>
                  </a:lnTo>
                  <a:lnTo>
                    <a:pt x="9" y="25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5" y="14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7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61" name="Freeform 265"/>
            <p:cNvSpPr>
              <a:spLocks/>
            </p:cNvSpPr>
            <p:nvPr/>
          </p:nvSpPr>
          <p:spPr bwMode="auto">
            <a:xfrm>
              <a:off x="531" y="1867"/>
              <a:ext cx="634" cy="396"/>
            </a:xfrm>
            <a:custGeom>
              <a:avLst/>
              <a:gdLst>
                <a:gd name="T0" fmla="*/ 804 w 859"/>
                <a:gd name="T1" fmla="*/ 57 h 433"/>
                <a:gd name="T2" fmla="*/ 834 w 859"/>
                <a:gd name="T3" fmla="*/ 30 h 433"/>
                <a:gd name="T4" fmla="*/ 855 w 859"/>
                <a:gd name="T5" fmla="*/ 42 h 433"/>
                <a:gd name="T6" fmla="*/ 849 w 859"/>
                <a:gd name="T7" fmla="*/ 72 h 433"/>
                <a:gd name="T8" fmla="*/ 846 w 859"/>
                <a:gd name="T9" fmla="*/ 87 h 433"/>
                <a:gd name="T10" fmla="*/ 810 w 859"/>
                <a:gd name="T11" fmla="*/ 110 h 433"/>
                <a:gd name="T12" fmla="*/ 789 w 859"/>
                <a:gd name="T13" fmla="*/ 133 h 433"/>
                <a:gd name="T14" fmla="*/ 813 w 859"/>
                <a:gd name="T15" fmla="*/ 144 h 433"/>
                <a:gd name="T16" fmla="*/ 783 w 859"/>
                <a:gd name="T17" fmla="*/ 148 h 433"/>
                <a:gd name="T18" fmla="*/ 747 w 859"/>
                <a:gd name="T19" fmla="*/ 152 h 433"/>
                <a:gd name="T20" fmla="*/ 753 w 859"/>
                <a:gd name="T21" fmla="*/ 186 h 433"/>
                <a:gd name="T22" fmla="*/ 741 w 859"/>
                <a:gd name="T23" fmla="*/ 201 h 433"/>
                <a:gd name="T24" fmla="*/ 720 w 859"/>
                <a:gd name="T25" fmla="*/ 189 h 433"/>
                <a:gd name="T26" fmla="*/ 726 w 859"/>
                <a:gd name="T27" fmla="*/ 220 h 433"/>
                <a:gd name="T28" fmla="*/ 717 w 859"/>
                <a:gd name="T29" fmla="*/ 242 h 433"/>
                <a:gd name="T30" fmla="*/ 717 w 859"/>
                <a:gd name="T31" fmla="*/ 254 h 433"/>
                <a:gd name="T32" fmla="*/ 698 w 859"/>
                <a:gd name="T33" fmla="*/ 273 h 433"/>
                <a:gd name="T34" fmla="*/ 641 w 859"/>
                <a:gd name="T35" fmla="*/ 329 h 433"/>
                <a:gd name="T36" fmla="*/ 650 w 859"/>
                <a:gd name="T37" fmla="*/ 367 h 433"/>
                <a:gd name="T38" fmla="*/ 665 w 859"/>
                <a:gd name="T39" fmla="*/ 428 h 433"/>
                <a:gd name="T40" fmla="*/ 641 w 859"/>
                <a:gd name="T41" fmla="*/ 420 h 433"/>
                <a:gd name="T42" fmla="*/ 614 w 859"/>
                <a:gd name="T43" fmla="*/ 360 h 433"/>
                <a:gd name="T44" fmla="*/ 572 w 859"/>
                <a:gd name="T45" fmla="*/ 348 h 433"/>
                <a:gd name="T46" fmla="*/ 515 w 859"/>
                <a:gd name="T47" fmla="*/ 352 h 433"/>
                <a:gd name="T48" fmla="*/ 467 w 859"/>
                <a:gd name="T49" fmla="*/ 356 h 433"/>
                <a:gd name="T50" fmla="*/ 397 w 859"/>
                <a:gd name="T51" fmla="*/ 394 h 433"/>
                <a:gd name="T52" fmla="*/ 394 w 859"/>
                <a:gd name="T53" fmla="*/ 413 h 433"/>
                <a:gd name="T54" fmla="*/ 352 w 859"/>
                <a:gd name="T55" fmla="*/ 367 h 433"/>
                <a:gd name="T56" fmla="*/ 310 w 859"/>
                <a:gd name="T57" fmla="*/ 364 h 433"/>
                <a:gd name="T58" fmla="*/ 277 w 859"/>
                <a:gd name="T59" fmla="*/ 322 h 433"/>
                <a:gd name="T60" fmla="*/ 238 w 859"/>
                <a:gd name="T61" fmla="*/ 326 h 433"/>
                <a:gd name="T62" fmla="*/ 184 w 859"/>
                <a:gd name="T63" fmla="*/ 322 h 433"/>
                <a:gd name="T64" fmla="*/ 142 w 859"/>
                <a:gd name="T65" fmla="*/ 307 h 433"/>
                <a:gd name="T66" fmla="*/ 100 w 859"/>
                <a:gd name="T67" fmla="*/ 292 h 433"/>
                <a:gd name="T68" fmla="*/ 54 w 859"/>
                <a:gd name="T69" fmla="*/ 261 h 433"/>
                <a:gd name="T70" fmla="*/ 9 w 859"/>
                <a:gd name="T71" fmla="*/ 186 h 433"/>
                <a:gd name="T72" fmla="*/ 0 w 859"/>
                <a:gd name="T73" fmla="*/ 121 h 433"/>
                <a:gd name="T74" fmla="*/ 12 w 859"/>
                <a:gd name="T75" fmla="*/ 99 h 433"/>
                <a:gd name="T76" fmla="*/ 6 w 859"/>
                <a:gd name="T77" fmla="*/ 38 h 433"/>
                <a:gd name="T78" fmla="*/ 21 w 859"/>
                <a:gd name="T79" fmla="*/ 23 h 433"/>
                <a:gd name="T80" fmla="*/ 485 w 859"/>
                <a:gd name="T81" fmla="*/ 15 h 433"/>
                <a:gd name="T82" fmla="*/ 503 w 859"/>
                <a:gd name="T83" fmla="*/ 27 h 433"/>
                <a:gd name="T84" fmla="*/ 485 w 859"/>
                <a:gd name="T85" fmla="*/ 46 h 433"/>
                <a:gd name="T86" fmla="*/ 530 w 859"/>
                <a:gd name="T87" fmla="*/ 46 h 433"/>
                <a:gd name="T88" fmla="*/ 566 w 859"/>
                <a:gd name="T89" fmla="*/ 46 h 433"/>
                <a:gd name="T90" fmla="*/ 584 w 859"/>
                <a:gd name="T91" fmla="*/ 57 h 433"/>
                <a:gd name="T92" fmla="*/ 554 w 859"/>
                <a:gd name="T93" fmla="*/ 64 h 433"/>
                <a:gd name="T94" fmla="*/ 551 w 859"/>
                <a:gd name="T95" fmla="*/ 95 h 433"/>
                <a:gd name="T96" fmla="*/ 548 w 859"/>
                <a:gd name="T97" fmla="*/ 144 h 433"/>
                <a:gd name="T98" fmla="*/ 575 w 859"/>
                <a:gd name="T99" fmla="*/ 87 h 433"/>
                <a:gd name="T100" fmla="*/ 590 w 859"/>
                <a:gd name="T101" fmla="*/ 64 h 433"/>
                <a:gd name="T102" fmla="*/ 605 w 859"/>
                <a:gd name="T103" fmla="*/ 95 h 433"/>
                <a:gd name="T104" fmla="*/ 623 w 859"/>
                <a:gd name="T105" fmla="*/ 110 h 433"/>
                <a:gd name="T106" fmla="*/ 635 w 859"/>
                <a:gd name="T107" fmla="*/ 136 h 433"/>
                <a:gd name="T108" fmla="*/ 686 w 859"/>
                <a:gd name="T109" fmla="*/ 114 h 433"/>
                <a:gd name="T110" fmla="*/ 723 w 859"/>
                <a:gd name="T111" fmla="*/ 95 h 4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9"/>
                <a:gd name="T169" fmla="*/ 0 h 433"/>
                <a:gd name="T170" fmla="*/ 859 w 859"/>
                <a:gd name="T171" fmla="*/ 433 h 4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9" h="433">
                  <a:moveTo>
                    <a:pt x="744" y="80"/>
                  </a:moveTo>
                  <a:lnTo>
                    <a:pt x="750" y="72"/>
                  </a:lnTo>
                  <a:lnTo>
                    <a:pt x="759" y="68"/>
                  </a:lnTo>
                  <a:lnTo>
                    <a:pt x="783" y="61"/>
                  </a:lnTo>
                  <a:lnTo>
                    <a:pt x="804" y="57"/>
                  </a:lnTo>
                  <a:lnTo>
                    <a:pt x="810" y="57"/>
                  </a:lnTo>
                  <a:lnTo>
                    <a:pt x="813" y="57"/>
                  </a:lnTo>
                  <a:lnTo>
                    <a:pt x="819" y="46"/>
                  </a:lnTo>
                  <a:lnTo>
                    <a:pt x="825" y="38"/>
                  </a:lnTo>
                  <a:lnTo>
                    <a:pt x="834" y="30"/>
                  </a:lnTo>
                  <a:lnTo>
                    <a:pt x="840" y="30"/>
                  </a:lnTo>
                  <a:lnTo>
                    <a:pt x="843" y="30"/>
                  </a:lnTo>
                  <a:lnTo>
                    <a:pt x="852" y="30"/>
                  </a:lnTo>
                  <a:lnTo>
                    <a:pt x="855" y="38"/>
                  </a:lnTo>
                  <a:lnTo>
                    <a:pt x="855" y="42"/>
                  </a:lnTo>
                  <a:lnTo>
                    <a:pt x="852" y="49"/>
                  </a:lnTo>
                  <a:lnTo>
                    <a:pt x="846" y="61"/>
                  </a:lnTo>
                  <a:lnTo>
                    <a:pt x="843" y="68"/>
                  </a:lnTo>
                  <a:lnTo>
                    <a:pt x="846" y="68"/>
                  </a:lnTo>
                  <a:lnTo>
                    <a:pt x="849" y="72"/>
                  </a:lnTo>
                  <a:lnTo>
                    <a:pt x="855" y="76"/>
                  </a:lnTo>
                  <a:lnTo>
                    <a:pt x="858" y="80"/>
                  </a:lnTo>
                  <a:lnTo>
                    <a:pt x="855" y="83"/>
                  </a:lnTo>
                  <a:lnTo>
                    <a:pt x="849" y="87"/>
                  </a:lnTo>
                  <a:lnTo>
                    <a:pt x="846" y="87"/>
                  </a:lnTo>
                  <a:lnTo>
                    <a:pt x="840" y="91"/>
                  </a:lnTo>
                  <a:lnTo>
                    <a:pt x="825" y="95"/>
                  </a:lnTo>
                  <a:lnTo>
                    <a:pt x="822" y="99"/>
                  </a:lnTo>
                  <a:lnTo>
                    <a:pt x="816" y="102"/>
                  </a:lnTo>
                  <a:lnTo>
                    <a:pt x="810" y="110"/>
                  </a:lnTo>
                  <a:lnTo>
                    <a:pt x="804" y="114"/>
                  </a:lnTo>
                  <a:lnTo>
                    <a:pt x="801" y="117"/>
                  </a:lnTo>
                  <a:lnTo>
                    <a:pt x="792" y="121"/>
                  </a:lnTo>
                  <a:lnTo>
                    <a:pt x="789" y="129"/>
                  </a:lnTo>
                  <a:lnTo>
                    <a:pt x="789" y="133"/>
                  </a:lnTo>
                  <a:lnTo>
                    <a:pt x="795" y="133"/>
                  </a:lnTo>
                  <a:lnTo>
                    <a:pt x="801" y="133"/>
                  </a:lnTo>
                  <a:lnTo>
                    <a:pt x="810" y="136"/>
                  </a:lnTo>
                  <a:lnTo>
                    <a:pt x="816" y="140"/>
                  </a:lnTo>
                  <a:lnTo>
                    <a:pt x="813" y="144"/>
                  </a:lnTo>
                  <a:lnTo>
                    <a:pt x="807" y="148"/>
                  </a:lnTo>
                  <a:lnTo>
                    <a:pt x="801" y="148"/>
                  </a:lnTo>
                  <a:lnTo>
                    <a:pt x="795" y="148"/>
                  </a:lnTo>
                  <a:lnTo>
                    <a:pt x="786" y="148"/>
                  </a:lnTo>
                  <a:lnTo>
                    <a:pt x="783" y="148"/>
                  </a:lnTo>
                  <a:lnTo>
                    <a:pt x="771" y="152"/>
                  </a:lnTo>
                  <a:lnTo>
                    <a:pt x="762" y="152"/>
                  </a:lnTo>
                  <a:lnTo>
                    <a:pt x="753" y="152"/>
                  </a:lnTo>
                  <a:lnTo>
                    <a:pt x="750" y="152"/>
                  </a:lnTo>
                  <a:lnTo>
                    <a:pt x="747" y="152"/>
                  </a:lnTo>
                  <a:lnTo>
                    <a:pt x="747" y="155"/>
                  </a:lnTo>
                  <a:lnTo>
                    <a:pt x="747" y="163"/>
                  </a:lnTo>
                  <a:lnTo>
                    <a:pt x="747" y="167"/>
                  </a:lnTo>
                  <a:lnTo>
                    <a:pt x="750" y="174"/>
                  </a:lnTo>
                  <a:lnTo>
                    <a:pt x="753" y="186"/>
                  </a:lnTo>
                  <a:lnTo>
                    <a:pt x="753" y="189"/>
                  </a:lnTo>
                  <a:lnTo>
                    <a:pt x="747" y="201"/>
                  </a:lnTo>
                  <a:lnTo>
                    <a:pt x="747" y="208"/>
                  </a:lnTo>
                  <a:lnTo>
                    <a:pt x="744" y="208"/>
                  </a:lnTo>
                  <a:lnTo>
                    <a:pt x="741" y="201"/>
                  </a:lnTo>
                  <a:lnTo>
                    <a:pt x="741" y="197"/>
                  </a:lnTo>
                  <a:lnTo>
                    <a:pt x="738" y="189"/>
                  </a:lnTo>
                  <a:lnTo>
                    <a:pt x="732" y="197"/>
                  </a:lnTo>
                  <a:lnTo>
                    <a:pt x="723" y="189"/>
                  </a:lnTo>
                  <a:lnTo>
                    <a:pt x="720" y="189"/>
                  </a:lnTo>
                  <a:lnTo>
                    <a:pt x="720" y="193"/>
                  </a:lnTo>
                  <a:lnTo>
                    <a:pt x="723" y="197"/>
                  </a:lnTo>
                  <a:lnTo>
                    <a:pt x="726" y="201"/>
                  </a:lnTo>
                  <a:lnTo>
                    <a:pt x="729" y="216"/>
                  </a:lnTo>
                  <a:lnTo>
                    <a:pt x="726" y="220"/>
                  </a:lnTo>
                  <a:lnTo>
                    <a:pt x="720" y="223"/>
                  </a:lnTo>
                  <a:lnTo>
                    <a:pt x="710" y="223"/>
                  </a:lnTo>
                  <a:lnTo>
                    <a:pt x="710" y="227"/>
                  </a:lnTo>
                  <a:lnTo>
                    <a:pt x="714" y="235"/>
                  </a:lnTo>
                  <a:lnTo>
                    <a:pt x="717" y="242"/>
                  </a:lnTo>
                  <a:lnTo>
                    <a:pt x="720" y="242"/>
                  </a:lnTo>
                  <a:lnTo>
                    <a:pt x="726" y="246"/>
                  </a:lnTo>
                  <a:lnTo>
                    <a:pt x="726" y="250"/>
                  </a:lnTo>
                  <a:lnTo>
                    <a:pt x="723" y="250"/>
                  </a:lnTo>
                  <a:lnTo>
                    <a:pt x="717" y="254"/>
                  </a:lnTo>
                  <a:lnTo>
                    <a:pt x="714" y="254"/>
                  </a:lnTo>
                  <a:lnTo>
                    <a:pt x="710" y="254"/>
                  </a:lnTo>
                  <a:lnTo>
                    <a:pt x="707" y="261"/>
                  </a:lnTo>
                  <a:lnTo>
                    <a:pt x="704" y="269"/>
                  </a:lnTo>
                  <a:lnTo>
                    <a:pt x="698" y="273"/>
                  </a:lnTo>
                  <a:lnTo>
                    <a:pt x="683" y="284"/>
                  </a:lnTo>
                  <a:lnTo>
                    <a:pt x="665" y="299"/>
                  </a:lnTo>
                  <a:lnTo>
                    <a:pt x="647" y="318"/>
                  </a:lnTo>
                  <a:lnTo>
                    <a:pt x="644" y="322"/>
                  </a:lnTo>
                  <a:lnTo>
                    <a:pt x="641" y="329"/>
                  </a:lnTo>
                  <a:lnTo>
                    <a:pt x="638" y="337"/>
                  </a:lnTo>
                  <a:lnTo>
                    <a:pt x="638" y="341"/>
                  </a:lnTo>
                  <a:lnTo>
                    <a:pt x="638" y="348"/>
                  </a:lnTo>
                  <a:lnTo>
                    <a:pt x="641" y="360"/>
                  </a:lnTo>
                  <a:lnTo>
                    <a:pt x="650" y="367"/>
                  </a:lnTo>
                  <a:lnTo>
                    <a:pt x="653" y="371"/>
                  </a:lnTo>
                  <a:lnTo>
                    <a:pt x="662" y="386"/>
                  </a:lnTo>
                  <a:lnTo>
                    <a:pt x="668" y="405"/>
                  </a:lnTo>
                  <a:lnTo>
                    <a:pt x="668" y="417"/>
                  </a:lnTo>
                  <a:lnTo>
                    <a:pt x="665" y="428"/>
                  </a:lnTo>
                  <a:lnTo>
                    <a:pt x="665" y="432"/>
                  </a:lnTo>
                  <a:lnTo>
                    <a:pt x="659" y="432"/>
                  </a:lnTo>
                  <a:lnTo>
                    <a:pt x="653" y="432"/>
                  </a:lnTo>
                  <a:lnTo>
                    <a:pt x="644" y="424"/>
                  </a:lnTo>
                  <a:lnTo>
                    <a:pt x="641" y="420"/>
                  </a:lnTo>
                  <a:lnTo>
                    <a:pt x="629" y="409"/>
                  </a:lnTo>
                  <a:lnTo>
                    <a:pt x="620" y="394"/>
                  </a:lnTo>
                  <a:lnTo>
                    <a:pt x="614" y="371"/>
                  </a:lnTo>
                  <a:lnTo>
                    <a:pt x="614" y="367"/>
                  </a:lnTo>
                  <a:lnTo>
                    <a:pt x="614" y="360"/>
                  </a:lnTo>
                  <a:lnTo>
                    <a:pt x="608" y="352"/>
                  </a:lnTo>
                  <a:lnTo>
                    <a:pt x="593" y="348"/>
                  </a:lnTo>
                  <a:lnTo>
                    <a:pt x="590" y="348"/>
                  </a:lnTo>
                  <a:lnTo>
                    <a:pt x="584" y="348"/>
                  </a:lnTo>
                  <a:lnTo>
                    <a:pt x="572" y="348"/>
                  </a:lnTo>
                  <a:lnTo>
                    <a:pt x="560" y="345"/>
                  </a:lnTo>
                  <a:lnTo>
                    <a:pt x="533" y="345"/>
                  </a:lnTo>
                  <a:lnTo>
                    <a:pt x="524" y="345"/>
                  </a:lnTo>
                  <a:lnTo>
                    <a:pt x="518" y="348"/>
                  </a:lnTo>
                  <a:lnTo>
                    <a:pt x="515" y="352"/>
                  </a:lnTo>
                  <a:lnTo>
                    <a:pt x="509" y="352"/>
                  </a:lnTo>
                  <a:lnTo>
                    <a:pt x="500" y="356"/>
                  </a:lnTo>
                  <a:lnTo>
                    <a:pt x="488" y="356"/>
                  </a:lnTo>
                  <a:lnTo>
                    <a:pt x="473" y="356"/>
                  </a:lnTo>
                  <a:lnTo>
                    <a:pt x="467" y="356"/>
                  </a:lnTo>
                  <a:lnTo>
                    <a:pt x="458" y="356"/>
                  </a:lnTo>
                  <a:lnTo>
                    <a:pt x="443" y="356"/>
                  </a:lnTo>
                  <a:lnTo>
                    <a:pt x="431" y="364"/>
                  </a:lnTo>
                  <a:lnTo>
                    <a:pt x="413" y="371"/>
                  </a:lnTo>
                  <a:lnTo>
                    <a:pt x="397" y="394"/>
                  </a:lnTo>
                  <a:lnTo>
                    <a:pt x="397" y="398"/>
                  </a:lnTo>
                  <a:lnTo>
                    <a:pt x="401" y="401"/>
                  </a:lnTo>
                  <a:lnTo>
                    <a:pt x="401" y="405"/>
                  </a:lnTo>
                  <a:lnTo>
                    <a:pt x="397" y="413"/>
                  </a:lnTo>
                  <a:lnTo>
                    <a:pt x="394" y="413"/>
                  </a:lnTo>
                  <a:lnTo>
                    <a:pt x="385" y="405"/>
                  </a:lnTo>
                  <a:lnTo>
                    <a:pt x="373" y="394"/>
                  </a:lnTo>
                  <a:lnTo>
                    <a:pt x="361" y="375"/>
                  </a:lnTo>
                  <a:lnTo>
                    <a:pt x="358" y="371"/>
                  </a:lnTo>
                  <a:lnTo>
                    <a:pt x="352" y="367"/>
                  </a:lnTo>
                  <a:lnTo>
                    <a:pt x="346" y="364"/>
                  </a:lnTo>
                  <a:lnTo>
                    <a:pt x="334" y="364"/>
                  </a:lnTo>
                  <a:lnTo>
                    <a:pt x="331" y="364"/>
                  </a:lnTo>
                  <a:lnTo>
                    <a:pt x="328" y="364"/>
                  </a:lnTo>
                  <a:lnTo>
                    <a:pt x="310" y="364"/>
                  </a:lnTo>
                  <a:lnTo>
                    <a:pt x="307" y="360"/>
                  </a:lnTo>
                  <a:lnTo>
                    <a:pt x="295" y="352"/>
                  </a:lnTo>
                  <a:lnTo>
                    <a:pt x="286" y="341"/>
                  </a:lnTo>
                  <a:lnTo>
                    <a:pt x="280" y="322"/>
                  </a:lnTo>
                  <a:lnTo>
                    <a:pt x="277" y="322"/>
                  </a:lnTo>
                  <a:lnTo>
                    <a:pt x="271" y="318"/>
                  </a:lnTo>
                  <a:lnTo>
                    <a:pt x="259" y="318"/>
                  </a:lnTo>
                  <a:lnTo>
                    <a:pt x="250" y="322"/>
                  </a:lnTo>
                  <a:lnTo>
                    <a:pt x="247" y="322"/>
                  </a:lnTo>
                  <a:lnTo>
                    <a:pt x="238" y="326"/>
                  </a:lnTo>
                  <a:lnTo>
                    <a:pt x="226" y="326"/>
                  </a:lnTo>
                  <a:lnTo>
                    <a:pt x="208" y="326"/>
                  </a:lnTo>
                  <a:lnTo>
                    <a:pt x="205" y="326"/>
                  </a:lnTo>
                  <a:lnTo>
                    <a:pt x="202" y="326"/>
                  </a:lnTo>
                  <a:lnTo>
                    <a:pt x="184" y="322"/>
                  </a:lnTo>
                  <a:lnTo>
                    <a:pt x="166" y="318"/>
                  </a:lnTo>
                  <a:lnTo>
                    <a:pt x="157" y="314"/>
                  </a:lnTo>
                  <a:lnTo>
                    <a:pt x="151" y="311"/>
                  </a:lnTo>
                  <a:lnTo>
                    <a:pt x="148" y="311"/>
                  </a:lnTo>
                  <a:lnTo>
                    <a:pt x="142" y="307"/>
                  </a:lnTo>
                  <a:lnTo>
                    <a:pt x="133" y="311"/>
                  </a:lnTo>
                  <a:lnTo>
                    <a:pt x="115" y="318"/>
                  </a:lnTo>
                  <a:lnTo>
                    <a:pt x="112" y="314"/>
                  </a:lnTo>
                  <a:lnTo>
                    <a:pt x="106" y="303"/>
                  </a:lnTo>
                  <a:lnTo>
                    <a:pt x="100" y="292"/>
                  </a:lnTo>
                  <a:lnTo>
                    <a:pt x="88" y="284"/>
                  </a:lnTo>
                  <a:lnTo>
                    <a:pt x="84" y="284"/>
                  </a:lnTo>
                  <a:lnTo>
                    <a:pt x="75" y="280"/>
                  </a:lnTo>
                  <a:lnTo>
                    <a:pt x="66" y="276"/>
                  </a:lnTo>
                  <a:lnTo>
                    <a:pt x="54" y="261"/>
                  </a:lnTo>
                  <a:lnTo>
                    <a:pt x="51" y="261"/>
                  </a:lnTo>
                  <a:lnTo>
                    <a:pt x="48" y="254"/>
                  </a:lnTo>
                  <a:lnTo>
                    <a:pt x="30" y="235"/>
                  </a:lnTo>
                  <a:lnTo>
                    <a:pt x="15" y="205"/>
                  </a:lnTo>
                  <a:lnTo>
                    <a:pt x="9" y="186"/>
                  </a:lnTo>
                  <a:lnTo>
                    <a:pt x="6" y="167"/>
                  </a:lnTo>
                  <a:lnTo>
                    <a:pt x="6" y="163"/>
                  </a:lnTo>
                  <a:lnTo>
                    <a:pt x="3" y="159"/>
                  </a:lnTo>
                  <a:lnTo>
                    <a:pt x="3" y="140"/>
                  </a:lnTo>
                  <a:lnTo>
                    <a:pt x="0" y="121"/>
                  </a:lnTo>
                  <a:lnTo>
                    <a:pt x="3" y="114"/>
                  </a:lnTo>
                  <a:lnTo>
                    <a:pt x="6" y="110"/>
                  </a:lnTo>
                  <a:lnTo>
                    <a:pt x="9" y="110"/>
                  </a:lnTo>
                  <a:lnTo>
                    <a:pt x="12" y="106"/>
                  </a:lnTo>
                  <a:lnTo>
                    <a:pt x="12" y="99"/>
                  </a:lnTo>
                  <a:lnTo>
                    <a:pt x="9" y="87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9" y="61"/>
                  </a:lnTo>
                  <a:lnTo>
                    <a:pt x="6" y="38"/>
                  </a:lnTo>
                  <a:lnTo>
                    <a:pt x="6" y="30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5" y="23"/>
                  </a:lnTo>
                  <a:lnTo>
                    <a:pt x="21" y="23"/>
                  </a:lnTo>
                  <a:lnTo>
                    <a:pt x="24" y="15"/>
                  </a:lnTo>
                  <a:lnTo>
                    <a:pt x="24" y="0"/>
                  </a:lnTo>
                  <a:lnTo>
                    <a:pt x="443" y="0"/>
                  </a:lnTo>
                  <a:lnTo>
                    <a:pt x="458" y="11"/>
                  </a:lnTo>
                  <a:lnTo>
                    <a:pt x="485" y="15"/>
                  </a:lnTo>
                  <a:lnTo>
                    <a:pt x="488" y="19"/>
                  </a:lnTo>
                  <a:lnTo>
                    <a:pt x="494" y="23"/>
                  </a:lnTo>
                  <a:lnTo>
                    <a:pt x="500" y="23"/>
                  </a:lnTo>
                  <a:lnTo>
                    <a:pt x="503" y="23"/>
                  </a:lnTo>
                  <a:lnTo>
                    <a:pt x="503" y="27"/>
                  </a:lnTo>
                  <a:lnTo>
                    <a:pt x="497" y="30"/>
                  </a:lnTo>
                  <a:lnTo>
                    <a:pt x="491" y="34"/>
                  </a:lnTo>
                  <a:lnTo>
                    <a:pt x="485" y="38"/>
                  </a:lnTo>
                  <a:lnTo>
                    <a:pt x="482" y="42"/>
                  </a:lnTo>
                  <a:lnTo>
                    <a:pt x="485" y="46"/>
                  </a:lnTo>
                  <a:lnTo>
                    <a:pt x="491" y="49"/>
                  </a:lnTo>
                  <a:lnTo>
                    <a:pt x="500" y="49"/>
                  </a:lnTo>
                  <a:lnTo>
                    <a:pt x="506" y="49"/>
                  </a:lnTo>
                  <a:lnTo>
                    <a:pt x="518" y="49"/>
                  </a:lnTo>
                  <a:lnTo>
                    <a:pt x="530" y="46"/>
                  </a:lnTo>
                  <a:lnTo>
                    <a:pt x="542" y="42"/>
                  </a:lnTo>
                  <a:lnTo>
                    <a:pt x="545" y="46"/>
                  </a:lnTo>
                  <a:lnTo>
                    <a:pt x="551" y="46"/>
                  </a:lnTo>
                  <a:lnTo>
                    <a:pt x="563" y="46"/>
                  </a:lnTo>
                  <a:lnTo>
                    <a:pt x="566" y="46"/>
                  </a:lnTo>
                  <a:lnTo>
                    <a:pt x="572" y="42"/>
                  </a:lnTo>
                  <a:lnTo>
                    <a:pt x="581" y="46"/>
                  </a:lnTo>
                  <a:lnTo>
                    <a:pt x="587" y="49"/>
                  </a:lnTo>
                  <a:lnTo>
                    <a:pt x="587" y="53"/>
                  </a:lnTo>
                  <a:lnTo>
                    <a:pt x="584" y="57"/>
                  </a:lnTo>
                  <a:lnTo>
                    <a:pt x="581" y="61"/>
                  </a:lnTo>
                  <a:lnTo>
                    <a:pt x="572" y="64"/>
                  </a:lnTo>
                  <a:lnTo>
                    <a:pt x="569" y="64"/>
                  </a:lnTo>
                  <a:lnTo>
                    <a:pt x="560" y="64"/>
                  </a:lnTo>
                  <a:lnTo>
                    <a:pt x="554" y="64"/>
                  </a:lnTo>
                  <a:lnTo>
                    <a:pt x="548" y="76"/>
                  </a:lnTo>
                  <a:lnTo>
                    <a:pt x="551" y="76"/>
                  </a:lnTo>
                  <a:lnTo>
                    <a:pt x="554" y="80"/>
                  </a:lnTo>
                  <a:lnTo>
                    <a:pt x="554" y="87"/>
                  </a:lnTo>
                  <a:lnTo>
                    <a:pt x="551" y="95"/>
                  </a:lnTo>
                  <a:lnTo>
                    <a:pt x="548" y="102"/>
                  </a:lnTo>
                  <a:lnTo>
                    <a:pt x="545" y="114"/>
                  </a:lnTo>
                  <a:lnTo>
                    <a:pt x="542" y="133"/>
                  </a:lnTo>
                  <a:lnTo>
                    <a:pt x="545" y="140"/>
                  </a:lnTo>
                  <a:lnTo>
                    <a:pt x="548" y="144"/>
                  </a:lnTo>
                  <a:lnTo>
                    <a:pt x="551" y="144"/>
                  </a:lnTo>
                  <a:lnTo>
                    <a:pt x="557" y="140"/>
                  </a:lnTo>
                  <a:lnTo>
                    <a:pt x="566" y="133"/>
                  </a:lnTo>
                  <a:lnTo>
                    <a:pt x="572" y="114"/>
                  </a:lnTo>
                  <a:lnTo>
                    <a:pt x="575" y="87"/>
                  </a:lnTo>
                  <a:lnTo>
                    <a:pt x="581" y="83"/>
                  </a:lnTo>
                  <a:lnTo>
                    <a:pt x="581" y="80"/>
                  </a:lnTo>
                  <a:lnTo>
                    <a:pt x="581" y="76"/>
                  </a:lnTo>
                  <a:lnTo>
                    <a:pt x="584" y="68"/>
                  </a:lnTo>
                  <a:lnTo>
                    <a:pt x="590" y="64"/>
                  </a:lnTo>
                  <a:lnTo>
                    <a:pt x="593" y="64"/>
                  </a:lnTo>
                  <a:lnTo>
                    <a:pt x="602" y="68"/>
                  </a:lnTo>
                  <a:lnTo>
                    <a:pt x="608" y="72"/>
                  </a:lnTo>
                  <a:lnTo>
                    <a:pt x="608" y="83"/>
                  </a:lnTo>
                  <a:lnTo>
                    <a:pt x="605" y="95"/>
                  </a:lnTo>
                  <a:lnTo>
                    <a:pt x="605" y="99"/>
                  </a:lnTo>
                  <a:lnTo>
                    <a:pt x="611" y="99"/>
                  </a:lnTo>
                  <a:lnTo>
                    <a:pt x="617" y="95"/>
                  </a:lnTo>
                  <a:lnTo>
                    <a:pt x="620" y="102"/>
                  </a:lnTo>
                  <a:lnTo>
                    <a:pt x="623" y="110"/>
                  </a:lnTo>
                  <a:lnTo>
                    <a:pt x="623" y="121"/>
                  </a:lnTo>
                  <a:lnTo>
                    <a:pt x="623" y="129"/>
                  </a:lnTo>
                  <a:lnTo>
                    <a:pt x="623" y="136"/>
                  </a:lnTo>
                  <a:lnTo>
                    <a:pt x="629" y="136"/>
                  </a:lnTo>
                  <a:lnTo>
                    <a:pt x="635" y="136"/>
                  </a:lnTo>
                  <a:lnTo>
                    <a:pt x="644" y="136"/>
                  </a:lnTo>
                  <a:lnTo>
                    <a:pt x="659" y="136"/>
                  </a:lnTo>
                  <a:lnTo>
                    <a:pt x="668" y="133"/>
                  </a:lnTo>
                  <a:lnTo>
                    <a:pt x="680" y="125"/>
                  </a:lnTo>
                  <a:lnTo>
                    <a:pt x="686" y="114"/>
                  </a:lnTo>
                  <a:lnTo>
                    <a:pt x="689" y="110"/>
                  </a:lnTo>
                  <a:lnTo>
                    <a:pt x="692" y="102"/>
                  </a:lnTo>
                  <a:lnTo>
                    <a:pt x="695" y="102"/>
                  </a:lnTo>
                  <a:lnTo>
                    <a:pt x="701" y="99"/>
                  </a:lnTo>
                  <a:lnTo>
                    <a:pt x="723" y="95"/>
                  </a:lnTo>
                  <a:lnTo>
                    <a:pt x="735" y="91"/>
                  </a:lnTo>
                  <a:lnTo>
                    <a:pt x="744" y="8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62" name="Freeform 266"/>
            <p:cNvSpPr>
              <a:spLocks/>
            </p:cNvSpPr>
            <p:nvPr/>
          </p:nvSpPr>
          <p:spPr bwMode="auto">
            <a:xfrm>
              <a:off x="2777" y="1107"/>
              <a:ext cx="74" cy="185"/>
            </a:xfrm>
            <a:custGeom>
              <a:avLst/>
              <a:gdLst>
                <a:gd name="T0" fmla="*/ 87 w 101"/>
                <a:gd name="T1" fmla="*/ 13 h 202"/>
                <a:gd name="T2" fmla="*/ 87 w 101"/>
                <a:gd name="T3" fmla="*/ 8 h 202"/>
                <a:gd name="T4" fmla="*/ 87 w 101"/>
                <a:gd name="T5" fmla="*/ 2 h 202"/>
                <a:gd name="T6" fmla="*/ 87 w 101"/>
                <a:gd name="T7" fmla="*/ 0 h 202"/>
                <a:gd name="T8" fmla="*/ 80 w 101"/>
                <a:gd name="T9" fmla="*/ 0 h 202"/>
                <a:gd name="T10" fmla="*/ 80 w 101"/>
                <a:gd name="T11" fmla="*/ 2 h 202"/>
                <a:gd name="T12" fmla="*/ 73 w 101"/>
                <a:gd name="T13" fmla="*/ 8 h 202"/>
                <a:gd name="T14" fmla="*/ 60 w 101"/>
                <a:gd name="T15" fmla="*/ 21 h 202"/>
                <a:gd name="T16" fmla="*/ 53 w 101"/>
                <a:gd name="T17" fmla="*/ 31 h 202"/>
                <a:gd name="T18" fmla="*/ 47 w 101"/>
                <a:gd name="T19" fmla="*/ 35 h 202"/>
                <a:gd name="T20" fmla="*/ 40 w 101"/>
                <a:gd name="T21" fmla="*/ 37 h 202"/>
                <a:gd name="T22" fmla="*/ 7 w 101"/>
                <a:gd name="T23" fmla="*/ 95 h 202"/>
                <a:gd name="T24" fmla="*/ 0 w 101"/>
                <a:gd name="T25" fmla="*/ 126 h 202"/>
                <a:gd name="T26" fmla="*/ 0 w 101"/>
                <a:gd name="T27" fmla="*/ 135 h 202"/>
                <a:gd name="T28" fmla="*/ 0 w 101"/>
                <a:gd name="T29" fmla="*/ 158 h 202"/>
                <a:gd name="T30" fmla="*/ 7 w 101"/>
                <a:gd name="T31" fmla="*/ 160 h 202"/>
                <a:gd name="T32" fmla="*/ 7 w 101"/>
                <a:gd name="T33" fmla="*/ 164 h 202"/>
                <a:gd name="T34" fmla="*/ 7 w 101"/>
                <a:gd name="T35" fmla="*/ 170 h 202"/>
                <a:gd name="T36" fmla="*/ 7 w 101"/>
                <a:gd name="T37" fmla="*/ 178 h 202"/>
                <a:gd name="T38" fmla="*/ 7 w 101"/>
                <a:gd name="T39" fmla="*/ 187 h 202"/>
                <a:gd name="T40" fmla="*/ 7 w 101"/>
                <a:gd name="T41" fmla="*/ 191 h 202"/>
                <a:gd name="T42" fmla="*/ 20 w 101"/>
                <a:gd name="T43" fmla="*/ 193 h 202"/>
                <a:gd name="T44" fmla="*/ 27 w 101"/>
                <a:gd name="T45" fmla="*/ 195 h 202"/>
                <a:gd name="T46" fmla="*/ 27 w 101"/>
                <a:gd name="T47" fmla="*/ 197 h 202"/>
                <a:gd name="T48" fmla="*/ 34 w 101"/>
                <a:gd name="T49" fmla="*/ 199 h 202"/>
                <a:gd name="T50" fmla="*/ 34 w 101"/>
                <a:gd name="T51" fmla="*/ 201 h 202"/>
                <a:gd name="T52" fmla="*/ 47 w 101"/>
                <a:gd name="T53" fmla="*/ 201 h 202"/>
                <a:gd name="T54" fmla="*/ 53 w 101"/>
                <a:gd name="T55" fmla="*/ 201 h 202"/>
                <a:gd name="T56" fmla="*/ 60 w 101"/>
                <a:gd name="T57" fmla="*/ 197 h 202"/>
                <a:gd name="T58" fmla="*/ 60 w 101"/>
                <a:gd name="T59" fmla="*/ 193 h 202"/>
                <a:gd name="T60" fmla="*/ 60 w 101"/>
                <a:gd name="T61" fmla="*/ 187 h 202"/>
                <a:gd name="T62" fmla="*/ 53 w 101"/>
                <a:gd name="T63" fmla="*/ 184 h 202"/>
                <a:gd name="T64" fmla="*/ 47 w 101"/>
                <a:gd name="T65" fmla="*/ 182 h 202"/>
                <a:gd name="T66" fmla="*/ 34 w 101"/>
                <a:gd name="T67" fmla="*/ 170 h 202"/>
                <a:gd name="T68" fmla="*/ 34 w 101"/>
                <a:gd name="T69" fmla="*/ 168 h 202"/>
                <a:gd name="T70" fmla="*/ 34 w 101"/>
                <a:gd name="T71" fmla="*/ 164 h 202"/>
                <a:gd name="T72" fmla="*/ 34 w 101"/>
                <a:gd name="T73" fmla="*/ 155 h 202"/>
                <a:gd name="T74" fmla="*/ 27 w 101"/>
                <a:gd name="T75" fmla="*/ 147 h 202"/>
                <a:gd name="T76" fmla="*/ 34 w 101"/>
                <a:gd name="T77" fmla="*/ 126 h 202"/>
                <a:gd name="T78" fmla="*/ 34 w 101"/>
                <a:gd name="T79" fmla="*/ 118 h 202"/>
                <a:gd name="T80" fmla="*/ 40 w 101"/>
                <a:gd name="T81" fmla="*/ 110 h 202"/>
                <a:gd name="T82" fmla="*/ 40 w 101"/>
                <a:gd name="T83" fmla="*/ 108 h 202"/>
                <a:gd name="T84" fmla="*/ 40 w 101"/>
                <a:gd name="T85" fmla="*/ 102 h 202"/>
                <a:gd name="T86" fmla="*/ 40 w 101"/>
                <a:gd name="T87" fmla="*/ 93 h 202"/>
                <a:gd name="T88" fmla="*/ 47 w 101"/>
                <a:gd name="T89" fmla="*/ 83 h 202"/>
                <a:gd name="T90" fmla="*/ 53 w 101"/>
                <a:gd name="T91" fmla="*/ 71 h 202"/>
                <a:gd name="T92" fmla="*/ 67 w 101"/>
                <a:gd name="T93" fmla="*/ 56 h 202"/>
                <a:gd name="T94" fmla="*/ 80 w 101"/>
                <a:gd name="T95" fmla="*/ 40 h 202"/>
                <a:gd name="T96" fmla="*/ 100 w 101"/>
                <a:gd name="T97" fmla="*/ 25 h 202"/>
                <a:gd name="T98" fmla="*/ 87 w 101"/>
                <a:gd name="T99" fmla="*/ 13 h 2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202"/>
                <a:gd name="T152" fmla="*/ 101 w 101"/>
                <a:gd name="T153" fmla="*/ 202 h 2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202">
                  <a:moveTo>
                    <a:pt x="87" y="13"/>
                  </a:moveTo>
                  <a:lnTo>
                    <a:pt x="87" y="8"/>
                  </a:lnTo>
                  <a:lnTo>
                    <a:pt x="87" y="2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73" y="8"/>
                  </a:lnTo>
                  <a:lnTo>
                    <a:pt x="60" y="21"/>
                  </a:lnTo>
                  <a:lnTo>
                    <a:pt x="53" y="31"/>
                  </a:lnTo>
                  <a:lnTo>
                    <a:pt x="47" y="35"/>
                  </a:lnTo>
                  <a:lnTo>
                    <a:pt x="40" y="37"/>
                  </a:lnTo>
                  <a:lnTo>
                    <a:pt x="7" y="95"/>
                  </a:lnTo>
                  <a:lnTo>
                    <a:pt x="0" y="126"/>
                  </a:lnTo>
                  <a:lnTo>
                    <a:pt x="0" y="135"/>
                  </a:lnTo>
                  <a:lnTo>
                    <a:pt x="0" y="158"/>
                  </a:lnTo>
                  <a:lnTo>
                    <a:pt x="7" y="160"/>
                  </a:lnTo>
                  <a:lnTo>
                    <a:pt x="7" y="164"/>
                  </a:lnTo>
                  <a:lnTo>
                    <a:pt x="7" y="170"/>
                  </a:lnTo>
                  <a:lnTo>
                    <a:pt x="7" y="178"/>
                  </a:lnTo>
                  <a:lnTo>
                    <a:pt x="7" y="187"/>
                  </a:lnTo>
                  <a:lnTo>
                    <a:pt x="7" y="191"/>
                  </a:lnTo>
                  <a:lnTo>
                    <a:pt x="20" y="193"/>
                  </a:lnTo>
                  <a:lnTo>
                    <a:pt x="27" y="195"/>
                  </a:lnTo>
                  <a:lnTo>
                    <a:pt x="27" y="197"/>
                  </a:lnTo>
                  <a:lnTo>
                    <a:pt x="34" y="199"/>
                  </a:lnTo>
                  <a:lnTo>
                    <a:pt x="34" y="201"/>
                  </a:lnTo>
                  <a:lnTo>
                    <a:pt x="47" y="201"/>
                  </a:lnTo>
                  <a:lnTo>
                    <a:pt x="53" y="201"/>
                  </a:lnTo>
                  <a:lnTo>
                    <a:pt x="60" y="197"/>
                  </a:lnTo>
                  <a:lnTo>
                    <a:pt x="60" y="193"/>
                  </a:lnTo>
                  <a:lnTo>
                    <a:pt x="60" y="187"/>
                  </a:lnTo>
                  <a:lnTo>
                    <a:pt x="53" y="184"/>
                  </a:lnTo>
                  <a:lnTo>
                    <a:pt x="47" y="182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4" y="164"/>
                  </a:lnTo>
                  <a:lnTo>
                    <a:pt x="34" y="155"/>
                  </a:lnTo>
                  <a:lnTo>
                    <a:pt x="27" y="147"/>
                  </a:lnTo>
                  <a:lnTo>
                    <a:pt x="34" y="126"/>
                  </a:lnTo>
                  <a:lnTo>
                    <a:pt x="34" y="118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40" y="102"/>
                  </a:lnTo>
                  <a:lnTo>
                    <a:pt x="40" y="93"/>
                  </a:lnTo>
                  <a:lnTo>
                    <a:pt x="47" y="83"/>
                  </a:lnTo>
                  <a:lnTo>
                    <a:pt x="53" y="71"/>
                  </a:lnTo>
                  <a:lnTo>
                    <a:pt x="67" y="56"/>
                  </a:lnTo>
                  <a:lnTo>
                    <a:pt x="80" y="40"/>
                  </a:lnTo>
                  <a:lnTo>
                    <a:pt x="100" y="25"/>
                  </a:lnTo>
                  <a:lnTo>
                    <a:pt x="87" y="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63" name="Freeform 267"/>
            <p:cNvSpPr>
              <a:spLocks/>
            </p:cNvSpPr>
            <p:nvPr/>
          </p:nvSpPr>
          <p:spPr bwMode="auto">
            <a:xfrm>
              <a:off x="2628" y="957"/>
              <a:ext cx="95" cy="67"/>
            </a:xfrm>
            <a:custGeom>
              <a:avLst/>
              <a:gdLst>
                <a:gd name="T0" fmla="*/ 25 w 128"/>
                <a:gd name="T1" fmla="*/ 10 h 73"/>
                <a:gd name="T2" fmla="*/ 25 w 128"/>
                <a:gd name="T3" fmla="*/ 11 h 73"/>
                <a:gd name="T4" fmla="*/ 25 w 128"/>
                <a:gd name="T5" fmla="*/ 16 h 73"/>
                <a:gd name="T6" fmla="*/ 19 w 128"/>
                <a:gd name="T7" fmla="*/ 21 h 73"/>
                <a:gd name="T8" fmla="*/ 12 w 128"/>
                <a:gd name="T9" fmla="*/ 24 h 73"/>
                <a:gd name="T10" fmla="*/ 6 w 128"/>
                <a:gd name="T11" fmla="*/ 26 h 73"/>
                <a:gd name="T12" fmla="*/ 0 w 128"/>
                <a:gd name="T13" fmla="*/ 31 h 73"/>
                <a:gd name="T14" fmla="*/ 0 w 128"/>
                <a:gd name="T15" fmla="*/ 37 h 73"/>
                <a:gd name="T16" fmla="*/ 6 w 128"/>
                <a:gd name="T17" fmla="*/ 42 h 73"/>
                <a:gd name="T18" fmla="*/ 38 w 128"/>
                <a:gd name="T19" fmla="*/ 45 h 73"/>
                <a:gd name="T20" fmla="*/ 51 w 128"/>
                <a:gd name="T21" fmla="*/ 45 h 73"/>
                <a:gd name="T22" fmla="*/ 57 w 128"/>
                <a:gd name="T23" fmla="*/ 45 h 73"/>
                <a:gd name="T24" fmla="*/ 76 w 128"/>
                <a:gd name="T25" fmla="*/ 72 h 73"/>
                <a:gd name="T26" fmla="*/ 95 w 128"/>
                <a:gd name="T27" fmla="*/ 60 h 73"/>
                <a:gd name="T28" fmla="*/ 102 w 128"/>
                <a:gd name="T29" fmla="*/ 45 h 73"/>
                <a:gd name="T30" fmla="*/ 108 w 128"/>
                <a:gd name="T31" fmla="*/ 44 h 73"/>
                <a:gd name="T32" fmla="*/ 114 w 128"/>
                <a:gd name="T33" fmla="*/ 40 h 73"/>
                <a:gd name="T34" fmla="*/ 121 w 128"/>
                <a:gd name="T35" fmla="*/ 34 h 73"/>
                <a:gd name="T36" fmla="*/ 127 w 128"/>
                <a:gd name="T37" fmla="*/ 24 h 73"/>
                <a:gd name="T38" fmla="*/ 127 w 128"/>
                <a:gd name="T39" fmla="*/ 19 h 73"/>
                <a:gd name="T40" fmla="*/ 127 w 128"/>
                <a:gd name="T41" fmla="*/ 16 h 73"/>
                <a:gd name="T42" fmla="*/ 121 w 128"/>
                <a:gd name="T43" fmla="*/ 16 h 73"/>
                <a:gd name="T44" fmla="*/ 121 w 128"/>
                <a:gd name="T45" fmla="*/ 18 h 73"/>
                <a:gd name="T46" fmla="*/ 114 w 128"/>
                <a:gd name="T47" fmla="*/ 21 h 73"/>
                <a:gd name="T48" fmla="*/ 108 w 128"/>
                <a:gd name="T49" fmla="*/ 24 h 73"/>
                <a:gd name="T50" fmla="*/ 89 w 128"/>
                <a:gd name="T51" fmla="*/ 36 h 73"/>
                <a:gd name="T52" fmla="*/ 70 w 128"/>
                <a:gd name="T53" fmla="*/ 31 h 73"/>
                <a:gd name="T54" fmla="*/ 70 w 128"/>
                <a:gd name="T55" fmla="*/ 29 h 73"/>
                <a:gd name="T56" fmla="*/ 63 w 128"/>
                <a:gd name="T57" fmla="*/ 26 h 73"/>
                <a:gd name="T58" fmla="*/ 63 w 128"/>
                <a:gd name="T59" fmla="*/ 23 h 73"/>
                <a:gd name="T60" fmla="*/ 63 w 128"/>
                <a:gd name="T61" fmla="*/ 16 h 73"/>
                <a:gd name="T62" fmla="*/ 63 w 128"/>
                <a:gd name="T63" fmla="*/ 13 h 73"/>
                <a:gd name="T64" fmla="*/ 70 w 128"/>
                <a:gd name="T65" fmla="*/ 10 h 73"/>
                <a:gd name="T66" fmla="*/ 76 w 128"/>
                <a:gd name="T67" fmla="*/ 5 h 73"/>
                <a:gd name="T68" fmla="*/ 76 w 128"/>
                <a:gd name="T69" fmla="*/ 3 h 73"/>
                <a:gd name="T70" fmla="*/ 70 w 128"/>
                <a:gd name="T71" fmla="*/ 2 h 73"/>
                <a:gd name="T72" fmla="*/ 57 w 128"/>
                <a:gd name="T73" fmla="*/ 0 h 73"/>
                <a:gd name="T74" fmla="*/ 44 w 128"/>
                <a:gd name="T75" fmla="*/ 0 h 73"/>
                <a:gd name="T76" fmla="*/ 38 w 128"/>
                <a:gd name="T77" fmla="*/ 2 h 73"/>
                <a:gd name="T78" fmla="*/ 32 w 128"/>
                <a:gd name="T79" fmla="*/ 5 h 73"/>
                <a:gd name="T80" fmla="*/ 25 w 128"/>
                <a:gd name="T81" fmla="*/ 1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73"/>
                <a:gd name="T125" fmla="*/ 128 w 12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73">
                  <a:moveTo>
                    <a:pt x="25" y="10"/>
                  </a:moveTo>
                  <a:lnTo>
                    <a:pt x="25" y="11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38" y="45"/>
                  </a:lnTo>
                  <a:lnTo>
                    <a:pt x="51" y="45"/>
                  </a:lnTo>
                  <a:lnTo>
                    <a:pt x="57" y="45"/>
                  </a:lnTo>
                  <a:lnTo>
                    <a:pt x="76" y="72"/>
                  </a:lnTo>
                  <a:lnTo>
                    <a:pt x="95" y="60"/>
                  </a:lnTo>
                  <a:lnTo>
                    <a:pt x="102" y="45"/>
                  </a:lnTo>
                  <a:lnTo>
                    <a:pt x="108" y="44"/>
                  </a:lnTo>
                  <a:lnTo>
                    <a:pt x="114" y="40"/>
                  </a:lnTo>
                  <a:lnTo>
                    <a:pt x="121" y="34"/>
                  </a:lnTo>
                  <a:lnTo>
                    <a:pt x="127" y="24"/>
                  </a:lnTo>
                  <a:lnTo>
                    <a:pt x="127" y="19"/>
                  </a:lnTo>
                  <a:lnTo>
                    <a:pt x="127" y="16"/>
                  </a:lnTo>
                  <a:lnTo>
                    <a:pt x="121" y="16"/>
                  </a:lnTo>
                  <a:lnTo>
                    <a:pt x="121" y="18"/>
                  </a:lnTo>
                  <a:lnTo>
                    <a:pt x="114" y="21"/>
                  </a:lnTo>
                  <a:lnTo>
                    <a:pt x="108" y="24"/>
                  </a:lnTo>
                  <a:lnTo>
                    <a:pt x="89" y="36"/>
                  </a:lnTo>
                  <a:lnTo>
                    <a:pt x="70" y="31"/>
                  </a:lnTo>
                  <a:lnTo>
                    <a:pt x="70" y="29"/>
                  </a:lnTo>
                  <a:lnTo>
                    <a:pt x="63" y="26"/>
                  </a:lnTo>
                  <a:lnTo>
                    <a:pt x="63" y="23"/>
                  </a:lnTo>
                  <a:lnTo>
                    <a:pt x="63" y="16"/>
                  </a:lnTo>
                  <a:lnTo>
                    <a:pt x="63" y="13"/>
                  </a:lnTo>
                  <a:lnTo>
                    <a:pt x="70" y="10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2" y="5"/>
                  </a:lnTo>
                  <a:lnTo>
                    <a:pt x="25" y="1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64" name="Freeform 268"/>
            <p:cNvSpPr>
              <a:spLocks/>
            </p:cNvSpPr>
            <p:nvPr/>
          </p:nvSpPr>
          <p:spPr bwMode="auto">
            <a:xfrm>
              <a:off x="2698" y="952"/>
              <a:ext cx="25" cy="17"/>
            </a:xfrm>
            <a:custGeom>
              <a:avLst/>
              <a:gdLst>
                <a:gd name="T0" fmla="*/ 13 w 33"/>
                <a:gd name="T1" fmla="*/ 0 h 19"/>
                <a:gd name="T2" fmla="*/ 13 w 33"/>
                <a:gd name="T3" fmla="*/ 2 h 19"/>
                <a:gd name="T4" fmla="*/ 7 w 33"/>
                <a:gd name="T5" fmla="*/ 6 h 19"/>
                <a:gd name="T6" fmla="*/ 0 w 33"/>
                <a:gd name="T7" fmla="*/ 11 h 19"/>
                <a:gd name="T8" fmla="*/ 7 w 33"/>
                <a:gd name="T9" fmla="*/ 15 h 19"/>
                <a:gd name="T10" fmla="*/ 13 w 33"/>
                <a:gd name="T11" fmla="*/ 17 h 19"/>
                <a:gd name="T12" fmla="*/ 19 w 33"/>
                <a:gd name="T13" fmla="*/ 18 h 19"/>
                <a:gd name="T14" fmla="*/ 32 w 33"/>
                <a:gd name="T15" fmla="*/ 18 h 19"/>
                <a:gd name="T16" fmla="*/ 32 w 33"/>
                <a:gd name="T17" fmla="*/ 15 h 19"/>
                <a:gd name="T18" fmla="*/ 32 w 33"/>
                <a:gd name="T19" fmla="*/ 9 h 19"/>
                <a:gd name="T20" fmla="*/ 26 w 33"/>
                <a:gd name="T21" fmla="*/ 5 h 19"/>
                <a:gd name="T22" fmla="*/ 19 w 33"/>
                <a:gd name="T23" fmla="*/ 2 h 19"/>
                <a:gd name="T24" fmla="*/ 13 w 33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9"/>
                <a:gd name="T41" fmla="*/ 33 w 33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9">
                  <a:moveTo>
                    <a:pt x="13" y="0"/>
                  </a:moveTo>
                  <a:lnTo>
                    <a:pt x="13" y="2"/>
                  </a:lnTo>
                  <a:lnTo>
                    <a:pt x="7" y="6"/>
                  </a:lnTo>
                  <a:lnTo>
                    <a:pt x="0" y="11"/>
                  </a:lnTo>
                  <a:lnTo>
                    <a:pt x="7" y="15"/>
                  </a:lnTo>
                  <a:lnTo>
                    <a:pt x="13" y="17"/>
                  </a:lnTo>
                  <a:lnTo>
                    <a:pt x="19" y="18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6" y="5"/>
                  </a:lnTo>
                  <a:lnTo>
                    <a:pt x="19" y="2"/>
                  </a:lnTo>
                  <a:lnTo>
                    <a:pt x="13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65" name="Oval 269"/>
            <p:cNvSpPr>
              <a:spLocks noChangeArrowheads="1"/>
            </p:cNvSpPr>
            <p:nvPr/>
          </p:nvSpPr>
          <p:spPr bwMode="auto">
            <a:xfrm>
              <a:off x="2709" y="1030"/>
              <a:ext cx="17" cy="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66" name="Oval 270"/>
            <p:cNvSpPr>
              <a:spLocks noChangeArrowheads="1"/>
            </p:cNvSpPr>
            <p:nvPr/>
          </p:nvSpPr>
          <p:spPr bwMode="auto">
            <a:xfrm>
              <a:off x="2784" y="982"/>
              <a:ext cx="16" cy="3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67" name="Oval 271"/>
            <p:cNvSpPr>
              <a:spLocks noChangeArrowheads="1"/>
            </p:cNvSpPr>
            <p:nvPr/>
          </p:nvSpPr>
          <p:spPr bwMode="auto">
            <a:xfrm>
              <a:off x="2814" y="979"/>
              <a:ext cx="5" cy="31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68" name="Oval 272"/>
            <p:cNvSpPr>
              <a:spLocks noChangeArrowheads="1"/>
            </p:cNvSpPr>
            <p:nvPr/>
          </p:nvSpPr>
          <p:spPr bwMode="auto">
            <a:xfrm>
              <a:off x="2735" y="1008"/>
              <a:ext cx="15" cy="1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69" name="Oval 273"/>
            <p:cNvSpPr>
              <a:spLocks noChangeArrowheads="1"/>
            </p:cNvSpPr>
            <p:nvPr/>
          </p:nvSpPr>
          <p:spPr bwMode="auto">
            <a:xfrm>
              <a:off x="2766" y="999"/>
              <a:ext cx="7" cy="3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70" name="Oval 274"/>
            <p:cNvSpPr>
              <a:spLocks noChangeArrowheads="1"/>
            </p:cNvSpPr>
            <p:nvPr/>
          </p:nvSpPr>
          <p:spPr bwMode="auto">
            <a:xfrm>
              <a:off x="2732" y="969"/>
              <a:ext cx="18" cy="1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71" name="Freeform 275"/>
            <p:cNvSpPr>
              <a:spLocks/>
            </p:cNvSpPr>
            <p:nvPr/>
          </p:nvSpPr>
          <p:spPr bwMode="auto">
            <a:xfrm>
              <a:off x="2847" y="920"/>
              <a:ext cx="24" cy="28"/>
            </a:xfrm>
            <a:custGeom>
              <a:avLst/>
              <a:gdLst>
                <a:gd name="T0" fmla="*/ 33 w 34"/>
                <a:gd name="T1" fmla="*/ 2 h 31"/>
                <a:gd name="T2" fmla="*/ 26 w 34"/>
                <a:gd name="T3" fmla="*/ 0 h 31"/>
                <a:gd name="T4" fmla="*/ 20 w 34"/>
                <a:gd name="T5" fmla="*/ 0 h 31"/>
                <a:gd name="T6" fmla="*/ 13 w 34"/>
                <a:gd name="T7" fmla="*/ 4 h 31"/>
                <a:gd name="T8" fmla="*/ 6 w 34"/>
                <a:gd name="T9" fmla="*/ 13 h 31"/>
                <a:gd name="T10" fmla="*/ 0 w 34"/>
                <a:gd name="T11" fmla="*/ 21 h 31"/>
                <a:gd name="T12" fmla="*/ 0 w 34"/>
                <a:gd name="T13" fmla="*/ 27 h 31"/>
                <a:gd name="T14" fmla="*/ 0 w 34"/>
                <a:gd name="T15" fmla="*/ 30 h 31"/>
                <a:gd name="T16" fmla="*/ 6 w 34"/>
                <a:gd name="T17" fmla="*/ 30 h 31"/>
                <a:gd name="T18" fmla="*/ 13 w 34"/>
                <a:gd name="T19" fmla="*/ 28 h 31"/>
                <a:gd name="T20" fmla="*/ 13 w 34"/>
                <a:gd name="T21" fmla="*/ 24 h 31"/>
                <a:gd name="T22" fmla="*/ 20 w 34"/>
                <a:gd name="T23" fmla="*/ 19 h 31"/>
                <a:gd name="T24" fmla="*/ 33 w 34"/>
                <a:gd name="T25" fmla="*/ 9 h 31"/>
                <a:gd name="T26" fmla="*/ 33 w 34"/>
                <a:gd name="T27" fmla="*/ 4 h 31"/>
                <a:gd name="T28" fmla="*/ 33 w 34"/>
                <a:gd name="T29" fmla="*/ 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1"/>
                <a:gd name="T47" fmla="*/ 34 w 3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1">
                  <a:moveTo>
                    <a:pt x="33" y="2"/>
                  </a:moveTo>
                  <a:lnTo>
                    <a:pt x="26" y="0"/>
                  </a:lnTo>
                  <a:lnTo>
                    <a:pt x="20" y="0"/>
                  </a:lnTo>
                  <a:lnTo>
                    <a:pt x="13" y="4"/>
                  </a:lnTo>
                  <a:lnTo>
                    <a:pt x="6" y="13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33" y="4"/>
                  </a:lnTo>
                  <a:lnTo>
                    <a:pt x="33" y="2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72" name="Freeform 276"/>
            <p:cNvSpPr>
              <a:spLocks/>
            </p:cNvSpPr>
            <p:nvPr/>
          </p:nvSpPr>
          <p:spPr bwMode="auto">
            <a:xfrm>
              <a:off x="2762" y="937"/>
              <a:ext cx="35" cy="32"/>
            </a:xfrm>
            <a:custGeom>
              <a:avLst/>
              <a:gdLst>
                <a:gd name="T0" fmla="*/ 19 w 46"/>
                <a:gd name="T1" fmla="*/ 3 h 35"/>
                <a:gd name="T2" fmla="*/ 13 w 46"/>
                <a:gd name="T3" fmla="*/ 1 h 35"/>
                <a:gd name="T4" fmla="*/ 6 w 46"/>
                <a:gd name="T5" fmla="*/ 0 h 35"/>
                <a:gd name="T6" fmla="*/ 0 w 46"/>
                <a:gd name="T7" fmla="*/ 1 h 35"/>
                <a:gd name="T8" fmla="*/ 0 w 46"/>
                <a:gd name="T9" fmla="*/ 3 h 35"/>
                <a:gd name="T10" fmla="*/ 0 w 46"/>
                <a:gd name="T11" fmla="*/ 7 h 35"/>
                <a:gd name="T12" fmla="*/ 6 w 46"/>
                <a:gd name="T13" fmla="*/ 18 h 35"/>
                <a:gd name="T14" fmla="*/ 19 w 46"/>
                <a:gd name="T15" fmla="*/ 27 h 35"/>
                <a:gd name="T16" fmla="*/ 26 w 46"/>
                <a:gd name="T17" fmla="*/ 33 h 35"/>
                <a:gd name="T18" fmla="*/ 39 w 46"/>
                <a:gd name="T19" fmla="*/ 34 h 35"/>
                <a:gd name="T20" fmla="*/ 45 w 46"/>
                <a:gd name="T21" fmla="*/ 33 h 35"/>
                <a:gd name="T22" fmla="*/ 45 w 46"/>
                <a:gd name="T23" fmla="*/ 28 h 35"/>
                <a:gd name="T24" fmla="*/ 45 w 46"/>
                <a:gd name="T25" fmla="*/ 24 h 35"/>
                <a:gd name="T26" fmla="*/ 39 w 46"/>
                <a:gd name="T27" fmla="*/ 21 h 35"/>
                <a:gd name="T28" fmla="*/ 32 w 46"/>
                <a:gd name="T29" fmla="*/ 16 h 35"/>
                <a:gd name="T30" fmla="*/ 26 w 46"/>
                <a:gd name="T31" fmla="*/ 10 h 35"/>
                <a:gd name="T32" fmla="*/ 19 w 46"/>
                <a:gd name="T33" fmla="*/ 4 h 35"/>
                <a:gd name="T34" fmla="*/ 19 w 46"/>
                <a:gd name="T35" fmla="*/ 3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35"/>
                <a:gd name="T56" fmla="*/ 46 w 46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35">
                  <a:moveTo>
                    <a:pt x="19" y="3"/>
                  </a:moveTo>
                  <a:lnTo>
                    <a:pt x="13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6" y="18"/>
                  </a:lnTo>
                  <a:lnTo>
                    <a:pt x="19" y="27"/>
                  </a:lnTo>
                  <a:lnTo>
                    <a:pt x="26" y="33"/>
                  </a:lnTo>
                  <a:lnTo>
                    <a:pt x="39" y="34"/>
                  </a:lnTo>
                  <a:lnTo>
                    <a:pt x="45" y="33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39" y="21"/>
                  </a:lnTo>
                  <a:lnTo>
                    <a:pt x="32" y="16"/>
                  </a:lnTo>
                  <a:lnTo>
                    <a:pt x="26" y="10"/>
                  </a:lnTo>
                  <a:lnTo>
                    <a:pt x="19" y="4"/>
                  </a:lnTo>
                  <a:lnTo>
                    <a:pt x="19" y="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73" name="Freeform 277"/>
            <p:cNvSpPr>
              <a:spLocks/>
            </p:cNvSpPr>
            <p:nvPr/>
          </p:nvSpPr>
          <p:spPr bwMode="auto">
            <a:xfrm>
              <a:off x="2755" y="956"/>
              <a:ext cx="25" cy="30"/>
            </a:xfrm>
            <a:custGeom>
              <a:avLst/>
              <a:gdLst>
                <a:gd name="T0" fmla="*/ 13 w 33"/>
                <a:gd name="T1" fmla="*/ 8 h 33"/>
                <a:gd name="T2" fmla="*/ 13 w 33"/>
                <a:gd name="T3" fmla="*/ 4 h 33"/>
                <a:gd name="T4" fmla="*/ 6 w 33"/>
                <a:gd name="T5" fmla="*/ 1 h 33"/>
                <a:gd name="T6" fmla="*/ 6 w 33"/>
                <a:gd name="T7" fmla="*/ 0 h 33"/>
                <a:gd name="T8" fmla="*/ 0 w 33"/>
                <a:gd name="T9" fmla="*/ 1 h 33"/>
                <a:gd name="T10" fmla="*/ 0 w 33"/>
                <a:gd name="T11" fmla="*/ 4 h 33"/>
                <a:gd name="T12" fmla="*/ 0 w 33"/>
                <a:gd name="T13" fmla="*/ 12 h 33"/>
                <a:gd name="T14" fmla="*/ 0 w 33"/>
                <a:gd name="T15" fmla="*/ 18 h 33"/>
                <a:gd name="T16" fmla="*/ 6 w 33"/>
                <a:gd name="T17" fmla="*/ 23 h 33"/>
                <a:gd name="T18" fmla="*/ 13 w 33"/>
                <a:gd name="T19" fmla="*/ 25 h 33"/>
                <a:gd name="T20" fmla="*/ 19 w 33"/>
                <a:gd name="T21" fmla="*/ 26 h 33"/>
                <a:gd name="T22" fmla="*/ 26 w 33"/>
                <a:gd name="T23" fmla="*/ 31 h 33"/>
                <a:gd name="T24" fmla="*/ 32 w 33"/>
                <a:gd name="T25" fmla="*/ 32 h 33"/>
                <a:gd name="T26" fmla="*/ 32 w 33"/>
                <a:gd name="T27" fmla="*/ 31 h 33"/>
                <a:gd name="T28" fmla="*/ 32 w 33"/>
                <a:gd name="T29" fmla="*/ 28 h 33"/>
                <a:gd name="T30" fmla="*/ 32 w 33"/>
                <a:gd name="T31" fmla="*/ 20 h 33"/>
                <a:gd name="T32" fmla="*/ 26 w 33"/>
                <a:gd name="T33" fmla="*/ 14 h 33"/>
                <a:gd name="T34" fmla="*/ 19 w 33"/>
                <a:gd name="T35" fmla="*/ 9 h 33"/>
                <a:gd name="T36" fmla="*/ 13 w 33"/>
                <a:gd name="T37" fmla="*/ 8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33"/>
                <a:gd name="T59" fmla="*/ 33 w 33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33">
                  <a:moveTo>
                    <a:pt x="13" y="8"/>
                  </a:moveTo>
                  <a:lnTo>
                    <a:pt x="13" y="4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3"/>
                  </a:lnTo>
                  <a:lnTo>
                    <a:pt x="13" y="25"/>
                  </a:lnTo>
                  <a:lnTo>
                    <a:pt x="19" y="26"/>
                  </a:lnTo>
                  <a:lnTo>
                    <a:pt x="26" y="31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28"/>
                  </a:lnTo>
                  <a:lnTo>
                    <a:pt x="32" y="20"/>
                  </a:lnTo>
                  <a:lnTo>
                    <a:pt x="26" y="14"/>
                  </a:lnTo>
                  <a:lnTo>
                    <a:pt x="19" y="9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74" name="Freeform 278"/>
            <p:cNvSpPr>
              <a:spLocks/>
            </p:cNvSpPr>
            <p:nvPr/>
          </p:nvSpPr>
          <p:spPr bwMode="auto">
            <a:xfrm>
              <a:off x="2787" y="932"/>
              <a:ext cx="21" cy="24"/>
            </a:xfrm>
            <a:custGeom>
              <a:avLst/>
              <a:gdLst>
                <a:gd name="T0" fmla="*/ 13 w 27"/>
                <a:gd name="T1" fmla="*/ 0 h 26"/>
                <a:gd name="T2" fmla="*/ 6 w 27"/>
                <a:gd name="T3" fmla="*/ 0 h 26"/>
                <a:gd name="T4" fmla="*/ 0 w 27"/>
                <a:gd name="T5" fmla="*/ 4 h 26"/>
                <a:gd name="T6" fmla="*/ 0 w 27"/>
                <a:gd name="T7" fmla="*/ 7 h 26"/>
                <a:gd name="T8" fmla="*/ 0 w 27"/>
                <a:gd name="T9" fmla="*/ 13 h 26"/>
                <a:gd name="T10" fmla="*/ 6 w 27"/>
                <a:gd name="T11" fmla="*/ 18 h 26"/>
                <a:gd name="T12" fmla="*/ 13 w 27"/>
                <a:gd name="T13" fmla="*/ 22 h 26"/>
                <a:gd name="T14" fmla="*/ 19 w 27"/>
                <a:gd name="T15" fmla="*/ 25 h 26"/>
                <a:gd name="T16" fmla="*/ 26 w 27"/>
                <a:gd name="T17" fmla="*/ 24 h 26"/>
                <a:gd name="T18" fmla="*/ 13 w 27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6"/>
                <a:gd name="T32" fmla="*/ 27 w 27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6">
                  <a:moveTo>
                    <a:pt x="13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8"/>
                  </a:lnTo>
                  <a:lnTo>
                    <a:pt x="13" y="22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13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75" name="Freeform 279"/>
            <p:cNvSpPr>
              <a:spLocks/>
            </p:cNvSpPr>
            <p:nvPr/>
          </p:nvSpPr>
          <p:spPr bwMode="auto">
            <a:xfrm>
              <a:off x="2823" y="960"/>
              <a:ext cx="17" cy="22"/>
            </a:xfrm>
            <a:custGeom>
              <a:avLst/>
              <a:gdLst>
                <a:gd name="T0" fmla="*/ 14 w 21"/>
                <a:gd name="T1" fmla="*/ 0 h 25"/>
                <a:gd name="T2" fmla="*/ 7 w 21"/>
                <a:gd name="T3" fmla="*/ 0 h 25"/>
                <a:gd name="T4" fmla="*/ 7 w 21"/>
                <a:gd name="T5" fmla="*/ 3 h 25"/>
                <a:gd name="T6" fmla="*/ 0 w 21"/>
                <a:gd name="T7" fmla="*/ 6 h 25"/>
                <a:gd name="T8" fmla="*/ 0 w 21"/>
                <a:gd name="T9" fmla="*/ 11 h 25"/>
                <a:gd name="T10" fmla="*/ 7 w 21"/>
                <a:gd name="T11" fmla="*/ 17 h 25"/>
                <a:gd name="T12" fmla="*/ 14 w 21"/>
                <a:gd name="T13" fmla="*/ 24 h 25"/>
                <a:gd name="T14" fmla="*/ 14 w 21"/>
                <a:gd name="T15" fmla="*/ 23 h 25"/>
                <a:gd name="T16" fmla="*/ 20 w 21"/>
                <a:gd name="T17" fmla="*/ 20 h 25"/>
                <a:gd name="T18" fmla="*/ 20 w 21"/>
                <a:gd name="T19" fmla="*/ 12 h 25"/>
                <a:gd name="T20" fmla="*/ 14 w 21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5"/>
                <a:gd name="T35" fmla="*/ 21 w 21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5">
                  <a:moveTo>
                    <a:pt x="14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7" y="17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76" name="Freeform 280"/>
            <p:cNvSpPr>
              <a:spLocks/>
            </p:cNvSpPr>
            <p:nvPr/>
          </p:nvSpPr>
          <p:spPr bwMode="auto">
            <a:xfrm>
              <a:off x="2306" y="972"/>
              <a:ext cx="95" cy="217"/>
            </a:xfrm>
            <a:custGeom>
              <a:avLst/>
              <a:gdLst>
                <a:gd name="T0" fmla="*/ 52 w 126"/>
                <a:gd name="T1" fmla="*/ 20 h 237"/>
                <a:gd name="T2" fmla="*/ 46 w 126"/>
                <a:gd name="T3" fmla="*/ 18 h 237"/>
                <a:gd name="T4" fmla="*/ 40 w 126"/>
                <a:gd name="T5" fmla="*/ 20 h 237"/>
                <a:gd name="T6" fmla="*/ 40 w 126"/>
                <a:gd name="T7" fmla="*/ 28 h 237"/>
                <a:gd name="T8" fmla="*/ 40 w 126"/>
                <a:gd name="T9" fmla="*/ 34 h 237"/>
                <a:gd name="T10" fmla="*/ 34 w 126"/>
                <a:gd name="T11" fmla="*/ 35 h 237"/>
                <a:gd name="T12" fmla="*/ 29 w 126"/>
                <a:gd name="T13" fmla="*/ 37 h 237"/>
                <a:gd name="T14" fmla="*/ 29 w 126"/>
                <a:gd name="T15" fmla="*/ 34 h 237"/>
                <a:gd name="T16" fmla="*/ 23 w 126"/>
                <a:gd name="T17" fmla="*/ 26 h 237"/>
                <a:gd name="T18" fmla="*/ 12 w 126"/>
                <a:gd name="T19" fmla="*/ 18 h 237"/>
                <a:gd name="T20" fmla="*/ 6 w 126"/>
                <a:gd name="T21" fmla="*/ 17 h 237"/>
                <a:gd name="T22" fmla="*/ 0 w 126"/>
                <a:gd name="T23" fmla="*/ 17 h 237"/>
                <a:gd name="T24" fmla="*/ 0 w 126"/>
                <a:gd name="T25" fmla="*/ 37 h 237"/>
                <a:gd name="T26" fmla="*/ 0 w 126"/>
                <a:gd name="T27" fmla="*/ 64 h 237"/>
                <a:gd name="T28" fmla="*/ 0 w 126"/>
                <a:gd name="T29" fmla="*/ 66 h 237"/>
                <a:gd name="T30" fmla="*/ 0 w 126"/>
                <a:gd name="T31" fmla="*/ 68 h 237"/>
                <a:gd name="T32" fmla="*/ 6 w 126"/>
                <a:gd name="T33" fmla="*/ 79 h 237"/>
                <a:gd name="T34" fmla="*/ 12 w 126"/>
                <a:gd name="T35" fmla="*/ 90 h 237"/>
                <a:gd name="T36" fmla="*/ 17 w 126"/>
                <a:gd name="T37" fmla="*/ 102 h 237"/>
                <a:gd name="T38" fmla="*/ 34 w 126"/>
                <a:gd name="T39" fmla="*/ 123 h 237"/>
                <a:gd name="T40" fmla="*/ 46 w 126"/>
                <a:gd name="T41" fmla="*/ 115 h 237"/>
                <a:gd name="T42" fmla="*/ 52 w 126"/>
                <a:gd name="T43" fmla="*/ 102 h 237"/>
                <a:gd name="T44" fmla="*/ 69 w 126"/>
                <a:gd name="T45" fmla="*/ 102 h 237"/>
                <a:gd name="T46" fmla="*/ 74 w 126"/>
                <a:gd name="T47" fmla="*/ 104 h 237"/>
                <a:gd name="T48" fmla="*/ 80 w 126"/>
                <a:gd name="T49" fmla="*/ 107 h 237"/>
                <a:gd name="T50" fmla="*/ 80 w 126"/>
                <a:gd name="T51" fmla="*/ 115 h 237"/>
                <a:gd name="T52" fmla="*/ 74 w 126"/>
                <a:gd name="T53" fmla="*/ 123 h 237"/>
                <a:gd name="T54" fmla="*/ 63 w 126"/>
                <a:gd name="T55" fmla="*/ 130 h 237"/>
                <a:gd name="T56" fmla="*/ 52 w 126"/>
                <a:gd name="T57" fmla="*/ 136 h 237"/>
                <a:gd name="T58" fmla="*/ 46 w 126"/>
                <a:gd name="T59" fmla="*/ 140 h 237"/>
                <a:gd name="T60" fmla="*/ 40 w 126"/>
                <a:gd name="T61" fmla="*/ 140 h 237"/>
                <a:gd name="T62" fmla="*/ 40 w 126"/>
                <a:gd name="T63" fmla="*/ 157 h 237"/>
                <a:gd name="T64" fmla="*/ 57 w 126"/>
                <a:gd name="T65" fmla="*/ 164 h 237"/>
                <a:gd name="T66" fmla="*/ 40 w 126"/>
                <a:gd name="T67" fmla="*/ 177 h 237"/>
                <a:gd name="T68" fmla="*/ 40 w 126"/>
                <a:gd name="T69" fmla="*/ 179 h 237"/>
                <a:gd name="T70" fmla="*/ 40 w 126"/>
                <a:gd name="T71" fmla="*/ 181 h 237"/>
                <a:gd name="T72" fmla="*/ 46 w 126"/>
                <a:gd name="T73" fmla="*/ 189 h 237"/>
                <a:gd name="T74" fmla="*/ 52 w 126"/>
                <a:gd name="T75" fmla="*/ 198 h 237"/>
                <a:gd name="T76" fmla="*/ 57 w 126"/>
                <a:gd name="T77" fmla="*/ 206 h 237"/>
                <a:gd name="T78" fmla="*/ 63 w 126"/>
                <a:gd name="T79" fmla="*/ 215 h 237"/>
                <a:gd name="T80" fmla="*/ 69 w 126"/>
                <a:gd name="T81" fmla="*/ 225 h 237"/>
                <a:gd name="T82" fmla="*/ 74 w 126"/>
                <a:gd name="T83" fmla="*/ 232 h 237"/>
                <a:gd name="T84" fmla="*/ 74 w 126"/>
                <a:gd name="T85" fmla="*/ 236 h 237"/>
                <a:gd name="T86" fmla="*/ 86 w 126"/>
                <a:gd name="T87" fmla="*/ 230 h 237"/>
                <a:gd name="T88" fmla="*/ 97 w 126"/>
                <a:gd name="T89" fmla="*/ 185 h 237"/>
                <a:gd name="T90" fmla="*/ 103 w 126"/>
                <a:gd name="T91" fmla="*/ 166 h 237"/>
                <a:gd name="T92" fmla="*/ 108 w 126"/>
                <a:gd name="T93" fmla="*/ 140 h 237"/>
                <a:gd name="T94" fmla="*/ 120 w 126"/>
                <a:gd name="T95" fmla="*/ 106 h 237"/>
                <a:gd name="T96" fmla="*/ 120 w 126"/>
                <a:gd name="T97" fmla="*/ 102 h 237"/>
                <a:gd name="T98" fmla="*/ 125 w 126"/>
                <a:gd name="T99" fmla="*/ 94 h 237"/>
                <a:gd name="T100" fmla="*/ 125 w 126"/>
                <a:gd name="T101" fmla="*/ 81 h 237"/>
                <a:gd name="T102" fmla="*/ 125 w 126"/>
                <a:gd name="T103" fmla="*/ 70 h 237"/>
                <a:gd name="T104" fmla="*/ 114 w 126"/>
                <a:gd name="T105" fmla="*/ 49 h 237"/>
                <a:gd name="T106" fmla="*/ 120 w 126"/>
                <a:gd name="T107" fmla="*/ 24 h 237"/>
                <a:gd name="T108" fmla="*/ 80 w 126"/>
                <a:gd name="T109" fmla="*/ 0 h 237"/>
                <a:gd name="T110" fmla="*/ 74 w 126"/>
                <a:gd name="T111" fmla="*/ 3 h 237"/>
                <a:gd name="T112" fmla="*/ 69 w 126"/>
                <a:gd name="T113" fmla="*/ 11 h 237"/>
                <a:gd name="T114" fmla="*/ 69 w 126"/>
                <a:gd name="T115" fmla="*/ 17 h 237"/>
                <a:gd name="T116" fmla="*/ 69 w 126"/>
                <a:gd name="T117" fmla="*/ 24 h 237"/>
                <a:gd name="T118" fmla="*/ 63 w 126"/>
                <a:gd name="T119" fmla="*/ 30 h 237"/>
                <a:gd name="T120" fmla="*/ 63 w 126"/>
                <a:gd name="T121" fmla="*/ 32 h 237"/>
                <a:gd name="T122" fmla="*/ 52 w 126"/>
                <a:gd name="T123" fmla="*/ 20 h 2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237"/>
                <a:gd name="T188" fmla="*/ 126 w 126"/>
                <a:gd name="T189" fmla="*/ 237 h 2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237">
                  <a:moveTo>
                    <a:pt x="52" y="20"/>
                  </a:moveTo>
                  <a:lnTo>
                    <a:pt x="46" y="18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34" y="35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3" y="26"/>
                  </a:lnTo>
                  <a:lnTo>
                    <a:pt x="12" y="18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37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6" y="79"/>
                  </a:lnTo>
                  <a:lnTo>
                    <a:pt x="12" y="90"/>
                  </a:lnTo>
                  <a:lnTo>
                    <a:pt x="17" y="102"/>
                  </a:lnTo>
                  <a:lnTo>
                    <a:pt x="34" y="123"/>
                  </a:lnTo>
                  <a:lnTo>
                    <a:pt x="46" y="115"/>
                  </a:lnTo>
                  <a:lnTo>
                    <a:pt x="52" y="102"/>
                  </a:lnTo>
                  <a:lnTo>
                    <a:pt x="69" y="102"/>
                  </a:lnTo>
                  <a:lnTo>
                    <a:pt x="74" y="104"/>
                  </a:lnTo>
                  <a:lnTo>
                    <a:pt x="80" y="107"/>
                  </a:lnTo>
                  <a:lnTo>
                    <a:pt x="80" y="115"/>
                  </a:lnTo>
                  <a:lnTo>
                    <a:pt x="74" y="123"/>
                  </a:lnTo>
                  <a:lnTo>
                    <a:pt x="63" y="130"/>
                  </a:lnTo>
                  <a:lnTo>
                    <a:pt x="52" y="136"/>
                  </a:lnTo>
                  <a:lnTo>
                    <a:pt x="46" y="140"/>
                  </a:lnTo>
                  <a:lnTo>
                    <a:pt x="40" y="140"/>
                  </a:lnTo>
                  <a:lnTo>
                    <a:pt x="40" y="157"/>
                  </a:lnTo>
                  <a:lnTo>
                    <a:pt x="57" y="164"/>
                  </a:lnTo>
                  <a:lnTo>
                    <a:pt x="40" y="177"/>
                  </a:lnTo>
                  <a:lnTo>
                    <a:pt x="40" y="179"/>
                  </a:lnTo>
                  <a:lnTo>
                    <a:pt x="40" y="181"/>
                  </a:lnTo>
                  <a:lnTo>
                    <a:pt x="46" y="189"/>
                  </a:lnTo>
                  <a:lnTo>
                    <a:pt x="52" y="198"/>
                  </a:lnTo>
                  <a:lnTo>
                    <a:pt x="57" y="206"/>
                  </a:lnTo>
                  <a:lnTo>
                    <a:pt x="63" y="215"/>
                  </a:lnTo>
                  <a:lnTo>
                    <a:pt x="69" y="225"/>
                  </a:lnTo>
                  <a:lnTo>
                    <a:pt x="74" y="232"/>
                  </a:lnTo>
                  <a:lnTo>
                    <a:pt x="74" y="236"/>
                  </a:lnTo>
                  <a:lnTo>
                    <a:pt x="86" y="230"/>
                  </a:lnTo>
                  <a:lnTo>
                    <a:pt x="97" y="185"/>
                  </a:lnTo>
                  <a:lnTo>
                    <a:pt x="103" y="166"/>
                  </a:lnTo>
                  <a:lnTo>
                    <a:pt x="108" y="140"/>
                  </a:lnTo>
                  <a:lnTo>
                    <a:pt x="120" y="106"/>
                  </a:lnTo>
                  <a:lnTo>
                    <a:pt x="120" y="102"/>
                  </a:lnTo>
                  <a:lnTo>
                    <a:pt x="125" y="94"/>
                  </a:lnTo>
                  <a:lnTo>
                    <a:pt x="125" y="81"/>
                  </a:lnTo>
                  <a:lnTo>
                    <a:pt x="125" y="70"/>
                  </a:lnTo>
                  <a:lnTo>
                    <a:pt x="114" y="49"/>
                  </a:lnTo>
                  <a:lnTo>
                    <a:pt x="120" y="24"/>
                  </a:lnTo>
                  <a:lnTo>
                    <a:pt x="80" y="0"/>
                  </a:lnTo>
                  <a:lnTo>
                    <a:pt x="74" y="3"/>
                  </a:lnTo>
                  <a:lnTo>
                    <a:pt x="69" y="11"/>
                  </a:lnTo>
                  <a:lnTo>
                    <a:pt x="69" y="17"/>
                  </a:lnTo>
                  <a:lnTo>
                    <a:pt x="69" y="24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52" y="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77" name="Freeform 281"/>
            <p:cNvSpPr>
              <a:spLocks/>
            </p:cNvSpPr>
            <p:nvPr/>
          </p:nvSpPr>
          <p:spPr bwMode="auto">
            <a:xfrm>
              <a:off x="2382" y="934"/>
              <a:ext cx="104" cy="92"/>
            </a:xfrm>
            <a:custGeom>
              <a:avLst/>
              <a:gdLst>
                <a:gd name="T0" fmla="*/ 24 w 142"/>
                <a:gd name="T1" fmla="*/ 0 h 100"/>
                <a:gd name="T2" fmla="*/ 18 w 142"/>
                <a:gd name="T3" fmla="*/ 21 h 100"/>
                <a:gd name="T4" fmla="*/ 0 w 142"/>
                <a:gd name="T5" fmla="*/ 30 h 100"/>
                <a:gd name="T6" fmla="*/ 0 w 142"/>
                <a:gd name="T7" fmla="*/ 32 h 100"/>
                <a:gd name="T8" fmla="*/ 0 w 142"/>
                <a:gd name="T9" fmla="*/ 33 h 100"/>
                <a:gd name="T10" fmla="*/ 6 w 142"/>
                <a:gd name="T11" fmla="*/ 42 h 100"/>
                <a:gd name="T12" fmla="*/ 6 w 142"/>
                <a:gd name="T13" fmla="*/ 50 h 100"/>
                <a:gd name="T14" fmla="*/ 12 w 142"/>
                <a:gd name="T15" fmla="*/ 53 h 100"/>
                <a:gd name="T16" fmla="*/ 12 w 142"/>
                <a:gd name="T17" fmla="*/ 54 h 100"/>
                <a:gd name="T18" fmla="*/ 18 w 142"/>
                <a:gd name="T19" fmla="*/ 56 h 100"/>
                <a:gd name="T20" fmla="*/ 30 w 142"/>
                <a:gd name="T21" fmla="*/ 58 h 100"/>
                <a:gd name="T22" fmla="*/ 36 w 142"/>
                <a:gd name="T23" fmla="*/ 61 h 100"/>
                <a:gd name="T24" fmla="*/ 36 w 142"/>
                <a:gd name="T25" fmla="*/ 64 h 100"/>
                <a:gd name="T26" fmla="*/ 30 w 142"/>
                <a:gd name="T27" fmla="*/ 69 h 100"/>
                <a:gd name="T28" fmla="*/ 30 w 142"/>
                <a:gd name="T29" fmla="*/ 77 h 100"/>
                <a:gd name="T30" fmla="*/ 30 w 142"/>
                <a:gd name="T31" fmla="*/ 85 h 100"/>
                <a:gd name="T32" fmla="*/ 41 w 142"/>
                <a:gd name="T33" fmla="*/ 91 h 100"/>
                <a:gd name="T34" fmla="*/ 47 w 142"/>
                <a:gd name="T35" fmla="*/ 93 h 100"/>
                <a:gd name="T36" fmla="*/ 53 w 142"/>
                <a:gd name="T37" fmla="*/ 93 h 100"/>
                <a:gd name="T38" fmla="*/ 65 w 142"/>
                <a:gd name="T39" fmla="*/ 91 h 100"/>
                <a:gd name="T40" fmla="*/ 77 w 142"/>
                <a:gd name="T41" fmla="*/ 93 h 100"/>
                <a:gd name="T42" fmla="*/ 82 w 142"/>
                <a:gd name="T43" fmla="*/ 96 h 100"/>
                <a:gd name="T44" fmla="*/ 88 w 142"/>
                <a:gd name="T45" fmla="*/ 99 h 100"/>
                <a:gd name="T46" fmla="*/ 141 w 142"/>
                <a:gd name="T47" fmla="*/ 45 h 100"/>
                <a:gd name="T48" fmla="*/ 129 w 142"/>
                <a:gd name="T49" fmla="*/ 22 h 100"/>
                <a:gd name="T50" fmla="*/ 106 w 142"/>
                <a:gd name="T51" fmla="*/ 21 h 100"/>
                <a:gd name="T52" fmla="*/ 65 w 142"/>
                <a:gd name="T53" fmla="*/ 0 h 100"/>
                <a:gd name="T54" fmla="*/ 59 w 142"/>
                <a:gd name="T55" fmla="*/ 13 h 100"/>
                <a:gd name="T56" fmla="*/ 47 w 142"/>
                <a:gd name="T57" fmla="*/ 9 h 100"/>
                <a:gd name="T58" fmla="*/ 24 w 142"/>
                <a:gd name="T59" fmla="*/ 0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2"/>
                <a:gd name="T91" fmla="*/ 0 h 100"/>
                <a:gd name="T92" fmla="*/ 142 w 142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2" h="100">
                  <a:moveTo>
                    <a:pt x="24" y="0"/>
                  </a:moveTo>
                  <a:lnTo>
                    <a:pt x="18" y="21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6" y="42"/>
                  </a:lnTo>
                  <a:lnTo>
                    <a:pt x="6" y="50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30" y="58"/>
                  </a:lnTo>
                  <a:lnTo>
                    <a:pt x="36" y="61"/>
                  </a:lnTo>
                  <a:lnTo>
                    <a:pt x="36" y="64"/>
                  </a:lnTo>
                  <a:lnTo>
                    <a:pt x="30" y="69"/>
                  </a:lnTo>
                  <a:lnTo>
                    <a:pt x="30" y="77"/>
                  </a:lnTo>
                  <a:lnTo>
                    <a:pt x="30" y="85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65" y="91"/>
                  </a:lnTo>
                  <a:lnTo>
                    <a:pt x="77" y="93"/>
                  </a:lnTo>
                  <a:lnTo>
                    <a:pt x="82" y="96"/>
                  </a:lnTo>
                  <a:lnTo>
                    <a:pt x="88" y="99"/>
                  </a:lnTo>
                  <a:lnTo>
                    <a:pt x="141" y="45"/>
                  </a:lnTo>
                  <a:lnTo>
                    <a:pt x="129" y="22"/>
                  </a:lnTo>
                  <a:lnTo>
                    <a:pt x="106" y="21"/>
                  </a:lnTo>
                  <a:lnTo>
                    <a:pt x="65" y="0"/>
                  </a:lnTo>
                  <a:lnTo>
                    <a:pt x="59" y="13"/>
                  </a:lnTo>
                  <a:lnTo>
                    <a:pt x="47" y="9"/>
                  </a:lnTo>
                  <a:lnTo>
                    <a:pt x="2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78" name="Freeform 282"/>
            <p:cNvSpPr>
              <a:spLocks/>
            </p:cNvSpPr>
            <p:nvPr/>
          </p:nvSpPr>
          <p:spPr bwMode="auto">
            <a:xfrm>
              <a:off x="2411" y="1093"/>
              <a:ext cx="32" cy="45"/>
            </a:xfrm>
            <a:custGeom>
              <a:avLst/>
              <a:gdLst>
                <a:gd name="T0" fmla="*/ 29 w 47"/>
                <a:gd name="T1" fmla="*/ 7 h 49"/>
                <a:gd name="T2" fmla="*/ 29 w 47"/>
                <a:gd name="T3" fmla="*/ 5 h 49"/>
                <a:gd name="T4" fmla="*/ 23 w 47"/>
                <a:gd name="T5" fmla="*/ 3 h 49"/>
                <a:gd name="T6" fmla="*/ 18 w 47"/>
                <a:gd name="T7" fmla="*/ 0 h 49"/>
                <a:gd name="T8" fmla="*/ 6 w 47"/>
                <a:gd name="T9" fmla="*/ 0 h 49"/>
                <a:gd name="T10" fmla="*/ 6 w 47"/>
                <a:gd name="T11" fmla="*/ 7 h 49"/>
                <a:gd name="T12" fmla="*/ 0 w 47"/>
                <a:gd name="T13" fmla="*/ 16 h 49"/>
                <a:gd name="T14" fmla="*/ 0 w 47"/>
                <a:gd name="T15" fmla="*/ 23 h 49"/>
                <a:gd name="T16" fmla="*/ 6 w 47"/>
                <a:gd name="T17" fmla="*/ 28 h 49"/>
                <a:gd name="T18" fmla="*/ 12 w 47"/>
                <a:gd name="T19" fmla="*/ 34 h 49"/>
                <a:gd name="T20" fmla="*/ 18 w 47"/>
                <a:gd name="T21" fmla="*/ 41 h 49"/>
                <a:gd name="T22" fmla="*/ 29 w 47"/>
                <a:gd name="T23" fmla="*/ 46 h 49"/>
                <a:gd name="T24" fmla="*/ 29 w 47"/>
                <a:gd name="T25" fmla="*/ 48 h 49"/>
                <a:gd name="T26" fmla="*/ 35 w 47"/>
                <a:gd name="T27" fmla="*/ 46 h 49"/>
                <a:gd name="T28" fmla="*/ 41 w 47"/>
                <a:gd name="T29" fmla="*/ 41 h 49"/>
                <a:gd name="T30" fmla="*/ 46 w 47"/>
                <a:gd name="T31" fmla="*/ 34 h 49"/>
                <a:gd name="T32" fmla="*/ 46 w 47"/>
                <a:gd name="T33" fmla="*/ 28 h 49"/>
                <a:gd name="T34" fmla="*/ 46 w 47"/>
                <a:gd name="T35" fmla="*/ 21 h 49"/>
                <a:gd name="T36" fmla="*/ 41 w 47"/>
                <a:gd name="T37" fmla="*/ 14 h 49"/>
                <a:gd name="T38" fmla="*/ 35 w 47"/>
                <a:gd name="T39" fmla="*/ 9 h 49"/>
                <a:gd name="T40" fmla="*/ 29 w 47"/>
                <a:gd name="T41" fmla="*/ 7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49"/>
                <a:gd name="T65" fmla="*/ 47 w 47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49">
                  <a:moveTo>
                    <a:pt x="29" y="7"/>
                  </a:moveTo>
                  <a:lnTo>
                    <a:pt x="29" y="5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12" y="34"/>
                  </a:lnTo>
                  <a:lnTo>
                    <a:pt x="18" y="41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35" y="46"/>
                  </a:lnTo>
                  <a:lnTo>
                    <a:pt x="41" y="41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46" y="21"/>
                  </a:lnTo>
                  <a:lnTo>
                    <a:pt x="41" y="14"/>
                  </a:lnTo>
                  <a:lnTo>
                    <a:pt x="35" y="9"/>
                  </a:lnTo>
                  <a:lnTo>
                    <a:pt x="29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79" name="Freeform 283"/>
            <p:cNvSpPr>
              <a:spLocks/>
            </p:cNvSpPr>
            <p:nvPr/>
          </p:nvSpPr>
          <p:spPr bwMode="auto">
            <a:xfrm>
              <a:off x="2292" y="1042"/>
              <a:ext cx="32" cy="48"/>
            </a:xfrm>
            <a:custGeom>
              <a:avLst/>
              <a:gdLst>
                <a:gd name="T0" fmla="*/ 0 w 45"/>
                <a:gd name="T1" fmla="*/ 0 h 52"/>
                <a:gd name="T2" fmla="*/ 0 w 45"/>
                <a:gd name="T3" fmla="*/ 1 h 52"/>
                <a:gd name="T4" fmla="*/ 0 w 45"/>
                <a:gd name="T5" fmla="*/ 3 h 52"/>
                <a:gd name="T6" fmla="*/ 6 w 45"/>
                <a:gd name="T7" fmla="*/ 12 h 52"/>
                <a:gd name="T8" fmla="*/ 11 w 45"/>
                <a:gd name="T9" fmla="*/ 22 h 52"/>
                <a:gd name="T10" fmla="*/ 17 w 45"/>
                <a:gd name="T11" fmla="*/ 31 h 52"/>
                <a:gd name="T12" fmla="*/ 22 w 45"/>
                <a:gd name="T13" fmla="*/ 39 h 52"/>
                <a:gd name="T14" fmla="*/ 28 w 45"/>
                <a:gd name="T15" fmla="*/ 46 h 52"/>
                <a:gd name="T16" fmla="*/ 33 w 45"/>
                <a:gd name="T17" fmla="*/ 50 h 52"/>
                <a:gd name="T18" fmla="*/ 39 w 45"/>
                <a:gd name="T19" fmla="*/ 51 h 52"/>
                <a:gd name="T20" fmla="*/ 44 w 45"/>
                <a:gd name="T21" fmla="*/ 50 h 52"/>
                <a:gd name="T22" fmla="*/ 44 w 45"/>
                <a:gd name="T23" fmla="*/ 43 h 52"/>
                <a:gd name="T24" fmla="*/ 33 w 45"/>
                <a:gd name="T25" fmla="*/ 34 h 52"/>
                <a:gd name="T26" fmla="*/ 28 w 45"/>
                <a:gd name="T27" fmla="*/ 27 h 52"/>
                <a:gd name="T28" fmla="*/ 22 w 45"/>
                <a:gd name="T29" fmla="*/ 25 h 52"/>
                <a:gd name="T30" fmla="*/ 17 w 45"/>
                <a:gd name="T31" fmla="*/ 22 h 52"/>
                <a:gd name="T32" fmla="*/ 11 w 45"/>
                <a:gd name="T33" fmla="*/ 12 h 52"/>
                <a:gd name="T34" fmla="*/ 6 w 45"/>
                <a:gd name="T35" fmla="*/ 3 h 52"/>
                <a:gd name="T36" fmla="*/ 0 w 45"/>
                <a:gd name="T37" fmla="*/ 1 h 52"/>
                <a:gd name="T38" fmla="*/ 0 w 45"/>
                <a:gd name="T39" fmla="*/ 0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52"/>
                <a:gd name="T62" fmla="*/ 45 w 4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52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6" y="12"/>
                  </a:lnTo>
                  <a:lnTo>
                    <a:pt x="11" y="22"/>
                  </a:lnTo>
                  <a:lnTo>
                    <a:pt x="17" y="31"/>
                  </a:lnTo>
                  <a:lnTo>
                    <a:pt x="22" y="39"/>
                  </a:lnTo>
                  <a:lnTo>
                    <a:pt x="28" y="46"/>
                  </a:lnTo>
                  <a:lnTo>
                    <a:pt x="33" y="50"/>
                  </a:lnTo>
                  <a:lnTo>
                    <a:pt x="39" y="51"/>
                  </a:lnTo>
                  <a:lnTo>
                    <a:pt x="44" y="50"/>
                  </a:lnTo>
                  <a:lnTo>
                    <a:pt x="44" y="43"/>
                  </a:lnTo>
                  <a:lnTo>
                    <a:pt x="33" y="34"/>
                  </a:lnTo>
                  <a:lnTo>
                    <a:pt x="28" y="27"/>
                  </a:lnTo>
                  <a:lnTo>
                    <a:pt x="22" y="25"/>
                  </a:lnTo>
                  <a:lnTo>
                    <a:pt x="17" y="22"/>
                  </a:lnTo>
                  <a:lnTo>
                    <a:pt x="11" y="12"/>
                  </a:lnTo>
                  <a:lnTo>
                    <a:pt x="6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80" name="Oval 284"/>
            <p:cNvSpPr>
              <a:spLocks noChangeArrowheads="1"/>
            </p:cNvSpPr>
            <p:nvPr/>
          </p:nvSpPr>
          <p:spPr bwMode="auto">
            <a:xfrm>
              <a:off x="2407" y="1062"/>
              <a:ext cx="21" cy="1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81" name="Oval 285"/>
            <p:cNvSpPr>
              <a:spLocks noChangeArrowheads="1"/>
            </p:cNvSpPr>
            <p:nvPr/>
          </p:nvSpPr>
          <p:spPr bwMode="auto">
            <a:xfrm>
              <a:off x="3821" y="1810"/>
              <a:ext cx="4" cy="1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82" name="Oval 286"/>
            <p:cNvSpPr>
              <a:spLocks noChangeArrowheads="1"/>
            </p:cNvSpPr>
            <p:nvPr/>
          </p:nvSpPr>
          <p:spPr bwMode="auto">
            <a:xfrm>
              <a:off x="3814" y="1836"/>
              <a:ext cx="3" cy="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83" name="Oval 287"/>
            <p:cNvSpPr>
              <a:spLocks noChangeArrowheads="1"/>
            </p:cNvSpPr>
            <p:nvPr/>
          </p:nvSpPr>
          <p:spPr bwMode="auto">
            <a:xfrm>
              <a:off x="3803" y="1849"/>
              <a:ext cx="4" cy="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84" name="Oval 288"/>
            <p:cNvSpPr>
              <a:spLocks noChangeArrowheads="1"/>
            </p:cNvSpPr>
            <p:nvPr/>
          </p:nvSpPr>
          <p:spPr bwMode="auto">
            <a:xfrm>
              <a:off x="3797" y="1858"/>
              <a:ext cx="4" cy="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85" name="Oval 289"/>
            <p:cNvSpPr>
              <a:spLocks noChangeArrowheads="1"/>
            </p:cNvSpPr>
            <p:nvPr/>
          </p:nvSpPr>
          <p:spPr bwMode="auto">
            <a:xfrm>
              <a:off x="3762" y="1903"/>
              <a:ext cx="4" cy="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86" name="Oval 290"/>
            <p:cNvSpPr>
              <a:spLocks noChangeArrowheads="1"/>
            </p:cNvSpPr>
            <p:nvPr/>
          </p:nvSpPr>
          <p:spPr bwMode="auto">
            <a:xfrm>
              <a:off x="3742" y="1915"/>
              <a:ext cx="1" cy="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87" name="Freeform 291"/>
            <p:cNvSpPr>
              <a:spLocks/>
            </p:cNvSpPr>
            <p:nvPr/>
          </p:nvSpPr>
          <p:spPr bwMode="auto">
            <a:xfrm>
              <a:off x="3669" y="1742"/>
              <a:ext cx="26" cy="162"/>
            </a:xfrm>
            <a:custGeom>
              <a:avLst/>
              <a:gdLst>
                <a:gd name="T0" fmla="*/ 34 w 35"/>
                <a:gd name="T1" fmla="*/ 6 h 177"/>
                <a:gd name="T2" fmla="*/ 34 w 35"/>
                <a:gd name="T3" fmla="*/ 3 h 177"/>
                <a:gd name="T4" fmla="*/ 25 w 35"/>
                <a:gd name="T5" fmla="*/ 0 h 177"/>
                <a:gd name="T6" fmla="*/ 17 w 35"/>
                <a:gd name="T7" fmla="*/ 0 h 177"/>
                <a:gd name="T8" fmla="*/ 17 w 35"/>
                <a:gd name="T9" fmla="*/ 6 h 177"/>
                <a:gd name="T10" fmla="*/ 17 w 35"/>
                <a:gd name="T11" fmla="*/ 13 h 177"/>
                <a:gd name="T12" fmla="*/ 8 w 35"/>
                <a:gd name="T13" fmla="*/ 19 h 177"/>
                <a:gd name="T14" fmla="*/ 8 w 35"/>
                <a:gd name="T15" fmla="*/ 22 h 177"/>
                <a:gd name="T16" fmla="*/ 0 w 35"/>
                <a:gd name="T17" fmla="*/ 44 h 177"/>
                <a:gd name="T18" fmla="*/ 0 w 35"/>
                <a:gd name="T19" fmla="*/ 47 h 177"/>
                <a:gd name="T20" fmla="*/ 8 w 35"/>
                <a:gd name="T21" fmla="*/ 54 h 177"/>
                <a:gd name="T22" fmla="*/ 8 w 35"/>
                <a:gd name="T23" fmla="*/ 60 h 177"/>
                <a:gd name="T24" fmla="*/ 8 w 35"/>
                <a:gd name="T25" fmla="*/ 63 h 177"/>
                <a:gd name="T26" fmla="*/ 8 w 35"/>
                <a:gd name="T27" fmla="*/ 66 h 177"/>
                <a:gd name="T28" fmla="*/ 8 w 35"/>
                <a:gd name="T29" fmla="*/ 79 h 177"/>
                <a:gd name="T30" fmla="*/ 8 w 35"/>
                <a:gd name="T31" fmla="*/ 91 h 177"/>
                <a:gd name="T32" fmla="*/ 8 w 35"/>
                <a:gd name="T33" fmla="*/ 107 h 177"/>
                <a:gd name="T34" fmla="*/ 8 w 35"/>
                <a:gd name="T35" fmla="*/ 119 h 177"/>
                <a:gd name="T36" fmla="*/ 8 w 35"/>
                <a:gd name="T37" fmla="*/ 135 h 177"/>
                <a:gd name="T38" fmla="*/ 8 w 35"/>
                <a:gd name="T39" fmla="*/ 145 h 177"/>
                <a:gd name="T40" fmla="*/ 8 w 35"/>
                <a:gd name="T41" fmla="*/ 148 h 177"/>
                <a:gd name="T42" fmla="*/ 8 w 35"/>
                <a:gd name="T43" fmla="*/ 154 h 177"/>
                <a:gd name="T44" fmla="*/ 8 w 35"/>
                <a:gd name="T45" fmla="*/ 160 h 177"/>
                <a:gd name="T46" fmla="*/ 0 w 35"/>
                <a:gd name="T47" fmla="*/ 170 h 177"/>
                <a:gd name="T48" fmla="*/ 0 w 35"/>
                <a:gd name="T49" fmla="*/ 173 h 177"/>
                <a:gd name="T50" fmla="*/ 8 w 35"/>
                <a:gd name="T51" fmla="*/ 176 h 177"/>
                <a:gd name="T52" fmla="*/ 17 w 35"/>
                <a:gd name="T53" fmla="*/ 160 h 177"/>
                <a:gd name="T54" fmla="*/ 25 w 35"/>
                <a:gd name="T55" fmla="*/ 173 h 177"/>
                <a:gd name="T56" fmla="*/ 25 w 35"/>
                <a:gd name="T57" fmla="*/ 170 h 177"/>
                <a:gd name="T58" fmla="*/ 25 w 35"/>
                <a:gd name="T59" fmla="*/ 167 h 177"/>
                <a:gd name="T60" fmla="*/ 25 w 35"/>
                <a:gd name="T61" fmla="*/ 151 h 177"/>
                <a:gd name="T62" fmla="*/ 25 w 35"/>
                <a:gd name="T63" fmla="*/ 141 h 177"/>
                <a:gd name="T64" fmla="*/ 25 w 35"/>
                <a:gd name="T65" fmla="*/ 132 h 177"/>
                <a:gd name="T66" fmla="*/ 25 w 35"/>
                <a:gd name="T67" fmla="*/ 123 h 177"/>
                <a:gd name="T68" fmla="*/ 34 w 35"/>
                <a:gd name="T69" fmla="*/ 113 h 177"/>
                <a:gd name="T70" fmla="*/ 34 w 35"/>
                <a:gd name="T71" fmla="*/ 98 h 177"/>
                <a:gd name="T72" fmla="*/ 34 w 35"/>
                <a:gd name="T73" fmla="*/ 85 h 177"/>
                <a:gd name="T74" fmla="*/ 34 w 35"/>
                <a:gd name="T75" fmla="*/ 82 h 177"/>
                <a:gd name="T76" fmla="*/ 34 w 35"/>
                <a:gd name="T77" fmla="*/ 76 h 177"/>
                <a:gd name="T78" fmla="*/ 34 w 35"/>
                <a:gd name="T79" fmla="*/ 60 h 177"/>
                <a:gd name="T80" fmla="*/ 34 w 35"/>
                <a:gd name="T81" fmla="*/ 44 h 177"/>
                <a:gd name="T82" fmla="*/ 34 w 35"/>
                <a:gd name="T83" fmla="*/ 41 h 177"/>
                <a:gd name="T84" fmla="*/ 34 w 35"/>
                <a:gd name="T85" fmla="*/ 38 h 177"/>
                <a:gd name="T86" fmla="*/ 34 w 35"/>
                <a:gd name="T87" fmla="*/ 35 h 177"/>
                <a:gd name="T88" fmla="*/ 34 w 35"/>
                <a:gd name="T89" fmla="*/ 25 h 177"/>
                <a:gd name="T90" fmla="*/ 34 w 35"/>
                <a:gd name="T91" fmla="*/ 16 h 177"/>
                <a:gd name="T92" fmla="*/ 34 w 35"/>
                <a:gd name="T93" fmla="*/ 6 h 1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177"/>
                <a:gd name="T143" fmla="*/ 35 w 35"/>
                <a:gd name="T144" fmla="*/ 177 h 1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177">
                  <a:moveTo>
                    <a:pt x="34" y="6"/>
                  </a:moveTo>
                  <a:lnTo>
                    <a:pt x="34" y="3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17" y="13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8" y="54"/>
                  </a:lnTo>
                  <a:lnTo>
                    <a:pt x="8" y="60"/>
                  </a:lnTo>
                  <a:lnTo>
                    <a:pt x="8" y="63"/>
                  </a:lnTo>
                  <a:lnTo>
                    <a:pt x="8" y="66"/>
                  </a:lnTo>
                  <a:lnTo>
                    <a:pt x="8" y="79"/>
                  </a:lnTo>
                  <a:lnTo>
                    <a:pt x="8" y="91"/>
                  </a:lnTo>
                  <a:lnTo>
                    <a:pt x="8" y="107"/>
                  </a:lnTo>
                  <a:lnTo>
                    <a:pt x="8" y="119"/>
                  </a:lnTo>
                  <a:lnTo>
                    <a:pt x="8" y="135"/>
                  </a:lnTo>
                  <a:lnTo>
                    <a:pt x="8" y="145"/>
                  </a:lnTo>
                  <a:lnTo>
                    <a:pt x="8" y="148"/>
                  </a:lnTo>
                  <a:lnTo>
                    <a:pt x="8" y="154"/>
                  </a:lnTo>
                  <a:lnTo>
                    <a:pt x="8" y="160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60"/>
                  </a:lnTo>
                  <a:lnTo>
                    <a:pt x="25" y="173"/>
                  </a:lnTo>
                  <a:lnTo>
                    <a:pt x="25" y="170"/>
                  </a:lnTo>
                  <a:lnTo>
                    <a:pt x="25" y="167"/>
                  </a:lnTo>
                  <a:lnTo>
                    <a:pt x="25" y="151"/>
                  </a:lnTo>
                  <a:lnTo>
                    <a:pt x="25" y="141"/>
                  </a:lnTo>
                  <a:lnTo>
                    <a:pt x="25" y="132"/>
                  </a:lnTo>
                  <a:lnTo>
                    <a:pt x="25" y="123"/>
                  </a:lnTo>
                  <a:lnTo>
                    <a:pt x="34" y="113"/>
                  </a:lnTo>
                  <a:lnTo>
                    <a:pt x="34" y="98"/>
                  </a:lnTo>
                  <a:lnTo>
                    <a:pt x="34" y="85"/>
                  </a:lnTo>
                  <a:lnTo>
                    <a:pt x="34" y="82"/>
                  </a:lnTo>
                  <a:lnTo>
                    <a:pt x="34" y="76"/>
                  </a:lnTo>
                  <a:lnTo>
                    <a:pt x="34" y="60"/>
                  </a:lnTo>
                  <a:lnTo>
                    <a:pt x="34" y="44"/>
                  </a:lnTo>
                  <a:lnTo>
                    <a:pt x="34" y="41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4" y="25"/>
                  </a:lnTo>
                  <a:lnTo>
                    <a:pt x="34" y="16"/>
                  </a:lnTo>
                  <a:lnTo>
                    <a:pt x="34" y="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88" name="Freeform 292"/>
            <p:cNvSpPr>
              <a:spLocks/>
            </p:cNvSpPr>
            <p:nvPr/>
          </p:nvSpPr>
          <p:spPr bwMode="auto">
            <a:xfrm>
              <a:off x="2365" y="950"/>
              <a:ext cx="1830" cy="1138"/>
            </a:xfrm>
            <a:custGeom>
              <a:avLst/>
              <a:gdLst>
                <a:gd name="T0" fmla="*/ 1742 w 2480"/>
                <a:gd name="T1" fmla="*/ 980 h 1244"/>
                <a:gd name="T2" fmla="*/ 1694 w 2480"/>
                <a:gd name="T3" fmla="*/ 859 h 1244"/>
                <a:gd name="T4" fmla="*/ 1895 w 2480"/>
                <a:gd name="T5" fmla="*/ 731 h 1244"/>
                <a:gd name="T6" fmla="*/ 2058 w 2480"/>
                <a:gd name="T7" fmla="*/ 696 h 1244"/>
                <a:gd name="T8" fmla="*/ 1982 w 2480"/>
                <a:gd name="T9" fmla="*/ 883 h 1244"/>
                <a:gd name="T10" fmla="*/ 2077 w 2480"/>
                <a:gd name="T11" fmla="*/ 762 h 1244"/>
                <a:gd name="T12" fmla="*/ 2221 w 2480"/>
                <a:gd name="T13" fmla="*/ 703 h 1244"/>
                <a:gd name="T14" fmla="*/ 2288 w 2480"/>
                <a:gd name="T15" fmla="*/ 599 h 1244"/>
                <a:gd name="T16" fmla="*/ 2422 w 2480"/>
                <a:gd name="T17" fmla="*/ 589 h 1244"/>
                <a:gd name="T18" fmla="*/ 2355 w 2480"/>
                <a:gd name="T19" fmla="*/ 454 h 1244"/>
                <a:gd name="T20" fmla="*/ 2183 w 2480"/>
                <a:gd name="T21" fmla="*/ 405 h 1244"/>
                <a:gd name="T22" fmla="*/ 1982 w 2480"/>
                <a:gd name="T23" fmla="*/ 353 h 1244"/>
                <a:gd name="T24" fmla="*/ 1857 w 2480"/>
                <a:gd name="T25" fmla="*/ 305 h 1244"/>
                <a:gd name="T26" fmla="*/ 1742 w 2480"/>
                <a:gd name="T27" fmla="*/ 332 h 1244"/>
                <a:gd name="T28" fmla="*/ 1608 w 2480"/>
                <a:gd name="T29" fmla="*/ 260 h 1244"/>
                <a:gd name="T30" fmla="*/ 1350 w 2480"/>
                <a:gd name="T31" fmla="*/ 208 h 1244"/>
                <a:gd name="T32" fmla="*/ 1273 w 2480"/>
                <a:gd name="T33" fmla="*/ 239 h 1244"/>
                <a:gd name="T34" fmla="*/ 1302 w 2480"/>
                <a:gd name="T35" fmla="*/ 62 h 1244"/>
                <a:gd name="T36" fmla="*/ 1187 w 2480"/>
                <a:gd name="T37" fmla="*/ 55 h 1244"/>
                <a:gd name="T38" fmla="*/ 1168 w 2480"/>
                <a:gd name="T39" fmla="*/ 121 h 1244"/>
                <a:gd name="T40" fmla="*/ 1005 w 2480"/>
                <a:gd name="T41" fmla="*/ 132 h 1244"/>
                <a:gd name="T42" fmla="*/ 890 w 2480"/>
                <a:gd name="T43" fmla="*/ 287 h 1244"/>
                <a:gd name="T44" fmla="*/ 909 w 2480"/>
                <a:gd name="T45" fmla="*/ 384 h 1244"/>
                <a:gd name="T46" fmla="*/ 842 w 2480"/>
                <a:gd name="T47" fmla="*/ 301 h 1244"/>
                <a:gd name="T48" fmla="*/ 775 w 2480"/>
                <a:gd name="T49" fmla="*/ 325 h 1244"/>
                <a:gd name="T50" fmla="*/ 833 w 2480"/>
                <a:gd name="T51" fmla="*/ 422 h 1244"/>
                <a:gd name="T52" fmla="*/ 871 w 2480"/>
                <a:gd name="T53" fmla="*/ 509 h 1244"/>
                <a:gd name="T54" fmla="*/ 842 w 2480"/>
                <a:gd name="T55" fmla="*/ 512 h 1244"/>
                <a:gd name="T56" fmla="*/ 814 w 2480"/>
                <a:gd name="T57" fmla="*/ 440 h 1244"/>
                <a:gd name="T58" fmla="*/ 728 w 2480"/>
                <a:gd name="T59" fmla="*/ 526 h 1244"/>
                <a:gd name="T60" fmla="*/ 775 w 2480"/>
                <a:gd name="T61" fmla="*/ 454 h 1244"/>
                <a:gd name="T62" fmla="*/ 766 w 2480"/>
                <a:gd name="T63" fmla="*/ 305 h 1244"/>
                <a:gd name="T64" fmla="*/ 680 w 2480"/>
                <a:gd name="T65" fmla="*/ 343 h 1244"/>
                <a:gd name="T66" fmla="*/ 603 w 2480"/>
                <a:gd name="T67" fmla="*/ 429 h 1244"/>
                <a:gd name="T68" fmla="*/ 460 w 2480"/>
                <a:gd name="T69" fmla="*/ 454 h 1244"/>
                <a:gd name="T70" fmla="*/ 383 w 2480"/>
                <a:gd name="T71" fmla="*/ 443 h 1244"/>
                <a:gd name="T72" fmla="*/ 345 w 2480"/>
                <a:gd name="T73" fmla="*/ 523 h 1244"/>
                <a:gd name="T74" fmla="*/ 259 w 2480"/>
                <a:gd name="T75" fmla="*/ 602 h 1244"/>
                <a:gd name="T76" fmla="*/ 211 w 2480"/>
                <a:gd name="T77" fmla="*/ 519 h 1244"/>
                <a:gd name="T78" fmla="*/ 268 w 2480"/>
                <a:gd name="T79" fmla="*/ 443 h 1244"/>
                <a:gd name="T80" fmla="*/ 144 w 2480"/>
                <a:gd name="T81" fmla="*/ 409 h 1244"/>
                <a:gd name="T82" fmla="*/ 125 w 2480"/>
                <a:gd name="T83" fmla="*/ 703 h 1244"/>
                <a:gd name="T84" fmla="*/ 48 w 2480"/>
                <a:gd name="T85" fmla="*/ 748 h 1244"/>
                <a:gd name="T86" fmla="*/ 10 w 2480"/>
                <a:gd name="T87" fmla="*/ 838 h 1244"/>
                <a:gd name="T88" fmla="*/ 67 w 2480"/>
                <a:gd name="T89" fmla="*/ 921 h 1244"/>
                <a:gd name="T90" fmla="*/ 96 w 2480"/>
                <a:gd name="T91" fmla="*/ 983 h 1244"/>
                <a:gd name="T92" fmla="*/ 172 w 2480"/>
                <a:gd name="T93" fmla="*/ 1039 h 1244"/>
                <a:gd name="T94" fmla="*/ 220 w 2480"/>
                <a:gd name="T95" fmla="*/ 1049 h 1244"/>
                <a:gd name="T96" fmla="*/ 268 w 2480"/>
                <a:gd name="T97" fmla="*/ 1087 h 1244"/>
                <a:gd name="T98" fmla="*/ 393 w 2480"/>
                <a:gd name="T99" fmla="*/ 1153 h 1244"/>
                <a:gd name="T100" fmla="*/ 393 w 2480"/>
                <a:gd name="T101" fmla="*/ 1084 h 1244"/>
                <a:gd name="T102" fmla="*/ 431 w 2480"/>
                <a:gd name="T103" fmla="*/ 1066 h 1244"/>
                <a:gd name="T104" fmla="*/ 469 w 2480"/>
                <a:gd name="T105" fmla="*/ 1150 h 1244"/>
                <a:gd name="T106" fmla="*/ 584 w 2480"/>
                <a:gd name="T107" fmla="*/ 1240 h 1244"/>
                <a:gd name="T108" fmla="*/ 728 w 2480"/>
                <a:gd name="T109" fmla="*/ 1208 h 1244"/>
                <a:gd name="T110" fmla="*/ 775 w 2480"/>
                <a:gd name="T111" fmla="*/ 1160 h 1244"/>
                <a:gd name="T112" fmla="*/ 871 w 2480"/>
                <a:gd name="T113" fmla="*/ 1077 h 1244"/>
                <a:gd name="T114" fmla="*/ 976 w 2480"/>
                <a:gd name="T115" fmla="*/ 976 h 1244"/>
                <a:gd name="T116" fmla="*/ 1130 w 2480"/>
                <a:gd name="T117" fmla="*/ 963 h 1244"/>
                <a:gd name="T118" fmla="*/ 1359 w 2480"/>
                <a:gd name="T119" fmla="*/ 949 h 1244"/>
                <a:gd name="T120" fmla="*/ 1532 w 2480"/>
                <a:gd name="T121" fmla="*/ 893 h 1244"/>
                <a:gd name="T122" fmla="*/ 1637 w 2480"/>
                <a:gd name="T123" fmla="*/ 1001 h 1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80"/>
                <a:gd name="T187" fmla="*/ 0 h 1244"/>
                <a:gd name="T188" fmla="*/ 2480 w 2480"/>
                <a:gd name="T189" fmla="*/ 1244 h 1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80" h="1244">
                  <a:moveTo>
                    <a:pt x="1627" y="1073"/>
                  </a:moveTo>
                  <a:lnTo>
                    <a:pt x="1627" y="1066"/>
                  </a:lnTo>
                  <a:lnTo>
                    <a:pt x="1627" y="1070"/>
                  </a:lnTo>
                  <a:lnTo>
                    <a:pt x="1618" y="1080"/>
                  </a:lnTo>
                  <a:lnTo>
                    <a:pt x="1618" y="1084"/>
                  </a:lnTo>
                  <a:lnTo>
                    <a:pt x="1627" y="1098"/>
                  </a:lnTo>
                  <a:lnTo>
                    <a:pt x="1637" y="1105"/>
                  </a:lnTo>
                  <a:lnTo>
                    <a:pt x="1647" y="1111"/>
                  </a:lnTo>
                  <a:lnTo>
                    <a:pt x="1656" y="1101"/>
                  </a:lnTo>
                  <a:lnTo>
                    <a:pt x="1675" y="1084"/>
                  </a:lnTo>
                  <a:lnTo>
                    <a:pt x="1694" y="1063"/>
                  </a:lnTo>
                  <a:lnTo>
                    <a:pt x="1704" y="1042"/>
                  </a:lnTo>
                  <a:lnTo>
                    <a:pt x="1723" y="1018"/>
                  </a:lnTo>
                  <a:lnTo>
                    <a:pt x="1733" y="997"/>
                  </a:lnTo>
                  <a:lnTo>
                    <a:pt x="1742" y="987"/>
                  </a:lnTo>
                  <a:lnTo>
                    <a:pt x="1742" y="980"/>
                  </a:lnTo>
                  <a:lnTo>
                    <a:pt x="1742" y="963"/>
                  </a:lnTo>
                  <a:lnTo>
                    <a:pt x="1752" y="949"/>
                  </a:lnTo>
                  <a:lnTo>
                    <a:pt x="1761" y="938"/>
                  </a:lnTo>
                  <a:lnTo>
                    <a:pt x="1761" y="935"/>
                  </a:lnTo>
                  <a:lnTo>
                    <a:pt x="1761" y="907"/>
                  </a:lnTo>
                  <a:lnTo>
                    <a:pt x="1761" y="904"/>
                  </a:lnTo>
                  <a:lnTo>
                    <a:pt x="1761" y="890"/>
                  </a:lnTo>
                  <a:lnTo>
                    <a:pt x="1761" y="876"/>
                  </a:lnTo>
                  <a:lnTo>
                    <a:pt x="1761" y="866"/>
                  </a:lnTo>
                  <a:lnTo>
                    <a:pt x="1752" y="862"/>
                  </a:lnTo>
                  <a:lnTo>
                    <a:pt x="1742" y="862"/>
                  </a:lnTo>
                  <a:lnTo>
                    <a:pt x="1733" y="866"/>
                  </a:lnTo>
                  <a:lnTo>
                    <a:pt x="1723" y="866"/>
                  </a:lnTo>
                  <a:lnTo>
                    <a:pt x="1714" y="866"/>
                  </a:lnTo>
                  <a:lnTo>
                    <a:pt x="1704" y="862"/>
                  </a:lnTo>
                  <a:lnTo>
                    <a:pt x="1694" y="859"/>
                  </a:lnTo>
                  <a:lnTo>
                    <a:pt x="1694" y="855"/>
                  </a:lnTo>
                  <a:lnTo>
                    <a:pt x="1685" y="852"/>
                  </a:lnTo>
                  <a:lnTo>
                    <a:pt x="1714" y="824"/>
                  </a:lnTo>
                  <a:lnTo>
                    <a:pt x="1714" y="817"/>
                  </a:lnTo>
                  <a:lnTo>
                    <a:pt x="1742" y="789"/>
                  </a:lnTo>
                  <a:lnTo>
                    <a:pt x="1790" y="734"/>
                  </a:lnTo>
                  <a:lnTo>
                    <a:pt x="1800" y="737"/>
                  </a:lnTo>
                  <a:lnTo>
                    <a:pt x="1828" y="741"/>
                  </a:lnTo>
                  <a:lnTo>
                    <a:pt x="1857" y="744"/>
                  </a:lnTo>
                  <a:lnTo>
                    <a:pt x="1876" y="748"/>
                  </a:lnTo>
                  <a:lnTo>
                    <a:pt x="1876" y="744"/>
                  </a:lnTo>
                  <a:lnTo>
                    <a:pt x="1876" y="741"/>
                  </a:lnTo>
                  <a:lnTo>
                    <a:pt x="1876" y="737"/>
                  </a:lnTo>
                  <a:lnTo>
                    <a:pt x="1876" y="734"/>
                  </a:lnTo>
                  <a:lnTo>
                    <a:pt x="1886" y="731"/>
                  </a:lnTo>
                  <a:lnTo>
                    <a:pt x="1895" y="731"/>
                  </a:lnTo>
                  <a:lnTo>
                    <a:pt x="1915" y="731"/>
                  </a:lnTo>
                  <a:lnTo>
                    <a:pt x="1915" y="751"/>
                  </a:lnTo>
                  <a:lnTo>
                    <a:pt x="1972" y="734"/>
                  </a:lnTo>
                  <a:lnTo>
                    <a:pt x="1972" y="724"/>
                  </a:lnTo>
                  <a:lnTo>
                    <a:pt x="2020" y="689"/>
                  </a:lnTo>
                  <a:lnTo>
                    <a:pt x="2020" y="686"/>
                  </a:lnTo>
                  <a:lnTo>
                    <a:pt x="2030" y="682"/>
                  </a:lnTo>
                  <a:lnTo>
                    <a:pt x="2030" y="675"/>
                  </a:lnTo>
                  <a:lnTo>
                    <a:pt x="2039" y="672"/>
                  </a:lnTo>
                  <a:lnTo>
                    <a:pt x="2049" y="672"/>
                  </a:lnTo>
                  <a:lnTo>
                    <a:pt x="2058" y="675"/>
                  </a:lnTo>
                  <a:lnTo>
                    <a:pt x="2039" y="689"/>
                  </a:lnTo>
                  <a:lnTo>
                    <a:pt x="2039" y="699"/>
                  </a:lnTo>
                  <a:lnTo>
                    <a:pt x="2039" y="703"/>
                  </a:lnTo>
                  <a:lnTo>
                    <a:pt x="2049" y="699"/>
                  </a:lnTo>
                  <a:lnTo>
                    <a:pt x="2058" y="696"/>
                  </a:lnTo>
                  <a:lnTo>
                    <a:pt x="2068" y="686"/>
                  </a:lnTo>
                  <a:lnTo>
                    <a:pt x="2077" y="675"/>
                  </a:lnTo>
                  <a:lnTo>
                    <a:pt x="2097" y="661"/>
                  </a:lnTo>
                  <a:lnTo>
                    <a:pt x="2097" y="658"/>
                  </a:lnTo>
                  <a:lnTo>
                    <a:pt x="2087" y="672"/>
                  </a:lnTo>
                  <a:lnTo>
                    <a:pt x="2087" y="686"/>
                  </a:lnTo>
                  <a:lnTo>
                    <a:pt x="2087" y="696"/>
                  </a:lnTo>
                  <a:lnTo>
                    <a:pt x="2087" y="699"/>
                  </a:lnTo>
                  <a:lnTo>
                    <a:pt x="2049" y="724"/>
                  </a:lnTo>
                  <a:lnTo>
                    <a:pt x="2039" y="758"/>
                  </a:lnTo>
                  <a:lnTo>
                    <a:pt x="1991" y="789"/>
                  </a:lnTo>
                  <a:lnTo>
                    <a:pt x="1972" y="831"/>
                  </a:lnTo>
                  <a:lnTo>
                    <a:pt x="1972" y="834"/>
                  </a:lnTo>
                  <a:lnTo>
                    <a:pt x="1972" y="841"/>
                  </a:lnTo>
                  <a:lnTo>
                    <a:pt x="1972" y="862"/>
                  </a:lnTo>
                  <a:lnTo>
                    <a:pt x="1982" y="883"/>
                  </a:lnTo>
                  <a:lnTo>
                    <a:pt x="1991" y="907"/>
                  </a:lnTo>
                  <a:lnTo>
                    <a:pt x="2001" y="928"/>
                  </a:lnTo>
                  <a:lnTo>
                    <a:pt x="2001" y="931"/>
                  </a:lnTo>
                  <a:lnTo>
                    <a:pt x="2001" y="935"/>
                  </a:lnTo>
                  <a:lnTo>
                    <a:pt x="2020" y="907"/>
                  </a:lnTo>
                  <a:lnTo>
                    <a:pt x="2058" y="859"/>
                  </a:lnTo>
                  <a:lnTo>
                    <a:pt x="2077" y="855"/>
                  </a:lnTo>
                  <a:lnTo>
                    <a:pt x="2077" y="852"/>
                  </a:lnTo>
                  <a:lnTo>
                    <a:pt x="2077" y="841"/>
                  </a:lnTo>
                  <a:lnTo>
                    <a:pt x="2077" y="814"/>
                  </a:lnTo>
                  <a:lnTo>
                    <a:pt x="2087" y="800"/>
                  </a:lnTo>
                  <a:lnTo>
                    <a:pt x="2087" y="789"/>
                  </a:lnTo>
                  <a:lnTo>
                    <a:pt x="2087" y="786"/>
                  </a:lnTo>
                  <a:lnTo>
                    <a:pt x="2087" y="783"/>
                  </a:lnTo>
                  <a:lnTo>
                    <a:pt x="2087" y="776"/>
                  </a:lnTo>
                  <a:lnTo>
                    <a:pt x="2077" y="762"/>
                  </a:lnTo>
                  <a:lnTo>
                    <a:pt x="2087" y="755"/>
                  </a:lnTo>
                  <a:lnTo>
                    <a:pt x="2106" y="751"/>
                  </a:lnTo>
                  <a:lnTo>
                    <a:pt x="2116" y="744"/>
                  </a:lnTo>
                  <a:lnTo>
                    <a:pt x="2116" y="737"/>
                  </a:lnTo>
                  <a:lnTo>
                    <a:pt x="2125" y="727"/>
                  </a:lnTo>
                  <a:lnTo>
                    <a:pt x="2125" y="724"/>
                  </a:lnTo>
                  <a:lnTo>
                    <a:pt x="2135" y="724"/>
                  </a:lnTo>
                  <a:lnTo>
                    <a:pt x="2144" y="724"/>
                  </a:lnTo>
                  <a:lnTo>
                    <a:pt x="2154" y="717"/>
                  </a:lnTo>
                  <a:lnTo>
                    <a:pt x="2164" y="706"/>
                  </a:lnTo>
                  <a:lnTo>
                    <a:pt x="2173" y="703"/>
                  </a:lnTo>
                  <a:lnTo>
                    <a:pt x="2173" y="699"/>
                  </a:lnTo>
                  <a:lnTo>
                    <a:pt x="2183" y="703"/>
                  </a:lnTo>
                  <a:lnTo>
                    <a:pt x="2192" y="710"/>
                  </a:lnTo>
                  <a:lnTo>
                    <a:pt x="2192" y="713"/>
                  </a:lnTo>
                  <a:lnTo>
                    <a:pt x="2221" y="703"/>
                  </a:lnTo>
                  <a:lnTo>
                    <a:pt x="2221" y="689"/>
                  </a:lnTo>
                  <a:lnTo>
                    <a:pt x="2240" y="675"/>
                  </a:lnTo>
                  <a:lnTo>
                    <a:pt x="2259" y="668"/>
                  </a:lnTo>
                  <a:lnTo>
                    <a:pt x="2269" y="654"/>
                  </a:lnTo>
                  <a:lnTo>
                    <a:pt x="2288" y="654"/>
                  </a:lnTo>
                  <a:lnTo>
                    <a:pt x="2298" y="654"/>
                  </a:lnTo>
                  <a:lnTo>
                    <a:pt x="2307" y="658"/>
                  </a:lnTo>
                  <a:lnTo>
                    <a:pt x="2317" y="654"/>
                  </a:lnTo>
                  <a:lnTo>
                    <a:pt x="2326" y="651"/>
                  </a:lnTo>
                  <a:lnTo>
                    <a:pt x="2336" y="644"/>
                  </a:lnTo>
                  <a:lnTo>
                    <a:pt x="2336" y="641"/>
                  </a:lnTo>
                  <a:lnTo>
                    <a:pt x="2336" y="637"/>
                  </a:lnTo>
                  <a:lnTo>
                    <a:pt x="2317" y="623"/>
                  </a:lnTo>
                  <a:lnTo>
                    <a:pt x="2307" y="613"/>
                  </a:lnTo>
                  <a:lnTo>
                    <a:pt x="2298" y="602"/>
                  </a:lnTo>
                  <a:lnTo>
                    <a:pt x="2288" y="599"/>
                  </a:lnTo>
                  <a:lnTo>
                    <a:pt x="2288" y="592"/>
                  </a:lnTo>
                  <a:lnTo>
                    <a:pt x="2288" y="585"/>
                  </a:lnTo>
                  <a:lnTo>
                    <a:pt x="2298" y="585"/>
                  </a:lnTo>
                  <a:lnTo>
                    <a:pt x="2307" y="589"/>
                  </a:lnTo>
                  <a:lnTo>
                    <a:pt x="2317" y="585"/>
                  </a:lnTo>
                  <a:lnTo>
                    <a:pt x="2326" y="582"/>
                  </a:lnTo>
                  <a:lnTo>
                    <a:pt x="2326" y="578"/>
                  </a:lnTo>
                  <a:lnTo>
                    <a:pt x="2345" y="557"/>
                  </a:lnTo>
                  <a:lnTo>
                    <a:pt x="2345" y="540"/>
                  </a:lnTo>
                  <a:lnTo>
                    <a:pt x="2355" y="530"/>
                  </a:lnTo>
                  <a:lnTo>
                    <a:pt x="2365" y="551"/>
                  </a:lnTo>
                  <a:lnTo>
                    <a:pt x="2384" y="557"/>
                  </a:lnTo>
                  <a:lnTo>
                    <a:pt x="2393" y="561"/>
                  </a:lnTo>
                  <a:lnTo>
                    <a:pt x="2403" y="571"/>
                  </a:lnTo>
                  <a:lnTo>
                    <a:pt x="2412" y="582"/>
                  </a:lnTo>
                  <a:lnTo>
                    <a:pt x="2422" y="589"/>
                  </a:lnTo>
                  <a:lnTo>
                    <a:pt x="2432" y="592"/>
                  </a:lnTo>
                  <a:lnTo>
                    <a:pt x="2441" y="564"/>
                  </a:lnTo>
                  <a:lnTo>
                    <a:pt x="2441" y="557"/>
                  </a:lnTo>
                  <a:lnTo>
                    <a:pt x="2451" y="557"/>
                  </a:lnTo>
                  <a:lnTo>
                    <a:pt x="2460" y="557"/>
                  </a:lnTo>
                  <a:lnTo>
                    <a:pt x="2470" y="554"/>
                  </a:lnTo>
                  <a:lnTo>
                    <a:pt x="2479" y="547"/>
                  </a:lnTo>
                  <a:lnTo>
                    <a:pt x="2479" y="537"/>
                  </a:lnTo>
                  <a:lnTo>
                    <a:pt x="2470" y="526"/>
                  </a:lnTo>
                  <a:lnTo>
                    <a:pt x="2432" y="512"/>
                  </a:lnTo>
                  <a:lnTo>
                    <a:pt x="2422" y="509"/>
                  </a:lnTo>
                  <a:lnTo>
                    <a:pt x="2412" y="512"/>
                  </a:lnTo>
                  <a:lnTo>
                    <a:pt x="2412" y="516"/>
                  </a:lnTo>
                  <a:lnTo>
                    <a:pt x="2403" y="499"/>
                  </a:lnTo>
                  <a:lnTo>
                    <a:pt x="2384" y="471"/>
                  </a:lnTo>
                  <a:lnTo>
                    <a:pt x="2355" y="454"/>
                  </a:lnTo>
                  <a:lnTo>
                    <a:pt x="2336" y="440"/>
                  </a:lnTo>
                  <a:lnTo>
                    <a:pt x="2326" y="436"/>
                  </a:lnTo>
                  <a:lnTo>
                    <a:pt x="2278" y="405"/>
                  </a:lnTo>
                  <a:lnTo>
                    <a:pt x="2269" y="405"/>
                  </a:lnTo>
                  <a:lnTo>
                    <a:pt x="2259" y="405"/>
                  </a:lnTo>
                  <a:lnTo>
                    <a:pt x="2240" y="405"/>
                  </a:lnTo>
                  <a:lnTo>
                    <a:pt x="2231" y="402"/>
                  </a:lnTo>
                  <a:lnTo>
                    <a:pt x="2221" y="395"/>
                  </a:lnTo>
                  <a:lnTo>
                    <a:pt x="2211" y="391"/>
                  </a:lnTo>
                  <a:lnTo>
                    <a:pt x="2211" y="415"/>
                  </a:lnTo>
                  <a:lnTo>
                    <a:pt x="2211" y="436"/>
                  </a:lnTo>
                  <a:lnTo>
                    <a:pt x="2202" y="447"/>
                  </a:lnTo>
                  <a:lnTo>
                    <a:pt x="2192" y="447"/>
                  </a:lnTo>
                  <a:lnTo>
                    <a:pt x="2192" y="440"/>
                  </a:lnTo>
                  <a:lnTo>
                    <a:pt x="2173" y="415"/>
                  </a:lnTo>
                  <a:lnTo>
                    <a:pt x="2183" y="405"/>
                  </a:lnTo>
                  <a:lnTo>
                    <a:pt x="2183" y="398"/>
                  </a:lnTo>
                  <a:lnTo>
                    <a:pt x="2144" y="415"/>
                  </a:lnTo>
                  <a:lnTo>
                    <a:pt x="2135" y="409"/>
                  </a:lnTo>
                  <a:lnTo>
                    <a:pt x="2087" y="405"/>
                  </a:lnTo>
                  <a:lnTo>
                    <a:pt x="2068" y="429"/>
                  </a:lnTo>
                  <a:lnTo>
                    <a:pt x="2049" y="409"/>
                  </a:lnTo>
                  <a:lnTo>
                    <a:pt x="2049" y="405"/>
                  </a:lnTo>
                  <a:lnTo>
                    <a:pt x="2049" y="398"/>
                  </a:lnTo>
                  <a:lnTo>
                    <a:pt x="2049" y="388"/>
                  </a:lnTo>
                  <a:lnTo>
                    <a:pt x="2039" y="370"/>
                  </a:lnTo>
                  <a:lnTo>
                    <a:pt x="2039" y="360"/>
                  </a:lnTo>
                  <a:lnTo>
                    <a:pt x="2030" y="353"/>
                  </a:lnTo>
                  <a:lnTo>
                    <a:pt x="2010" y="350"/>
                  </a:lnTo>
                  <a:lnTo>
                    <a:pt x="2001" y="350"/>
                  </a:lnTo>
                  <a:lnTo>
                    <a:pt x="1991" y="350"/>
                  </a:lnTo>
                  <a:lnTo>
                    <a:pt x="1982" y="353"/>
                  </a:lnTo>
                  <a:lnTo>
                    <a:pt x="1972" y="357"/>
                  </a:lnTo>
                  <a:lnTo>
                    <a:pt x="1953" y="357"/>
                  </a:lnTo>
                  <a:lnTo>
                    <a:pt x="1934" y="350"/>
                  </a:lnTo>
                  <a:lnTo>
                    <a:pt x="1924" y="346"/>
                  </a:lnTo>
                  <a:lnTo>
                    <a:pt x="1915" y="350"/>
                  </a:lnTo>
                  <a:lnTo>
                    <a:pt x="1915" y="336"/>
                  </a:lnTo>
                  <a:lnTo>
                    <a:pt x="1905" y="332"/>
                  </a:lnTo>
                  <a:lnTo>
                    <a:pt x="1905" y="329"/>
                  </a:lnTo>
                  <a:lnTo>
                    <a:pt x="1905" y="325"/>
                  </a:lnTo>
                  <a:lnTo>
                    <a:pt x="1905" y="315"/>
                  </a:lnTo>
                  <a:lnTo>
                    <a:pt x="1895" y="305"/>
                  </a:lnTo>
                  <a:lnTo>
                    <a:pt x="1895" y="298"/>
                  </a:lnTo>
                  <a:lnTo>
                    <a:pt x="1886" y="301"/>
                  </a:lnTo>
                  <a:lnTo>
                    <a:pt x="1876" y="308"/>
                  </a:lnTo>
                  <a:lnTo>
                    <a:pt x="1867" y="312"/>
                  </a:lnTo>
                  <a:lnTo>
                    <a:pt x="1857" y="305"/>
                  </a:lnTo>
                  <a:lnTo>
                    <a:pt x="1857" y="294"/>
                  </a:lnTo>
                  <a:lnTo>
                    <a:pt x="1848" y="291"/>
                  </a:lnTo>
                  <a:lnTo>
                    <a:pt x="1838" y="287"/>
                  </a:lnTo>
                  <a:lnTo>
                    <a:pt x="1819" y="284"/>
                  </a:lnTo>
                  <a:lnTo>
                    <a:pt x="1800" y="280"/>
                  </a:lnTo>
                  <a:lnTo>
                    <a:pt x="1790" y="277"/>
                  </a:lnTo>
                  <a:lnTo>
                    <a:pt x="1781" y="274"/>
                  </a:lnTo>
                  <a:lnTo>
                    <a:pt x="1781" y="284"/>
                  </a:lnTo>
                  <a:lnTo>
                    <a:pt x="1771" y="291"/>
                  </a:lnTo>
                  <a:lnTo>
                    <a:pt x="1761" y="291"/>
                  </a:lnTo>
                  <a:lnTo>
                    <a:pt x="1752" y="294"/>
                  </a:lnTo>
                  <a:lnTo>
                    <a:pt x="1752" y="298"/>
                  </a:lnTo>
                  <a:lnTo>
                    <a:pt x="1752" y="312"/>
                  </a:lnTo>
                  <a:lnTo>
                    <a:pt x="1752" y="325"/>
                  </a:lnTo>
                  <a:lnTo>
                    <a:pt x="1752" y="332"/>
                  </a:lnTo>
                  <a:lnTo>
                    <a:pt x="1742" y="332"/>
                  </a:lnTo>
                  <a:lnTo>
                    <a:pt x="1723" y="339"/>
                  </a:lnTo>
                  <a:lnTo>
                    <a:pt x="1704" y="325"/>
                  </a:lnTo>
                  <a:lnTo>
                    <a:pt x="1685" y="332"/>
                  </a:lnTo>
                  <a:lnTo>
                    <a:pt x="1675" y="332"/>
                  </a:lnTo>
                  <a:lnTo>
                    <a:pt x="1656" y="319"/>
                  </a:lnTo>
                  <a:lnTo>
                    <a:pt x="1656" y="322"/>
                  </a:lnTo>
                  <a:lnTo>
                    <a:pt x="1647" y="325"/>
                  </a:lnTo>
                  <a:lnTo>
                    <a:pt x="1637" y="339"/>
                  </a:lnTo>
                  <a:lnTo>
                    <a:pt x="1637" y="353"/>
                  </a:lnTo>
                  <a:lnTo>
                    <a:pt x="1627" y="357"/>
                  </a:lnTo>
                  <a:lnTo>
                    <a:pt x="1618" y="343"/>
                  </a:lnTo>
                  <a:lnTo>
                    <a:pt x="1608" y="325"/>
                  </a:lnTo>
                  <a:lnTo>
                    <a:pt x="1608" y="294"/>
                  </a:lnTo>
                  <a:lnTo>
                    <a:pt x="1618" y="270"/>
                  </a:lnTo>
                  <a:lnTo>
                    <a:pt x="1618" y="260"/>
                  </a:lnTo>
                  <a:lnTo>
                    <a:pt x="1608" y="260"/>
                  </a:lnTo>
                  <a:lnTo>
                    <a:pt x="1599" y="260"/>
                  </a:lnTo>
                  <a:lnTo>
                    <a:pt x="1589" y="253"/>
                  </a:lnTo>
                  <a:lnTo>
                    <a:pt x="1560" y="246"/>
                  </a:lnTo>
                  <a:lnTo>
                    <a:pt x="1541" y="246"/>
                  </a:lnTo>
                  <a:lnTo>
                    <a:pt x="1532" y="246"/>
                  </a:lnTo>
                  <a:lnTo>
                    <a:pt x="1522" y="253"/>
                  </a:lnTo>
                  <a:lnTo>
                    <a:pt x="1503" y="260"/>
                  </a:lnTo>
                  <a:lnTo>
                    <a:pt x="1484" y="256"/>
                  </a:lnTo>
                  <a:lnTo>
                    <a:pt x="1474" y="253"/>
                  </a:lnTo>
                  <a:lnTo>
                    <a:pt x="1465" y="249"/>
                  </a:lnTo>
                  <a:lnTo>
                    <a:pt x="1426" y="232"/>
                  </a:lnTo>
                  <a:lnTo>
                    <a:pt x="1407" y="232"/>
                  </a:lnTo>
                  <a:lnTo>
                    <a:pt x="1379" y="225"/>
                  </a:lnTo>
                  <a:lnTo>
                    <a:pt x="1369" y="218"/>
                  </a:lnTo>
                  <a:lnTo>
                    <a:pt x="1359" y="215"/>
                  </a:lnTo>
                  <a:lnTo>
                    <a:pt x="1350" y="208"/>
                  </a:lnTo>
                  <a:lnTo>
                    <a:pt x="1350" y="204"/>
                  </a:lnTo>
                  <a:lnTo>
                    <a:pt x="1359" y="197"/>
                  </a:lnTo>
                  <a:lnTo>
                    <a:pt x="1359" y="194"/>
                  </a:lnTo>
                  <a:lnTo>
                    <a:pt x="1350" y="184"/>
                  </a:lnTo>
                  <a:lnTo>
                    <a:pt x="1350" y="180"/>
                  </a:lnTo>
                  <a:lnTo>
                    <a:pt x="1340" y="180"/>
                  </a:lnTo>
                  <a:lnTo>
                    <a:pt x="1331" y="184"/>
                  </a:lnTo>
                  <a:lnTo>
                    <a:pt x="1331" y="187"/>
                  </a:lnTo>
                  <a:lnTo>
                    <a:pt x="1321" y="197"/>
                  </a:lnTo>
                  <a:lnTo>
                    <a:pt x="1321" y="208"/>
                  </a:lnTo>
                  <a:lnTo>
                    <a:pt x="1312" y="215"/>
                  </a:lnTo>
                  <a:lnTo>
                    <a:pt x="1302" y="222"/>
                  </a:lnTo>
                  <a:lnTo>
                    <a:pt x="1292" y="229"/>
                  </a:lnTo>
                  <a:lnTo>
                    <a:pt x="1283" y="235"/>
                  </a:lnTo>
                  <a:lnTo>
                    <a:pt x="1283" y="239"/>
                  </a:lnTo>
                  <a:lnTo>
                    <a:pt x="1273" y="239"/>
                  </a:lnTo>
                  <a:lnTo>
                    <a:pt x="1273" y="218"/>
                  </a:lnTo>
                  <a:lnTo>
                    <a:pt x="1264" y="208"/>
                  </a:lnTo>
                  <a:lnTo>
                    <a:pt x="1292" y="204"/>
                  </a:lnTo>
                  <a:lnTo>
                    <a:pt x="1321" y="170"/>
                  </a:lnTo>
                  <a:lnTo>
                    <a:pt x="1340" y="152"/>
                  </a:lnTo>
                  <a:lnTo>
                    <a:pt x="1350" y="138"/>
                  </a:lnTo>
                  <a:lnTo>
                    <a:pt x="1350" y="132"/>
                  </a:lnTo>
                  <a:lnTo>
                    <a:pt x="1350" y="128"/>
                  </a:lnTo>
                  <a:lnTo>
                    <a:pt x="1359" y="104"/>
                  </a:lnTo>
                  <a:lnTo>
                    <a:pt x="1359" y="90"/>
                  </a:lnTo>
                  <a:lnTo>
                    <a:pt x="1359" y="76"/>
                  </a:lnTo>
                  <a:lnTo>
                    <a:pt x="1340" y="66"/>
                  </a:lnTo>
                  <a:lnTo>
                    <a:pt x="1331" y="59"/>
                  </a:lnTo>
                  <a:lnTo>
                    <a:pt x="1321" y="55"/>
                  </a:lnTo>
                  <a:lnTo>
                    <a:pt x="1312" y="55"/>
                  </a:lnTo>
                  <a:lnTo>
                    <a:pt x="1302" y="62"/>
                  </a:lnTo>
                  <a:lnTo>
                    <a:pt x="1292" y="69"/>
                  </a:lnTo>
                  <a:lnTo>
                    <a:pt x="1264" y="76"/>
                  </a:lnTo>
                  <a:lnTo>
                    <a:pt x="1254" y="76"/>
                  </a:lnTo>
                  <a:lnTo>
                    <a:pt x="1254" y="55"/>
                  </a:lnTo>
                  <a:lnTo>
                    <a:pt x="1245" y="48"/>
                  </a:lnTo>
                  <a:lnTo>
                    <a:pt x="1264" y="21"/>
                  </a:lnTo>
                  <a:lnTo>
                    <a:pt x="1273" y="17"/>
                  </a:lnTo>
                  <a:lnTo>
                    <a:pt x="1273" y="10"/>
                  </a:lnTo>
                  <a:lnTo>
                    <a:pt x="1264" y="3"/>
                  </a:lnTo>
                  <a:lnTo>
                    <a:pt x="1245" y="0"/>
                  </a:lnTo>
                  <a:lnTo>
                    <a:pt x="1235" y="3"/>
                  </a:lnTo>
                  <a:lnTo>
                    <a:pt x="1225" y="10"/>
                  </a:lnTo>
                  <a:lnTo>
                    <a:pt x="1216" y="17"/>
                  </a:lnTo>
                  <a:lnTo>
                    <a:pt x="1206" y="28"/>
                  </a:lnTo>
                  <a:lnTo>
                    <a:pt x="1197" y="42"/>
                  </a:lnTo>
                  <a:lnTo>
                    <a:pt x="1187" y="55"/>
                  </a:lnTo>
                  <a:lnTo>
                    <a:pt x="1178" y="59"/>
                  </a:lnTo>
                  <a:lnTo>
                    <a:pt x="1187" y="66"/>
                  </a:lnTo>
                  <a:lnTo>
                    <a:pt x="1178" y="83"/>
                  </a:lnTo>
                  <a:lnTo>
                    <a:pt x="1158" y="73"/>
                  </a:lnTo>
                  <a:lnTo>
                    <a:pt x="1149" y="73"/>
                  </a:lnTo>
                  <a:lnTo>
                    <a:pt x="1149" y="76"/>
                  </a:lnTo>
                  <a:lnTo>
                    <a:pt x="1158" y="80"/>
                  </a:lnTo>
                  <a:lnTo>
                    <a:pt x="1158" y="83"/>
                  </a:lnTo>
                  <a:lnTo>
                    <a:pt x="1187" y="104"/>
                  </a:lnTo>
                  <a:lnTo>
                    <a:pt x="1187" y="107"/>
                  </a:lnTo>
                  <a:lnTo>
                    <a:pt x="1187" y="114"/>
                  </a:lnTo>
                  <a:lnTo>
                    <a:pt x="1187" y="132"/>
                  </a:lnTo>
                  <a:lnTo>
                    <a:pt x="1187" y="138"/>
                  </a:lnTo>
                  <a:lnTo>
                    <a:pt x="1178" y="138"/>
                  </a:lnTo>
                  <a:lnTo>
                    <a:pt x="1168" y="132"/>
                  </a:lnTo>
                  <a:lnTo>
                    <a:pt x="1168" y="121"/>
                  </a:lnTo>
                  <a:lnTo>
                    <a:pt x="1158" y="107"/>
                  </a:lnTo>
                  <a:lnTo>
                    <a:pt x="1139" y="100"/>
                  </a:lnTo>
                  <a:lnTo>
                    <a:pt x="1130" y="97"/>
                  </a:lnTo>
                  <a:lnTo>
                    <a:pt x="1111" y="100"/>
                  </a:lnTo>
                  <a:lnTo>
                    <a:pt x="1091" y="100"/>
                  </a:lnTo>
                  <a:lnTo>
                    <a:pt x="1082" y="97"/>
                  </a:lnTo>
                  <a:lnTo>
                    <a:pt x="1082" y="93"/>
                  </a:lnTo>
                  <a:lnTo>
                    <a:pt x="1082" y="90"/>
                  </a:lnTo>
                  <a:lnTo>
                    <a:pt x="1082" y="93"/>
                  </a:lnTo>
                  <a:lnTo>
                    <a:pt x="1072" y="97"/>
                  </a:lnTo>
                  <a:lnTo>
                    <a:pt x="1063" y="100"/>
                  </a:lnTo>
                  <a:lnTo>
                    <a:pt x="1053" y="107"/>
                  </a:lnTo>
                  <a:lnTo>
                    <a:pt x="1034" y="118"/>
                  </a:lnTo>
                  <a:lnTo>
                    <a:pt x="1015" y="125"/>
                  </a:lnTo>
                  <a:lnTo>
                    <a:pt x="1015" y="128"/>
                  </a:lnTo>
                  <a:lnTo>
                    <a:pt x="1005" y="132"/>
                  </a:lnTo>
                  <a:lnTo>
                    <a:pt x="996" y="149"/>
                  </a:lnTo>
                  <a:lnTo>
                    <a:pt x="986" y="166"/>
                  </a:lnTo>
                  <a:lnTo>
                    <a:pt x="986" y="170"/>
                  </a:lnTo>
                  <a:lnTo>
                    <a:pt x="986" y="173"/>
                  </a:lnTo>
                  <a:lnTo>
                    <a:pt x="976" y="187"/>
                  </a:lnTo>
                  <a:lnTo>
                    <a:pt x="957" y="197"/>
                  </a:lnTo>
                  <a:lnTo>
                    <a:pt x="957" y="201"/>
                  </a:lnTo>
                  <a:lnTo>
                    <a:pt x="957" y="211"/>
                  </a:lnTo>
                  <a:lnTo>
                    <a:pt x="948" y="222"/>
                  </a:lnTo>
                  <a:lnTo>
                    <a:pt x="938" y="225"/>
                  </a:lnTo>
                  <a:lnTo>
                    <a:pt x="909" y="229"/>
                  </a:lnTo>
                  <a:lnTo>
                    <a:pt x="900" y="232"/>
                  </a:lnTo>
                  <a:lnTo>
                    <a:pt x="890" y="239"/>
                  </a:lnTo>
                  <a:lnTo>
                    <a:pt x="890" y="260"/>
                  </a:lnTo>
                  <a:lnTo>
                    <a:pt x="890" y="280"/>
                  </a:lnTo>
                  <a:lnTo>
                    <a:pt x="890" y="287"/>
                  </a:lnTo>
                  <a:lnTo>
                    <a:pt x="890" y="291"/>
                  </a:lnTo>
                  <a:lnTo>
                    <a:pt x="909" y="298"/>
                  </a:lnTo>
                  <a:lnTo>
                    <a:pt x="919" y="298"/>
                  </a:lnTo>
                  <a:lnTo>
                    <a:pt x="929" y="312"/>
                  </a:lnTo>
                  <a:lnTo>
                    <a:pt x="938" y="315"/>
                  </a:lnTo>
                  <a:lnTo>
                    <a:pt x="938" y="319"/>
                  </a:lnTo>
                  <a:lnTo>
                    <a:pt x="938" y="370"/>
                  </a:lnTo>
                  <a:lnTo>
                    <a:pt x="938" y="384"/>
                  </a:lnTo>
                  <a:lnTo>
                    <a:pt x="938" y="395"/>
                  </a:lnTo>
                  <a:lnTo>
                    <a:pt x="948" y="402"/>
                  </a:lnTo>
                  <a:lnTo>
                    <a:pt x="948" y="405"/>
                  </a:lnTo>
                  <a:lnTo>
                    <a:pt x="948" y="409"/>
                  </a:lnTo>
                  <a:lnTo>
                    <a:pt x="938" y="409"/>
                  </a:lnTo>
                  <a:lnTo>
                    <a:pt x="929" y="405"/>
                  </a:lnTo>
                  <a:lnTo>
                    <a:pt x="919" y="398"/>
                  </a:lnTo>
                  <a:lnTo>
                    <a:pt x="909" y="384"/>
                  </a:lnTo>
                  <a:lnTo>
                    <a:pt x="909" y="374"/>
                  </a:lnTo>
                  <a:lnTo>
                    <a:pt x="909" y="364"/>
                  </a:lnTo>
                  <a:lnTo>
                    <a:pt x="909" y="357"/>
                  </a:lnTo>
                  <a:lnTo>
                    <a:pt x="919" y="346"/>
                  </a:lnTo>
                  <a:lnTo>
                    <a:pt x="919" y="329"/>
                  </a:lnTo>
                  <a:lnTo>
                    <a:pt x="919" y="322"/>
                  </a:lnTo>
                  <a:lnTo>
                    <a:pt x="919" y="319"/>
                  </a:lnTo>
                  <a:lnTo>
                    <a:pt x="900" y="319"/>
                  </a:lnTo>
                  <a:lnTo>
                    <a:pt x="890" y="315"/>
                  </a:lnTo>
                  <a:lnTo>
                    <a:pt x="890" y="312"/>
                  </a:lnTo>
                  <a:lnTo>
                    <a:pt x="871" y="308"/>
                  </a:lnTo>
                  <a:lnTo>
                    <a:pt x="862" y="301"/>
                  </a:lnTo>
                  <a:lnTo>
                    <a:pt x="852" y="294"/>
                  </a:lnTo>
                  <a:lnTo>
                    <a:pt x="842" y="294"/>
                  </a:lnTo>
                  <a:lnTo>
                    <a:pt x="842" y="298"/>
                  </a:lnTo>
                  <a:lnTo>
                    <a:pt x="842" y="301"/>
                  </a:lnTo>
                  <a:lnTo>
                    <a:pt x="833" y="305"/>
                  </a:lnTo>
                  <a:lnTo>
                    <a:pt x="833" y="301"/>
                  </a:lnTo>
                  <a:lnTo>
                    <a:pt x="833" y="291"/>
                  </a:lnTo>
                  <a:lnTo>
                    <a:pt x="833" y="277"/>
                  </a:lnTo>
                  <a:lnTo>
                    <a:pt x="833" y="267"/>
                  </a:lnTo>
                  <a:lnTo>
                    <a:pt x="833" y="260"/>
                  </a:lnTo>
                  <a:lnTo>
                    <a:pt x="823" y="260"/>
                  </a:lnTo>
                  <a:lnTo>
                    <a:pt x="814" y="260"/>
                  </a:lnTo>
                  <a:lnTo>
                    <a:pt x="804" y="260"/>
                  </a:lnTo>
                  <a:lnTo>
                    <a:pt x="795" y="263"/>
                  </a:lnTo>
                  <a:lnTo>
                    <a:pt x="795" y="270"/>
                  </a:lnTo>
                  <a:lnTo>
                    <a:pt x="804" y="284"/>
                  </a:lnTo>
                  <a:lnTo>
                    <a:pt x="804" y="298"/>
                  </a:lnTo>
                  <a:lnTo>
                    <a:pt x="804" y="305"/>
                  </a:lnTo>
                  <a:lnTo>
                    <a:pt x="795" y="312"/>
                  </a:lnTo>
                  <a:lnTo>
                    <a:pt x="775" y="325"/>
                  </a:lnTo>
                  <a:lnTo>
                    <a:pt x="775" y="339"/>
                  </a:lnTo>
                  <a:lnTo>
                    <a:pt x="785" y="346"/>
                  </a:lnTo>
                  <a:lnTo>
                    <a:pt x="785" y="350"/>
                  </a:lnTo>
                  <a:lnTo>
                    <a:pt x="795" y="357"/>
                  </a:lnTo>
                  <a:lnTo>
                    <a:pt x="795" y="367"/>
                  </a:lnTo>
                  <a:lnTo>
                    <a:pt x="785" y="377"/>
                  </a:lnTo>
                  <a:lnTo>
                    <a:pt x="785" y="381"/>
                  </a:lnTo>
                  <a:lnTo>
                    <a:pt x="775" y="388"/>
                  </a:lnTo>
                  <a:lnTo>
                    <a:pt x="775" y="405"/>
                  </a:lnTo>
                  <a:lnTo>
                    <a:pt x="775" y="422"/>
                  </a:lnTo>
                  <a:lnTo>
                    <a:pt x="775" y="426"/>
                  </a:lnTo>
                  <a:lnTo>
                    <a:pt x="775" y="429"/>
                  </a:lnTo>
                  <a:lnTo>
                    <a:pt x="795" y="429"/>
                  </a:lnTo>
                  <a:lnTo>
                    <a:pt x="814" y="422"/>
                  </a:lnTo>
                  <a:lnTo>
                    <a:pt x="823" y="419"/>
                  </a:lnTo>
                  <a:lnTo>
                    <a:pt x="833" y="422"/>
                  </a:lnTo>
                  <a:lnTo>
                    <a:pt x="842" y="426"/>
                  </a:lnTo>
                  <a:lnTo>
                    <a:pt x="842" y="429"/>
                  </a:lnTo>
                  <a:lnTo>
                    <a:pt x="842" y="433"/>
                  </a:lnTo>
                  <a:lnTo>
                    <a:pt x="852" y="447"/>
                  </a:lnTo>
                  <a:lnTo>
                    <a:pt x="852" y="457"/>
                  </a:lnTo>
                  <a:lnTo>
                    <a:pt x="852" y="471"/>
                  </a:lnTo>
                  <a:lnTo>
                    <a:pt x="852" y="478"/>
                  </a:lnTo>
                  <a:lnTo>
                    <a:pt x="862" y="485"/>
                  </a:lnTo>
                  <a:lnTo>
                    <a:pt x="871" y="485"/>
                  </a:lnTo>
                  <a:lnTo>
                    <a:pt x="881" y="481"/>
                  </a:lnTo>
                  <a:lnTo>
                    <a:pt x="881" y="485"/>
                  </a:lnTo>
                  <a:lnTo>
                    <a:pt x="900" y="492"/>
                  </a:lnTo>
                  <a:lnTo>
                    <a:pt x="909" y="495"/>
                  </a:lnTo>
                  <a:lnTo>
                    <a:pt x="890" y="502"/>
                  </a:lnTo>
                  <a:lnTo>
                    <a:pt x="881" y="506"/>
                  </a:lnTo>
                  <a:lnTo>
                    <a:pt x="871" y="509"/>
                  </a:lnTo>
                  <a:lnTo>
                    <a:pt x="871" y="512"/>
                  </a:lnTo>
                  <a:lnTo>
                    <a:pt x="871" y="519"/>
                  </a:lnTo>
                  <a:lnTo>
                    <a:pt x="871" y="523"/>
                  </a:lnTo>
                  <a:lnTo>
                    <a:pt x="881" y="530"/>
                  </a:lnTo>
                  <a:lnTo>
                    <a:pt x="881" y="540"/>
                  </a:lnTo>
                  <a:lnTo>
                    <a:pt x="881" y="551"/>
                  </a:lnTo>
                  <a:lnTo>
                    <a:pt x="871" y="557"/>
                  </a:lnTo>
                  <a:lnTo>
                    <a:pt x="871" y="561"/>
                  </a:lnTo>
                  <a:lnTo>
                    <a:pt x="862" y="554"/>
                  </a:lnTo>
                  <a:lnTo>
                    <a:pt x="862" y="547"/>
                  </a:lnTo>
                  <a:lnTo>
                    <a:pt x="862" y="537"/>
                  </a:lnTo>
                  <a:lnTo>
                    <a:pt x="862" y="526"/>
                  </a:lnTo>
                  <a:lnTo>
                    <a:pt x="852" y="519"/>
                  </a:lnTo>
                  <a:lnTo>
                    <a:pt x="852" y="512"/>
                  </a:lnTo>
                  <a:lnTo>
                    <a:pt x="842" y="509"/>
                  </a:lnTo>
                  <a:lnTo>
                    <a:pt x="842" y="512"/>
                  </a:lnTo>
                  <a:lnTo>
                    <a:pt x="833" y="519"/>
                  </a:lnTo>
                  <a:lnTo>
                    <a:pt x="833" y="526"/>
                  </a:lnTo>
                  <a:lnTo>
                    <a:pt x="833" y="533"/>
                  </a:lnTo>
                  <a:lnTo>
                    <a:pt x="823" y="533"/>
                  </a:lnTo>
                  <a:lnTo>
                    <a:pt x="823" y="530"/>
                  </a:lnTo>
                  <a:lnTo>
                    <a:pt x="823" y="526"/>
                  </a:lnTo>
                  <a:lnTo>
                    <a:pt x="823" y="523"/>
                  </a:lnTo>
                  <a:lnTo>
                    <a:pt x="823" y="516"/>
                  </a:lnTo>
                  <a:lnTo>
                    <a:pt x="833" y="506"/>
                  </a:lnTo>
                  <a:lnTo>
                    <a:pt x="833" y="478"/>
                  </a:lnTo>
                  <a:lnTo>
                    <a:pt x="833" y="464"/>
                  </a:lnTo>
                  <a:lnTo>
                    <a:pt x="833" y="450"/>
                  </a:lnTo>
                  <a:lnTo>
                    <a:pt x="833" y="443"/>
                  </a:lnTo>
                  <a:lnTo>
                    <a:pt x="833" y="440"/>
                  </a:lnTo>
                  <a:lnTo>
                    <a:pt x="823" y="429"/>
                  </a:lnTo>
                  <a:lnTo>
                    <a:pt x="814" y="440"/>
                  </a:lnTo>
                  <a:lnTo>
                    <a:pt x="814" y="443"/>
                  </a:lnTo>
                  <a:lnTo>
                    <a:pt x="804" y="443"/>
                  </a:lnTo>
                  <a:lnTo>
                    <a:pt x="795" y="443"/>
                  </a:lnTo>
                  <a:lnTo>
                    <a:pt x="795" y="447"/>
                  </a:lnTo>
                  <a:lnTo>
                    <a:pt x="795" y="450"/>
                  </a:lnTo>
                  <a:lnTo>
                    <a:pt x="795" y="454"/>
                  </a:lnTo>
                  <a:lnTo>
                    <a:pt x="795" y="457"/>
                  </a:lnTo>
                  <a:lnTo>
                    <a:pt x="795" y="471"/>
                  </a:lnTo>
                  <a:lnTo>
                    <a:pt x="795" y="488"/>
                  </a:lnTo>
                  <a:lnTo>
                    <a:pt x="785" y="502"/>
                  </a:lnTo>
                  <a:lnTo>
                    <a:pt x="785" y="516"/>
                  </a:lnTo>
                  <a:lnTo>
                    <a:pt x="775" y="523"/>
                  </a:lnTo>
                  <a:lnTo>
                    <a:pt x="766" y="526"/>
                  </a:lnTo>
                  <a:lnTo>
                    <a:pt x="756" y="530"/>
                  </a:lnTo>
                  <a:lnTo>
                    <a:pt x="737" y="530"/>
                  </a:lnTo>
                  <a:lnTo>
                    <a:pt x="728" y="526"/>
                  </a:lnTo>
                  <a:lnTo>
                    <a:pt x="718" y="523"/>
                  </a:lnTo>
                  <a:lnTo>
                    <a:pt x="708" y="519"/>
                  </a:lnTo>
                  <a:lnTo>
                    <a:pt x="718" y="516"/>
                  </a:lnTo>
                  <a:lnTo>
                    <a:pt x="728" y="516"/>
                  </a:lnTo>
                  <a:lnTo>
                    <a:pt x="737" y="512"/>
                  </a:lnTo>
                  <a:lnTo>
                    <a:pt x="747" y="512"/>
                  </a:lnTo>
                  <a:lnTo>
                    <a:pt x="756" y="506"/>
                  </a:lnTo>
                  <a:lnTo>
                    <a:pt x="756" y="502"/>
                  </a:lnTo>
                  <a:lnTo>
                    <a:pt x="756" y="495"/>
                  </a:lnTo>
                  <a:lnTo>
                    <a:pt x="756" y="492"/>
                  </a:lnTo>
                  <a:lnTo>
                    <a:pt x="756" y="488"/>
                  </a:lnTo>
                  <a:lnTo>
                    <a:pt x="756" y="481"/>
                  </a:lnTo>
                  <a:lnTo>
                    <a:pt x="766" y="474"/>
                  </a:lnTo>
                  <a:lnTo>
                    <a:pt x="775" y="464"/>
                  </a:lnTo>
                  <a:lnTo>
                    <a:pt x="775" y="460"/>
                  </a:lnTo>
                  <a:lnTo>
                    <a:pt x="775" y="454"/>
                  </a:lnTo>
                  <a:lnTo>
                    <a:pt x="775" y="450"/>
                  </a:lnTo>
                  <a:lnTo>
                    <a:pt x="775" y="447"/>
                  </a:lnTo>
                  <a:lnTo>
                    <a:pt x="766" y="443"/>
                  </a:lnTo>
                  <a:lnTo>
                    <a:pt x="766" y="440"/>
                  </a:lnTo>
                  <a:lnTo>
                    <a:pt x="766" y="433"/>
                  </a:lnTo>
                  <a:lnTo>
                    <a:pt x="766" y="426"/>
                  </a:lnTo>
                  <a:lnTo>
                    <a:pt x="766" y="405"/>
                  </a:lnTo>
                  <a:lnTo>
                    <a:pt x="766" y="384"/>
                  </a:lnTo>
                  <a:lnTo>
                    <a:pt x="766" y="381"/>
                  </a:lnTo>
                  <a:lnTo>
                    <a:pt x="766" y="377"/>
                  </a:lnTo>
                  <a:lnTo>
                    <a:pt x="766" y="364"/>
                  </a:lnTo>
                  <a:lnTo>
                    <a:pt x="766" y="350"/>
                  </a:lnTo>
                  <a:lnTo>
                    <a:pt x="756" y="343"/>
                  </a:lnTo>
                  <a:lnTo>
                    <a:pt x="756" y="339"/>
                  </a:lnTo>
                  <a:lnTo>
                    <a:pt x="756" y="312"/>
                  </a:lnTo>
                  <a:lnTo>
                    <a:pt x="766" y="305"/>
                  </a:lnTo>
                  <a:lnTo>
                    <a:pt x="766" y="294"/>
                  </a:lnTo>
                  <a:lnTo>
                    <a:pt x="775" y="280"/>
                  </a:lnTo>
                  <a:lnTo>
                    <a:pt x="775" y="277"/>
                  </a:lnTo>
                  <a:lnTo>
                    <a:pt x="775" y="270"/>
                  </a:lnTo>
                  <a:lnTo>
                    <a:pt x="766" y="267"/>
                  </a:lnTo>
                  <a:lnTo>
                    <a:pt x="737" y="270"/>
                  </a:lnTo>
                  <a:lnTo>
                    <a:pt x="737" y="263"/>
                  </a:lnTo>
                  <a:lnTo>
                    <a:pt x="728" y="267"/>
                  </a:lnTo>
                  <a:lnTo>
                    <a:pt x="718" y="270"/>
                  </a:lnTo>
                  <a:lnTo>
                    <a:pt x="708" y="284"/>
                  </a:lnTo>
                  <a:lnTo>
                    <a:pt x="708" y="298"/>
                  </a:lnTo>
                  <a:lnTo>
                    <a:pt x="708" y="305"/>
                  </a:lnTo>
                  <a:lnTo>
                    <a:pt x="699" y="322"/>
                  </a:lnTo>
                  <a:lnTo>
                    <a:pt x="689" y="325"/>
                  </a:lnTo>
                  <a:lnTo>
                    <a:pt x="680" y="332"/>
                  </a:lnTo>
                  <a:lnTo>
                    <a:pt x="680" y="343"/>
                  </a:lnTo>
                  <a:lnTo>
                    <a:pt x="680" y="367"/>
                  </a:lnTo>
                  <a:lnTo>
                    <a:pt x="680" y="388"/>
                  </a:lnTo>
                  <a:lnTo>
                    <a:pt x="680" y="395"/>
                  </a:lnTo>
                  <a:lnTo>
                    <a:pt x="680" y="398"/>
                  </a:lnTo>
                  <a:lnTo>
                    <a:pt x="680" y="402"/>
                  </a:lnTo>
                  <a:lnTo>
                    <a:pt x="689" y="409"/>
                  </a:lnTo>
                  <a:lnTo>
                    <a:pt x="689" y="415"/>
                  </a:lnTo>
                  <a:lnTo>
                    <a:pt x="689" y="422"/>
                  </a:lnTo>
                  <a:lnTo>
                    <a:pt x="689" y="429"/>
                  </a:lnTo>
                  <a:lnTo>
                    <a:pt x="689" y="433"/>
                  </a:lnTo>
                  <a:lnTo>
                    <a:pt x="680" y="429"/>
                  </a:lnTo>
                  <a:lnTo>
                    <a:pt x="641" y="402"/>
                  </a:lnTo>
                  <a:lnTo>
                    <a:pt x="603" y="398"/>
                  </a:lnTo>
                  <a:lnTo>
                    <a:pt x="603" y="409"/>
                  </a:lnTo>
                  <a:lnTo>
                    <a:pt x="603" y="415"/>
                  </a:lnTo>
                  <a:lnTo>
                    <a:pt x="603" y="429"/>
                  </a:lnTo>
                  <a:lnTo>
                    <a:pt x="584" y="450"/>
                  </a:lnTo>
                  <a:lnTo>
                    <a:pt x="584" y="436"/>
                  </a:lnTo>
                  <a:lnTo>
                    <a:pt x="584" y="429"/>
                  </a:lnTo>
                  <a:lnTo>
                    <a:pt x="584" y="422"/>
                  </a:lnTo>
                  <a:lnTo>
                    <a:pt x="574" y="422"/>
                  </a:lnTo>
                  <a:lnTo>
                    <a:pt x="565" y="429"/>
                  </a:lnTo>
                  <a:lnTo>
                    <a:pt x="565" y="447"/>
                  </a:lnTo>
                  <a:lnTo>
                    <a:pt x="536" y="443"/>
                  </a:lnTo>
                  <a:lnTo>
                    <a:pt x="517" y="447"/>
                  </a:lnTo>
                  <a:lnTo>
                    <a:pt x="507" y="450"/>
                  </a:lnTo>
                  <a:lnTo>
                    <a:pt x="507" y="429"/>
                  </a:lnTo>
                  <a:lnTo>
                    <a:pt x="498" y="429"/>
                  </a:lnTo>
                  <a:lnTo>
                    <a:pt x="488" y="433"/>
                  </a:lnTo>
                  <a:lnTo>
                    <a:pt x="479" y="443"/>
                  </a:lnTo>
                  <a:lnTo>
                    <a:pt x="469" y="450"/>
                  </a:lnTo>
                  <a:lnTo>
                    <a:pt x="460" y="454"/>
                  </a:lnTo>
                  <a:lnTo>
                    <a:pt x="431" y="460"/>
                  </a:lnTo>
                  <a:lnTo>
                    <a:pt x="421" y="474"/>
                  </a:lnTo>
                  <a:lnTo>
                    <a:pt x="412" y="488"/>
                  </a:lnTo>
                  <a:lnTo>
                    <a:pt x="412" y="495"/>
                  </a:lnTo>
                  <a:lnTo>
                    <a:pt x="412" y="502"/>
                  </a:lnTo>
                  <a:lnTo>
                    <a:pt x="412" y="506"/>
                  </a:lnTo>
                  <a:lnTo>
                    <a:pt x="402" y="509"/>
                  </a:lnTo>
                  <a:lnTo>
                    <a:pt x="393" y="506"/>
                  </a:lnTo>
                  <a:lnTo>
                    <a:pt x="393" y="502"/>
                  </a:lnTo>
                  <a:lnTo>
                    <a:pt x="383" y="495"/>
                  </a:lnTo>
                  <a:lnTo>
                    <a:pt x="383" y="478"/>
                  </a:lnTo>
                  <a:lnTo>
                    <a:pt x="393" y="471"/>
                  </a:lnTo>
                  <a:lnTo>
                    <a:pt x="393" y="464"/>
                  </a:lnTo>
                  <a:lnTo>
                    <a:pt x="393" y="460"/>
                  </a:lnTo>
                  <a:lnTo>
                    <a:pt x="393" y="457"/>
                  </a:lnTo>
                  <a:lnTo>
                    <a:pt x="383" y="443"/>
                  </a:lnTo>
                  <a:lnTo>
                    <a:pt x="373" y="436"/>
                  </a:lnTo>
                  <a:lnTo>
                    <a:pt x="364" y="429"/>
                  </a:lnTo>
                  <a:lnTo>
                    <a:pt x="354" y="429"/>
                  </a:lnTo>
                  <a:lnTo>
                    <a:pt x="354" y="436"/>
                  </a:lnTo>
                  <a:lnTo>
                    <a:pt x="345" y="440"/>
                  </a:lnTo>
                  <a:lnTo>
                    <a:pt x="335" y="440"/>
                  </a:lnTo>
                  <a:lnTo>
                    <a:pt x="354" y="447"/>
                  </a:lnTo>
                  <a:lnTo>
                    <a:pt x="354" y="474"/>
                  </a:lnTo>
                  <a:lnTo>
                    <a:pt x="354" y="488"/>
                  </a:lnTo>
                  <a:lnTo>
                    <a:pt x="354" y="492"/>
                  </a:lnTo>
                  <a:lnTo>
                    <a:pt x="364" y="495"/>
                  </a:lnTo>
                  <a:lnTo>
                    <a:pt x="364" y="502"/>
                  </a:lnTo>
                  <a:lnTo>
                    <a:pt x="364" y="512"/>
                  </a:lnTo>
                  <a:lnTo>
                    <a:pt x="364" y="519"/>
                  </a:lnTo>
                  <a:lnTo>
                    <a:pt x="354" y="526"/>
                  </a:lnTo>
                  <a:lnTo>
                    <a:pt x="345" y="523"/>
                  </a:lnTo>
                  <a:lnTo>
                    <a:pt x="335" y="516"/>
                  </a:lnTo>
                  <a:lnTo>
                    <a:pt x="326" y="516"/>
                  </a:lnTo>
                  <a:lnTo>
                    <a:pt x="306" y="537"/>
                  </a:lnTo>
                  <a:lnTo>
                    <a:pt x="287" y="547"/>
                  </a:lnTo>
                  <a:lnTo>
                    <a:pt x="287" y="554"/>
                  </a:lnTo>
                  <a:lnTo>
                    <a:pt x="297" y="561"/>
                  </a:lnTo>
                  <a:lnTo>
                    <a:pt x="306" y="568"/>
                  </a:lnTo>
                  <a:lnTo>
                    <a:pt x="306" y="578"/>
                  </a:lnTo>
                  <a:lnTo>
                    <a:pt x="278" y="578"/>
                  </a:lnTo>
                  <a:lnTo>
                    <a:pt x="259" y="564"/>
                  </a:lnTo>
                  <a:lnTo>
                    <a:pt x="259" y="551"/>
                  </a:lnTo>
                  <a:lnTo>
                    <a:pt x="239" y="547"/>
                  </a:lnTo>
                  <a:lnTo>
                    <a:pt x="239" y="557"/>
                  </a:lnTo>
                  <a:lnTo>
                    <a:pt x="249" y="575"/>
                  </a:lnTo>
                  <a:lnTo>
                    <a:pt x="259" y="596"/>
                  </a:lnTo>
                  <a:lnTo>
                    <a:pt x="259" y="602"/>
                  </a:lnTo>
                  <a:lnTo>
                    <a:pt x="259" y="606"/>
                  </a:lnTo>
                  <a:lnTo>
                    <a:pt x="249" y="602"/>
                  </a:lnTo>
                  <a:lnTo>
                    <a:pt x="230" y="589"/>
                  </a:lnTo>
                  <a:lnTo>
                    <a:pt x="211" y="582"/>
                  </a:lnTo>
                  <a:lnTo>
                    <a:pt x="211" y="578"/>
                  </a:lnTo>
                  <a:lnTo>
                    <a:pt x="211" y="571"/>
                  </a:lnTo>
                  <a:lnTo>
                    <a:pt x="211" y="564"/>
                  </a:lnTo>
                  <a:lnTo>
                    <a:pt x="220" y="557"/>
                  </a:lnTo>
                  <a:lnTo>
                    <a:pt x="220" y="554"/>
                  </a:lnTo>
                  <a:lnTo>
                    <a:pt x="220" y="547"/>
                  </a:lnTo>
                  <a:lnTo>
                    <a:pt x="220" y="544"/>
                  </a:lnTo>
                  <a:lnTo>
                    <a:pt x="220" y="540"/>
                  </a:lnTo>
                  <a:lnTo>
                    <a:pt x="192" y="519"/>
                  </a:lnTo>
                  <a:lnTo>
                    <a:pt x="182" y="506"/>
                  </a:lnTo>
                  <a:lnTo>
                    <a:pt x="211" y="512"/>
                  </a:lnTo>
                  <a:lnTo>
                    <a:pt x="211" y="519"/>
                  </a:lnTo>
                  <a:lnTo>
                    <a:pt x="230" y="523"/>
                  </a:lnTo>
                  <a:lnTo>
                    <a:pt x="249" y="537"/>
                  </a:lnTo>
                  <a:lnTo>
                    <a:pt x="259" y="540"/>
                  </a:lnTo>
                  <a:lnTo>
                    <a:pt x="268" y="537"/>
                  </a:lnTo>
                  <a:lnTo>
                    <a:pt x="287" y="533"/>
                  </a:lnTo>
                  <a:lnTo>
                    <a:pt x="287" y="530"/>
                  </a:lnTo>
                  <a:lnTo>
                    <a:pt x="306" y="516"/>
                  </a:lnTo>
                  <a:lnTo>
                    <a:pt x="316" y="506"/>
                  </a:lnTo>
                  <a:lnTo>
                    <a:pt x="316" y="492"/>
                  </a:lnTo>
                  <a:lnTo>
                    <a:pt x="316" y="481"/>
                  </a:lnTo>
                  <a:lnTo>
                    <a:pt x="316" y="478"/>
                  </a:lnTo>
                  <a:lnTo>
                    <a:pt x="306" y="471"/>
                  </a:lnTo>
                  <a:lnTo>
                    <a:pt x="297" y="464"/>
                  </a:lnTo>
                  <a:lnTo>
                    <a:pt x="287" y="460"/>
                  </a:lnTo>
                  <a:lnTo>
                    <a:pt x="278" y="460"/>
                  </a:lnTo>
                  <a:lnTo>
                    <a:pt x="268" y="443"/>
                  </a:lnTo>
                  <a:lnTo>
                    <a:pt x="259" y="429"/>
                  </a:lnTo>
                  <a:lnTo>
                    <a:pt x="249" y="419"/>
                  </a:lnTo>
                  <a:lnTo>
                    <a:pt x="220" y="412"/>
                  </a:lnTo>
                  <a:lnTo>
                    <a:pt x="201" y="409"/>
                  </a:lnTo>
                  <a:lnTo>
                    <a:pt x="192" y="409"/>
                  </a:lnTo>
                  <a:lnTo>
                    <a:pt x="182" y="402"/>
                  </a:lnTo>
                  <a:lnTo>
                    <a:pt x="172" y="398"/>
                  </a:lnTo>
                  <a:lnTo>
                    <a:pt x="182" y="395"/>
                  </a:lnTo>
                  <a:lnTo>
                    <a:pt x="192" y="395"/>
                  </a:lnTo>
                  <a:lnTo>
                    <a:pt x="201" y="391"/>
                  </a:lnTo>
                  <a:lnTo>
                    <a:pt x="172" y="377"/>
                  </a:lnTo>
                  <a:lnTo>
                    <a:pt x="163" y="391"/>
                  </a:lnTo>
                  <a:lnTo>
                    <a:pt x="163" y="395"/>
                  </a:lnTo>
                  <a:lnTo>
                    <a:pt x="163" y="402"/>
                  </a:lnTo>
                  <a:lnTo>
                    <a:pt x="153" y="409"/>
                  </a:lnTo>
                  <a:lnTo>
                    <a:pt x="144" y="409"/>
                  </a:lnTo>
                  <a:lnTo>
                    <a:pt x="134" y="429"/>
                  </a:lnTo>
                  <a:lnTo>
                    <a:pt x="134" y="450"/>
                  </a:lnTo>
                  <a:lnTo>
                    <a:pt x="153" y="474"/>
                  </a:lnTo>
                  <a:lnTo>
                    <a:pt x="153" y="506"/>
                  </a:lnTo>
                  <a:lnTo>
                    <a:pt x="144" y="519"/>
                  </a:lnTo>
                  <a:lnTo>
                    <a:pt x="153" y="540"/>
                  </a:lnTo>
                  <a:lnTo>
                    <a:pt x="144" y="596"/>
                  </a:lnTo>
                  <a:lnTo>
                    <a:pt x="144" y="609"/>
                  </a:lnTo>
                  <a:lnTo>
                    <a:pt x="153" y="616"/>
                  </a:lnTo>
                  <a:lnTo>
                    <a:pt x="153" y="620"/>
                  </a:lnTo>
                  <a:lnTo>
                    <a:pt x="153" y="637"/>
                  </a:lnTo>
                  <a:lnTo>
                    <a:pt x="153" y="651"/>
                  </a:lnTo>
                  <a:lnTo>
                    <a:pt x="153" y="658"/>
                  </a:lnTo>
                  <a:lnTo>
                    <a:pt x="153" y="661"/>
                  </a:lnTo>
                  <a:lnTo>
                    <a:pt x="115" y="696"/>
                  </a:lnTo>
                  <a:lnTo>
                    <a:pt x="125" y="703"/>
                  </a:lnTo>
                  <a:lnTo>
                    <a:pt x="134" y="710"/>
                  </a:lnTo>
                  <a:lnTo>
                    <a:pt x="153" y="710"/>
                  </a:lnTo>
                  <a:lnTo>
                    <a:pt x="144" y="713"/>
                  </a:lnTo>
                  <a:lnTo>
                    <a:pt x="134" y="717"/>
                  </a:lnTo>
                  <a:lnTo>
                    <a:pt x="125" y="717"/>
                  </a:lnTo>
                  <a:lnTo>
                    <a:pt x="115" y="720"/>
                  </a:lnTo>
                  <a:lnTo>
                    <a:pt x="105" y="724"/>
                  </a:lnTo>
                  <a:lnTo>
                    <a:pt x="105" y="727"/>
                  </a:lnTo>
                  <a:lnTo>
                    <a:pt x="96" y="724"/>
                  </a:lnTo>
                  <a:lnTo>
                    <a:pt x="86" y="720"/>
                  </a:lnTo>
                  <a:lnTo>
                    <a:pt x="67" y="724"/>
                  </a:lnTo>
                  <a:lnTo>
                    <a:pt x="58" y="727"/>
                  </a:lnTo>
                  <a:lnTo>
                    <a:pt x="58" y="731"/>
                  </a:lnTo>
                  <a:lnTo>
                    <a:pt x="58" y="734"/>
                  </a:lnTo>
                  <a:lnTo>
                    <a:pt x="48" y="737"/>
                  </a:lnTo>
                  <a:lnTo>
                    <a:pt x="48" y="748"/>
                  </a:lnTo>
                  <a:lnTo>
                    <a:pt x="48" y="755"/>
                  </a:lnTo>
                  <a:lnTo>
                    <a:pt x="48" y="758"/>
                  </a:lnTo>
                  <a:lnTo>
                    <a:pt x="58" y="762"/>
                  </a:lnTo>
                  <a:lnTo>
                    <a:pt x="58" y="772"/>
                  </a:lnTo>
                  <a:lnTo>
                    <a:pt x="58" y="783"/>
                  </a:lnTo>
                  <a:lnTo>
                    <a:pt x="58" y="786"/>
                  </a:lnTo>
                  <a:lnTo>
                    <a:pt x="58" y="789"/>
                  </a:lnTo>
                  <a:lnTo>
                    <a:pt x="38" y="786"/>
                  </a:lnTo>
                  <a:lnTo>
                    <a:pt x="38" y="783"/>
                  </a:lnTo>
                  <a:lnTo>
                    <a:pt x="29" y="776"/>
                  </a:lnTo>
                  <a:lnTo>
                    <a:pt x="10" y="789"/>
                  </a:lnTo>
                  <a:lnTo>
                    <a:pt x="10" y="793"/>
                  </a:lnTo>
                  <a:lnTo>
                    <a:pt x="10" y="800"/>
                  </a:lnTo>
                  <a:lnTo>
                    <a:pt x="0" y="817"/>
                  </a:lnTo>
                  <a:lnTo>
                    <a:pt x="0" y="834"/>
                  </a:lnTo>
                  <a:lnTo>
                    <a:pt x="10" y="838"/>
                  </a:lnTo>
                  <a:lnTo>
                    <a:pt x="19" y="838"/>
                  </a:lnTo>
                  <a:lnTo>
                    <a:pt x="29" y="838"/>
                  </a:lnTo>
                  <a:lnTo>
                    <a:pt x="29" y="834"/>
                  </a:lnTo>
                  <a:lnTo>
                    <a:pt x="29" y="838"/>
                  </a:lnTo>
                  <a:lnTo>
                    <a:pt x="38" y="841"/>
                  </a:lnTo>
                  <a:lnTo>
                    <a:pt x="38" y="848"/>
                  </a:lnTo>
                  <a:lnTo>
                    <a:pt x="48" y="855"/>
                  </a:lnTo>
                  <a:lnTo>
                    <a:pt x="48" y="862"/>
                  </a:lnTo>
                  <a:lnTo>
                    <a:pt x="58" y="869"/>
                  </a:lnTo>
                  <a:lnTo>
                    <a:pt x="58" y="873"/>
                  </a:lnTo>
                  <a:lnTo>
                    <a:pt x="58" y="890"/>
                  </a:lnTo>
                  <a:lnTo>
                    <a:pt x="48" y="893"/>
                  </a:lnTo>
                  <a:lnTo>
                    <a:pt x="58" y="897"/>
                  </a:lnTo>
                  <a:lnTo>
                    <a:pt x="58" y="907"/>
                  </a:lnTo>
                  <a:lnTo>
                    <a:pt x="67" y="918"/>
                  </a:lnTo>
                  <a:lnTo>
                    <a:pt x="67" y="921"/>
                  </a:lnTo>
                  <a:lnTo>
                    <a:pt x="77" y="935"/>
                  </a:lnTo>
                  <a:lnTo>
                    <a:pt x="77" y="938"/>
                  </a:lnTo>
                  <a:lnTo>
                    <a:pt x="77" y="942"/>
                  </a:lnTo>
                  <a:lnTo>
                    <a:pt x="48" y="956"/>
                  </a:lnTo>
                  <a:lnTo>
                    <a:pt x="38" y="956"/>
                  </a:lnTo>
                  <a:lnTo>
                    <a:pt x="38" y="966"/>
                  </a:lnTo>
                  <a:lnTo>
                    <a:pt x="38" y="969"/>
                  </a:lnTo>
                  <a:lnTo>
                    <a:pt x="38" y="973"/>
                  </a:lnTo>
                  <a:lnTo>
                    <a:pt x="29" y="976"/>
                  </a:lnTo>
                  <a:lnTo>
                    <a:pt x="38" y="983"/>
                  </a:lnTo>
                  <a:lnTo>
                    <a:pt x="48" y="980"/>
                  </a:lnTo>
                  <a:lnTo>
                    <a:pt x="58" y="980"/>
                  </a:lnTo>
                  <a:lnTo>
                    <a:pt x="67" y="983"/>
                  </a:lnTo>
                  <a:lnTo>
                    <a:pt x="77" y="983"/>
                  </a:lnTo>
                  <a:lnTo>
                    <a:pt x="86" y="983"/>
                  </a:lnTo>
                  <a:lnTo>
                    <a:pt x="96" y="983"/>
                  </a:lnTo>
                  <a:lnTo>
                    <a:pt x="96" y="976"/>
                  </a:lnTo>
                  <a:lnTo>
                    <a:pt x="105" y="980"/>
                  </a:lnTo>
                  <a:lnTo>
                    <a:pt x="115" y="987"/>
                  </a:lnTo>
                  <a:lnTo>
                    <a:pt x="125" y="994"/>
                  </a:lnTo>
                  <a:lnTo>
                    <a:pt x="125" y="997"/>
                  </a:lnTo>
                  <a:lnTo>
                    <a:pt x="125" y="1001"/>
                  </a:lnTo>
                  <a:lnTo>
                    <a:pt x="125" y="1021"/>
                  </a:lnTo>
                  <a:lnTo>
                    <a:pt x="125" y="1032"/>
                  </a:lnTo>
                  <a:lnTo>
                    <a:pt x="125" y="1039"/>
                  </a:lnTo>
                  <a:lnTo>
                    <a:pt x="125" y="1046"/>
                  </a:lnTo>
                  <a:lnTo>
                    <a:pt x="134" y="1046"/>
                  </a:lnTo>
                  <a:lnTo>
                    <a:pt x="144" y="1039"/>
                  </a:lnTo>
                  <a:lnTo>
                    <a:pt x="153" y="1035"/>
                  </a:lnTo>
                  <a:lnTo>
                    <a:pt x="153" y="1032"/>
                  </a:lnTo>
                  <a:lnTo>
                    <a:pt x="163" y="1032"/>
                  </a:lnTo>
                  <a:lnTo>
                    <a:pt x="172" y="1039"/>
                  </a:lnTo>
                  <a:lnTo>
                    <a:pt x="192" y="1042"/>
                  </a:lnTo>
                  <a:lnTo>
                    <a:pt x="192" y="1046"/>
                  </a:lnTo>
                  <a:lnTo>
                    <a:pt x="201" y="1042"/>
                  </a:lnTo>
                  <a:lnTo>
                    <a:pt x="211" y="1042"/>
                  </a:lnTo>
                  <a:lnTo>
                    <a:pt x="211" y="1046"/>
                  </a:lnTo>
                  <a:lnTo>
                    <a:pt x="211" y="1049"/>
                  </a:lnTo>
                  <a:lnTo>
                    <a:pt x="211" y="1053"/>
                  </a:lnTo>
                  <a:lnTo>
                    <a:pt x="211" y="1056"/>
                  </a:lnTo>
                  <a:lnTo>
                    <a:pt x="211" y="1059"/>
                  </a:lnTo>
                  <a:lnTo>
                    <a:pt x="211" y="1073"/>
                  </a:lnTo>
                  <a:lnTo>
                    <a:pt x="220" y="1070"/>
                  </a:lnTo>
                  <a:lnTo>
                    <a:pt x="220" y="1063"/>
                  </a:lnTo>
                  <a:lnTo>
                    <a:pt x="230" y="1056"/>
                  </a:lnTo>
                  <a:lnTo>
                    <a:pt x="230" y="1053"/>
                  </a:lnTo>
                  <a:lnTo>
                    <a:pt x="220" y="1053"/>
                  </a:lnTo>
                  <a:lnTo>
                    <a:pt x="220" y="1049"/>
                  </a:lnTo>
                  <a:lnTo>
                    <a:pt x="220" y="1039"/>
                  </a:lnTo>
                  <a:lnTo>
                    <a:pt x="230" y="1035"/>
                  </a:lnTo>
                  <a:lnTo>
                    <a:pt x="230" y="1032"/>
                  </a:lnTo>
                  <a:lnTo>
                    <a:pt x="239" y="1028"/>
                  </a:lnTo>
                  <a:lnTo>
                    <a:pt x="249" y="1028"/>
                  </a:lnTo>
                  <a:lnTo>
                    <a:pt x="249" y="1039"/>
                  </a:lnTo>
                  <a:lnTo>
                    <a:pt x="249" y="1046"/>
                  </a:lnTo>
                  <a:lnTo>
                    <a:pt x="239" y="1049"/>
                  </a:lnTo>
                  <a:lnTo>
                    <a:pt x="239" y="1053"/>
                  </a:lnTo>
                  <a:lnTo>
                    <a:pt x="239" y="1063"/>
                  </a:lnTo>
                  <a:lnTo>
                    <a:pt x="239" y="1066"/>
                  </a:lnTo>
                  <a:lnTo>
                    <a:pt x="249" y="1070"/>
                  </a:lnTo>
                  <a:lnTo>
                    <a:pt x="259" y="1073"/>
                  </a:lnTo>
                  <a:lnTo>
                    <a:pt x="259" y="1077"/>
                  </a:lnTo>
                  <a:lnTo>
                    <a:pt x="268" y="1084"/>
                  </a:lnTo>
                  <a:lnTo>
                    <a:pt x="268" y="1087"/>
                  </a:lnTo>
                  <a:lnTo>
                    <a:pt x="268" y="1091"/>
                  </a:lnTo>
                  <a:lnTo>
                    <a:pt x="278" y="1094"/>
                  </a:lnTo>
                  <a:lnTo>
                    <a:pt x="287" y="1098"/>
                  </a:lnTo>
                  <a:lnTo>
                    <a:pt x="297" y="1101"/>
                  </a:lnTo>
                  <a:lnTo>
                    <a:pt x="297" y="1105"/>
                  </a:lnTo>
                  <a:lnTo>
                    <a:pt x="306" y="1125"/>
                  </a:lnTo>
                  <a:lnTo>
                    <a:pt x="306" y="1136"/>
                  </a:lnTo>
                  <a:lnTo>
                    <a:pt x="297" y="1139"/>
                  </a:lnTo>
                  <a:lnTo>
                    <a:pt x="306" y="1143"/>
                  </a:lnTo>
                  <a:lnTo>
                    <a:pt x="316" y="1150"/>
                  </a:lnTo>
                  <a:lnTo>
                    <a:pt x="326" y="1153"/>
                  </a:lnTo>
                  <a:lnTo>
                    <a:pt x="335" y="1163"/>
                  </a:lnTo>
                  <a:lnTo>
                    <a:pt x="354" y="1170"/>
                  </a:lnTo>
                  <a:lnTo>
                    <a:pt x="364" y="1174"/>
                  </a:lnTo>
                  <a:lnTo>
                    <a:pt x="373" y="1170"/>
                  </a:lnTo>
                  <a:lnTo>
                    <a:pt x="393" y="1153"/>
                  </a:lnTo>
                  <a:lnTo>
                    <a:pt x="402" y="1160"/>
                  </a:lnTo>
                  <a:lnTo>
                    <a:pt x="402" y="1163"/>
                  </a:lnTo>
                  <a:lnTo>
                    <a:pt x="412" y="1181"/>
                  </a:lnTo>
                  <a:lnTo>
                    <a:pt x="412" y="1177"/>
                  </a:lnTo>
                  <a:lnTo>
                    <a:pt x="412" y="1174"/>
                  </a:lnTo>
                  <a:lnTo>
                    <a:pt x="402" y="1160"/>
                  </a:lnTo>
                  <a:lnTo>
                    <a:pt x="402" y="1143"/>
                  </a:lnTo>
                  <a:lnTo>
                    <a:pt x="402" y="1139"/>
                  </a:lnTo>
                  <a:lnTo>
                    <a:pt x="412" y="1139"/>
                  </a:lnTo>
                  <a:lnTo>
                    <a:pt x="412" y="1136"/>
                  </a:lnTo>
                  <a:lnTo>
                    <a:pt x="402" y="1125"/>
                  </a:lnTo>
                  <a:lnTo>
                    <a:pt x="402" y="1115"/>
                  </a:lnTo>
                  <a:lnTo>
                    <a:pt x="412" y="1111"/>
                  </a:lnTo>
                  <a:lnTo>
                    <a:pt x="402" y="1105"/>
                  </a:lnTo>
                  <a:lnTo>
                    <a:pt x="393" y="1098"/>
                  </a:lnTo>
                  <a:lnTo>
                    <a:pt x="393" y="1084"/>
                  </a:lnTo>
                  <a:lnTo>
                    <a:pt x="383" y="1066"/>
                  </a:lnTo>
                  <a:lnTo>
                    <a:pt x="393" y="1046"/>
                  </a:lnTo>
                  <a:lnTo>
                    <a:pt x="393" y="1042"/>
                  </a:lnTo>
                  <a:lnTo>
                    <a:pt x="402" y="1032"/>
                  </a:lnTo>
                  <a:lnTo>
                    <a:pt x="421" y="1025"/>
                  </a:lnTo>
                  <a:lnTo>
                    <a:pt x="440" y="1021"/>
                  </a:lnTo>
                  <a:lnTo>
                    <a:pt x="450" y="1021"/>
                  </a:lnTo>
                  <a:lnTo>
                    <a:pt x="460" y="1025"/>
                  </a:lnTo>
                  <a:lnTo>
                    <a:pt x="469" y="1032"/>
                  </a:lnTo>
                  <a:lnTo>
                    <a:pt x="479" y="1046"/>
                  </a:lnTo>
                  <a:lnTo>
                    <a:pt x="479" y="1049"/>
                  </a:lnTo>
                  <a:lnTo>
                    <a:pt x="479" y="1053"/>
                  </a:lnTo>
                  <a:lnTo>
                    <a:pt x="460" y="1066"/>
                  </a:lnTo>
                  <a:lnTo>
                    <a:pt x="450" y="1063"/>
                  </a:lnTo>
                  <a:lnTo>
                    <a:pt x="440" y="1063"/>
                  </a:lnTo>
                  <a:lnTo>
                    <a:pt x="431" y="1066"/>
                  </a:lnTo>
                  <a:lnTo>
                    <a:pt x="431" y="1070"/>
                  </a:lnTo>
                  <a:lnTo>
                    <a:pt x="431" y="1084"/>
                  </a:lnTo>
                  <a:lnTo>
                    <a:pt x="440" y="1098"/>
                  </a:lnTo>
                  <a:lnTo>
                    <a:pt x="450" y="1105"/>
                  </a:lnTo>
                  <a:lnTo>
                    <a:pt x="460" y="1105"/>
                  </a:lnTo>
                  <a:lnTo>
                    <a:pt x="460" y="1111"/>
                  </a:lnTo>
                  <a:lnTo>
                    <a:pt x="460" y="1125"/>
                  </a:lnTo>
                  <a:lnTo>
                    <a:pt x="460" y="1129"/>
                  </a:lnTo>
                  <a:lnTo>
                    <a:pt x="460" y="1132"/>
                  </a:lnTo>
                  <a:lnTo>
                    <a:pt x="469" y="1125"/>
                  </a:lnTo>
                  <a:lnTo>
                    <a:pt x="469" y="1122"/>
                  </a:lnTo>
                  <a:lnTo>
                    <a:pt x="479" y="1125"/>
                  </a:lnTo>
                  <a:lnTo>
                    <a:pt x="479" y="1136"/>
                  </a:lnTo>
                  <a:lnTo>
                    <a:pt x="479" y="1139"/>
                  </a:lnTo>
                  <a:lnTo>
                    <a:pt x="479" y="1150"/>
                  </a:lnTo>
                  <a:lnTo>
                    <a:pt x="469" y="1150"/>
                  </a:lnTo>
                  <a:lnTo>
                    <a:pt x="460" y="1156"/>
                  </a:lnTo>
                  <a:lnTo>
                    <a:pt x="469" y="1163"/>
                  </a:lnTo>
                  <a:lnTo>
                    <a:pt x="469" y="1184"/>
                  </a:lnTo>
                  <a:lnTo>
                    <a:pt x="479" y="1188"/>
                  </a:lnTo>
                  <a:lnTo>
                    <a:pt x="479" y="1198"/>
                  </a:lnTo>
                  <a:lnTo>
                    <a:pt x="479" y="1212"/>
                  </a:lnTo>
                  <a:lnTo>
                    <a:pt x="498" y="1205"/>
                  </a:lnTo>
                  <a:lnTo>
                    <a:pt x="507" y="1201"/>
                  </a:lnTo>
                  <a:lnTo>
                    <a:pt x="527" y="1201"/>
                  </a:lnTo>
                  <a:lnTo>
                    <a:pt x="527" y="1205"/>
                  </a:lnTo>
                  <a:lnTo>
                    <a:pt x="536" y="1208"/>
                  </a:lnTo>
                  <a:lnTo>
                    <a:pt x="546" y="1208"/>
                  </a:lnTo>
                  <a:lnTo>
                    <a:pt x="565" y="1212"/>
                  </a:lnTo>
                  <a:lnTo>
                    <a:pt x="574" y="1226"/>
                  </a:lnTo>
                  <a:lnTo>
                    <a:pt x="584" y="1236"/>
                  </a:lnTo>
                  <a:lnTo>
                    <a:pt x="584" y="1240"/>
                  </a:lnTo>
                  <a:lnTo>
                    <a:pt x="584" y="1243"/>
                  </a:lnTo>
                  <a:lnTo>
                    <a:pt x="594" y="1243"/>
                  </a:lnTo>
                  <a:lnTo>
                    <a:pt x="603" y="1243"/>
                  </a:lnTo>
                  <a:lnTo>
                    <a:pt x="603" y="1233"/>
                  </a:lnTo>
                  <a:lnTo>
                    <a:pt x="613" y="1233"/>
                  </a:lnTo>
                  <a:lnTo>
                    <a:pt x="622" y="1226"/>
                  </a:lnTo>
                  <a:lnTo>
                    <a:pt x="632" y="1219"/>
                  </a:lnTo>
                  <a:lnTo>
                    <a:pt x="641" y="1208"/>
                  </a:lnTo>
                  <a:lnTo>
                    <a:pt x="651" y="1208"/>
                  </a:lnTo>
                  <a:lnTo>
                    <a:pt x="661" y="1208"/>
                  </a:lnTo>
                  <a:lnTo>
                    <a:pt x="670" y="1208"/>
                  </a:lnTo>
                  <a:lnTo>
                    <a:pt x="680" y="1212"/>
                  </a:lnTo>
                  <a:lnTo>
                    <a:pt x="689" y="1208"/>
                  </a:lnTo>
                  <a:lnTo>
                    <a:pt x="708" y="1201"/>
                  </a:lnTo>
                  <a:lnTo>
                    <a:pt x="728" y="1198"/>
                  </a:lnTo>
                  <a:lnTo>
                    <a:pt x="728" y="1208"/>
                  </a:lnTo>
                  <a:lnTo>
                    <a:pt x="728" y="1212"/>
                  </a:lnTo>
                  <a:lnTo>
                    <a:pt x="737" y="1215"/>
                  </a:lnTo>
                  <a:lnTo>
                    <a:pt x="747" y="1219"/>
                  </a:lnTo>
                  <a:lnTo>
                    <a:pt x="756" y="1222"/>
                  </a:lnTo>
                  <a:lnTo>
                    <a:pt x="795" y="1222"/>
                  </a:lnTo>
                  <a:lnTo>
                    <a:pt x="795" y="1219"/>
                  </a:lnTo>
                  <a:lnTo>
                    <a:pt x="785" y="1212"/>
                  </a:lnTo>
                  <a:lnTo>
                    <a:pt x="785" y="1205"/>
                  </a:lnTo>
                  <a:lnTo>
                    <a:pt x="785" y="1195"/>
                  </a:lnTo>
                  <a:lnTo>
                    <a:pt x="785" y="1191"/>
                  </a:lnTo>
                  <a:lnTo>
                    <a:pt x="775" y="1188"/>
                  </a:lnTo>
                  <a:lnTo>
                    <a:pt x="766" y="1184"/>
                  </a:lnTo>
                  <a:lnTo>
                    <a:pt x="766" y="1177"/>
                  </a:lnTo>
                  <a:lnTo>
                    <a:pt x="766" y="1174"/>
                  </a:lnTo>
                  <a:lnTo>
                    <a:pt x="766" y="1167"/>
                  </a:lnTo>
                  <a:lnTo>
                    <a:pt x="775" y="1160"/>
                  </a:lnTo>
                  <a:lnTo>
                    <a:pt x="785" y="1156"/>
                  </a:lnTo>
                  <a:lnTo>
                    <a:pt x="795" y="1156"/>
                  </a:lnTo>
                  <a:lnTo>
                    <a:pt x="814" y="1150"/>
                  </a:lnTo>
                  <a:lnTo>
                    <a:pt x="814" y="1146"/>
                  </a:lnTo>
                  <a:lnTo>
                    <a:pt x="823" y="1143"/>
                  </a:lnTo>
                  <a:lnTo>
                    <a:pt x="833" y="1143"/>
                  </a:lnTo>
                  <a:lnTo>
                    <a:pt x="842" y="1139"/>
                  </a:lnTo>
                  <a:lnTo>
                    <a:pt x="852" y="1132"/>
                  </a:lnTo>
                  <a:lnTo>
                    <a:pt x="862" y="1118"/>
                  </a:lnTo>
                  <a:lnTo>
                    <a:pt x="862" y="1115"/>
                  </a:lnTo>
                  <a:lnTo>
                    <a:pt x="862" y="1111"/>
                  </a:lnTo>
                  <a:lnTo>
                    <a:pt x="862" y="1098"/>
                  </a:lnTo>
                  <a:lnTo>
                    <a:pt x="852" y="1094"/>
                  </a:lnTo>
                  <a:lnTo>
                    <a:pt x="852" y="1084"/>
                  </a:lnTo>
                  <a:lnTo>
                    <a:pt x="862" y="1077"/>
                  </a:lnTo>
                  <a:lnTo>
                    <a:pt x="871" y="1077"/>
                  </a:lnTo>
                  <a:lnTo>
                    <a:pt x="871" y="1073"/>
                  </a:lnTo>
                  <a:lnTo>
                    <a:pt x="871" y="1066"/>
                  </a:lnTo>
                  <a:lnTo>
                    <a:pt x="881" y="1066"/>
                  </a:lnTo>
                  <a:lnTo>
                    <a:pt x="890" y="1063"/>
                  </a:lnTo>
                  <a:lnTo>
                    <a:pt x="890" y="1059"/>
                  </a:lnTo>
                  <a:lnTo>
                    <a:pt x="900" y="1039"/>
                  </a:lnTo>
                  <a:lnTo>
                    <a:pt x="909" y="1025"/>
                  </a:lnTo>
                  <a:lnTo>
                    <a:pt x="919" y="1021"/>
                  </a:lnTo>
                  <a:lnTo>
                    <a:pt x="929" y="1018"/>
                  </a:lnTo>
                  <a:lnTo>
                    <a:pt x="938" y="1011"/>
                  </a:lnTo>
                  <a:lnTo>
                    <a:pt x="948" y="997"/>
                  </a:lnTo>
                  <a:lnTo>
                    <a:pt x="957" y="994"/>
                  </a:lnTo>
                  <a:lnTo>
                    <a:pt x="967" y="990"/>
                  </a:lnTo>
                  <a:lnTo>
                    <a:pt x="976" y="987"/>
                  </a:lnTo>
                  <a:lnTo>
                    <a:pt x="976" y="980"/>
                  </a:lnTo>
                  <a:lnTo>
                    <a:pt x="976" y="976"/>
                  </a:lnTo>
                  <a:lnTo>
                    <a:pt x="976" y="969"/>
                  </a:lnTo>
                  <a:lnTo>
                    <a:pt x="986" y="966"/>
                  </a:lnTo>
                  <a:lnTo>
                    <a:pt x="996" y="963"/>
                  </a:lnTo>
                  <a:lnTo>
                    <a:pt x="1015" y="963"/>
                  </a:lnTo>
                  <a:lnTo>
                    <a:pt x="1015" y="959"/>
                  </a:lnTo>
                  <a:lnTo>
                    <a:pt x="1024" y="956"/>
                  </a:lnTo>
                  <a:lnTo>
                    <a:pt x="1034" y="952"/>
                  </a:lnTo>
                  <a:lnTo>
                    <a:pt x="1053" y="956"/>
                  </a:lnTo>
                  <a:lnTo>
                    <a:pt x="1063" y="956"/>
                  </a:lnTo>
                  <a:lnTo>
                    <a:pt x="1082" y="959"/>
                  </a:lnTo>
                  <a:lnTo>
                    <a:pt x="1091" y="966"/>
                  </a:lnTo>
                  <a:lnTo>
                    <a:pt x="1111" y="983"/>
                  </a:lnTo>
                  <a:lnTo>
                    <a:pt x="1120" y="983"/>
                  </a:lnTo>
                  <a:lnTo>
                    <a:pt x="1120" y="976"/>
                  </a:lnTo>
                  <a:lnTo>
                    <a:pt x="1120" y="969"/>
                  </a:lnTo>
                  <a:lnTo>
                    <a:pt x="1130" y="963"/>
                  </a:lnTo>
                  <a:lnTo>
                    <a:pt x="1130" y="959"/>
                  </a:lnTo>
                  <a:lnTo>
                    <a:pt x="1139" y="959"/>
                  </a:lnTo>
                  <a:lnTo>
                    <a:pt x="1139" y="956"/>
                  </a:lnTo>
                  <a:lnTo>
                    <a:pt x="1149" y="949"/>
                  </a:lnTo>
                  <a:lnTo>
                    <a:pt x="1168" y="942"/>
                  </a:lnTo>
                  <a:lnTo>
                    <a:pt x="1178" y="938"/>
                  </a:lnTo>
                  <a:lnTo>
                    <a:pt x="1206" y="945"/>
                  </a:lnTo>
                  <a:lnTo>
                    <a:pt x="1225" y="942"/>
                  </a:lnTo>
                  <a:lnTo>
                    <a:pt x="1235" y="942"/>
                  </a:lnTo>
                  <a:lnTo>
                    <a:pt x="1254" y="949"/>
                  </a:lnTo>
                  <a:lnTo>
                    <a:pt x="1283" y="966"/>
                  </a:lnTo>
                  <a:lnTo>
                    <a:pt x="1292" y="969"/>
                  </a:lnTo>
                  <a:lnTo>
                    <a:pt x="1312" y="966"/>
                  </a:lnTo>
                  <a:lnTo>
                    <a:pt x="1331" y="963"/>
                  </a:lnTo>
                  <a:lnTo>
                    <a:pt x="1350" y="956"/>
                  </a:lnTo>
                  <a:lnTo>
                    <a:pt x="1359" y="949"/>
                  </a:lnTo>
                  <a:lnTo>
                    <a:pt x="1359" y="945"/>
                  </a:lnTo>
                  <a:lnTo>
                    <a:pt x="1359" y="942"/>
                  </a:lnTo>
                  <a:lnTo>
                    <a:pt x="1369" y="942"/>
                  </a:lnTo>
                  <a:lnTo>
                    <a:pt x="1379" y="945"/>
                  </a:lnTo>
                  <a:lnTo>
                    <a:pt x="1398" y="956"/>
                  </a:lnTo>
                  <a:lnTo>
                    <a:pt x="1426" y="963"/>
                  </a:lnTo>
                  <a:lnTo>
                    <a:pt x="1446" y="945"/>
                  </a:lnTo>
                  <a:lnTo>
                    <a:pt x="1446" y="942"/>
                  </a:lnTo>
                  <a:lnTo>
                    <a:pt x="1446" y="938"/>
                  </a:lnTo>
                  <a:lnTo>
                    <a:pt x="1446" y="918"/>
                  </a:lnTo>
                  <a:lnTo>
                    <a:pt x="1455" y="897"/>
                  </a:lnTo>
                  <a:lnTo>
                    <a:pt x="1465" y="890"/>
                  </a:lnTo>
                  <a:lnTo>
                    <a:pt x="1474" y="886"/>
                  </a:lnTo>
                  <a:lnTo>
                    <a:pt x="1503" y="883"/>
                  </a:lnTo>
                  <a:lnTo>
                    <a:pt x="1522" y="886"/>
                  </a:lnTo>
                  <a:lnTo>
                    <a:pt x="1532" y="893"/>
                  </a:lnTo>
                  <a:lnTo>
                    <a:pt x="1532" y="904"/>
                  </a:lnTo>
                  <a:lnTo>
                    <a:pt x="1532" y="907"/>
                  </a:lnTo>
                  <a:lnTo>
                    <a:pt x="1541" y="914"/>
                  </a:lnTo>
                  <a:lnTo>
                    <a:pt x="1541" y="935"/>
                  </a:lnTo>
                  <a:lnTo>
                    <a:pt x="1551" y="938"/>
                  </a:lnTo>
                  <a:lnTo>
                    <a:pt x="1560" y="952"/>
                  </a:lnTo>
                  <a:lnTo>
                    <a:pt x="1570" y="966"/>
                  </a:lnTo>
                  <a:lnTo>
                    <a:pt x="1580" y="980"/>
                  </a:lnTo>
                  <a:lnTo>
                    <a:pt x="1589" y="980"/>
                  </a:lnTo>
                  <a:lnTo>
                    <a:pt x="1599" y="976"/>
                  </a:lnTo>
                  <a:lnTo>
                    <a:pt x="1608" y="980"/>
                  </a:lnTo>
                  <a:lnTo>
                    <a:pt x="1618" y="994"/>
                  </a:lnTo>
                  <a:lnTo>
                    <a:pt x="1618" y="997"/>
                  </a:lnTo>
                  <a:lnTo>
                    <a:pt x="1618" y="1001"/>
                  </a:lnTo>
                  <a:lnTo>
                    <a:pt x="1627" y="1004"/>
                  </a:lnTo>
                  <a:lnTo>
                    <a:pt x="1637" y="1001"/>
                  </a:lnTo>
                  <a:lnTo>
                    <a:pt x="1647" y="997"/>
                  </a:lnTo>
                  <a:lnTo>
                    <a:pt x="1647" y="994"/>
                  </a:lnTo>
                  <a:lnTo>
                    <a:pt x="1656" y="983"/>
                  </a:lnTo>
                  <a:lnTo>
                    <a:pt x="1675" y="973"/>
                  </a:lnTo>
                  <a:lnTo>
                    <a:pt x="1685" y="966"/>
                  </a:lnTo>
                  <a:lnTo>
                    <a:pt x="1685" y="969"/>
                  </a:lnTo>
                  <a:lnTo>
                    <a:pt x="1685" y="976"/>
                  </a:lnTo>
                  <a:lnTo>
                    <a:pt x="1675" y="994"/>
                  </a:lnTo>
                  <a:lnTo>
                    <a:pt x="1675" y="1001"/>
                  </a:lnTo>
                  <a:lnTo>
                    <a:pt x="1666" y="1011"/>
                  </a:lnTo>
                  <a:lnTo>
                    <a:pt x="1656" y="1025"/>
                  </a:lnTo>
                  <a:lnTo>
                    <a:pt x="1647" y="1039"/>
                  </a:lnTo>
                  <a:lnTo>
                    <a:pt x="1627" y="1059"/>
                  </a:lnTo>
                  <a:lnTo>
                    <a:pt x="1627" y="107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89" name="Freeform 293"/>
            <p:cNvSpPr>
              <a:spLocks/>
            </p:cNvSpPr>
            <p:nvPr/>
          </p:nvSpPr>
          <p:spPr bwMode="auto">
            <a:xfrm>
              <a:off x="2799" y="2058"/>
              <a:ext cx="218" cy="197"/>
            </a:xfrm>
            <a:custGeom>
              <a:avLst/>
              <a:gdLst>
                <a:gd name="T0" fmla="*/ 173 w 229"/>
                <a:gd name="T1" fmla="*/ 4 h 185"/>
                <a:gd name="T2" fmla="*/ 145 w 229"/>
                <a:gd name="T3" fmla="*/ 15 h 185"/>
                <a:gd name="T4" fmla="*/ 131 w 229"/>
                <a:gd name="T5" fmla="*/ 30 h 185"/>
                <a:gd name="T6" fmla="*/ 124 w 229"/>
                <a:gd name="T7" fmla="*/ 49 h 185"/>
                <a:gd name="T8" fmla="*/ 97 w 229"/>
                <a:gd name="T9" fmla="*/ 68 h 185"/>
                <a:gd name="T10" fmla="*/ 76 w 229"/>
                <a:gd name="T11" fmla="*/ 68 h 185"/>
                <a:gd name="T12" fmla="*/ 55 w 229"/>
                <a:gd name="T13" fmla="*/ 90 h 185"/>
                <a:gd name="T14" fmla="*/ 42 w 229"/>
                <a:gd name="T15" fmla="*/ 98 h 185"/>
                <a:gd name="T16" fmla="*/ 21 w 229"/>
                <a:gd name="T17" fmla="*/ 101 h 185"/>
                <a:gd name="T18" fmla="*/ 0 w 229"/>
                <a:gd name="T19" fmla="*/ 101 h 185"/>
                <a:gd name="T20" fmla="*/ 14 w 229"/>
                <a:gd name="T21" fmla="*/ 124 h 185"/>
                <a:gd name="T22" fmla="*/ 7 w 229"/>
                <a:gd name="T23" fmla="*/ 139 h 185"/>
                <a:gd name="T24" fmla="*/ 0 w 229"/>
                <a:gd name="T25" fmla="*/ 154 h 185"/>
                <a:gd name="T26" fmla="*/ 0 w 229"/>
                <a:gd name="T27" fmla="*/ 165 h 185"/>
                <a:gd name="T28" fmla="*/ 14 w 229"/>
                <a:gd name="T29" fmla="*/ 169 h 185"/>
                <a:gd name="T30" fmla="*/ 42 w 229"/>
                <a:gd name="T31" fmla="*/ 165 h 185"/>
                <a:gd name="T32" fmla="*/ 55 w 229"/>
                <a:gd name="T33" fmla="*/ 165 h 185"/>
                <a:gd name="T34" fmla="*/ 69 w 229"/>
                <a:gd name="T35" fmla="*/ 169 h 185"/>
                <a:gd name="T36" fmla="*/ 83 w 229"/>
                <a:gd name="T37" fmla="*/ 184 h 185"/>
                <a:gd name="T38" fmla="*/ 111 w 229"/>
                <a:gd name="T39" fmla="*/ 165 h 185"/>
                <a:gd name="T40" fmla="*/ 131 w 229"/>
                <a:gd name="T41" fmla="*/ 161 h 185"/>
                <a:gd name="T42" fmla="*/ 138 w 229"/>
                <a:gd name="T43" fmla="*/ 143 h 185"/>
                <a:gd name="T44" fmla="*/ 131 w 229"/>
                <a:gd name="T45" fmla="*/ 131 h 185"/>
                <a:gd name="T46" fmla="*/ 145 w 229"/>
                <a:gd name="T47" fmla="*/ 101 h 185"/>
                <a:gd name="T48" fmla="*/ 173 w 229"/>
                <a:gd name="T49" fmla="*/ 83 h 185"/>
                <a:gd name="T50" fmla="*/ 187 w 229"/>
                <a:gd name="T51" fmla="*/ 64 h 185"/>
                <a:gd name="T52" fmla="*/ 194 w 229"/>
                <a:gd name="T53" fmla="*/ 56 h 185"/>
                <a:gd name="T54" fmla="*/ 207 w 229"/>
                <a:gd name="T55" fmla="*/ 49 h 185"/>
                <a:gd name="T56" fmla="*/ 221 w 229"/>
                <a:gd name="T57" fmla="*/ 45 h 185"/>
                <a:gd name="T58" fmla="*/ 221 w 229"/>
                <a:gd name="T59" fmla="*/ 38 h 185"/>
                <a:gd name="T60" fmla="*/ 207 w 229"/>
                <a:gd name="T61" fmla="*/ 30 h 185"/>
                <a:gd name="T62" fmla="*/ 194 w 229"/>
                <a:gd name="T63" fmla="*/ 23 h 185"/>
                <a:gd name="T64" fmla="*/ 180 w 229"/>
                <a:gd name="T65" fmla="*/ 23 h 185"/>
                <a:gd name="T66" fmla="*/ 180 w 229"/>
                <a:gd name="T67" fmla="*/ 11 h 185"/>
                <a:gd name="T68" fmla="*/ 180 w 229"/>
                <a:gd name="T69" fmla="*/ 0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9"/>
                <a:gd name="T106" fmla="*/ 0 h 185"/>
                <a:gd name="T107" fmla="*/ 229 w 229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9" h="185">
                  <a:moveTo>
                    <a:pt x="180" y="0"/>
                  </a:moveTo>
                  <a:lnTo>
                    <a:pt x="173" y="4"/>
                  </a:lnTo>
                  <a:lnTo>
                    <a:pt x="166" y="11"/>
                  </a:lnTo>
                  <a:lnTo>
                    <a:pt x="145" y="15"/>
                  </a:lnTo>
                  <a:lnTo>
                    <a:pt x="138" y="26"/>
                  </a:lnTo>
                  <a:lnTo>
                    <a:pt x="131" y="30"/>
                  </a:lnTo>
                  <a:lnTo>
                    <a:pt x="124" y="38"/>
                  </a:lnTo>
                  <a:lnTo>
                    <a:pt x="124" y="49"/>
                  </a:lnTo>
                  <a:lnTo>
                    <a:pt x="104" y="68"/>
                  </a:lnTo>
                  <a:lnTo>
                    <a:pt x="97" y="68"/>
                  </a:lnTo>
                  <a:lnTo>
                    <a:pt x="90" y="68"/>
                  </a:lnTo>
                  <a:lnTo>
                    <a:pt x="76" y="68"/>
                  </a:lnTo>
                  <a:lnTo>
                    <a:pt x="69" y="75"/>
                  </a:lnTo>
                  <a:lnTo>
                    <a:pt x="55" y="90"/>
                  </a:lnTo>
                  <a:lnTo>
                    <a:pt x="49" y="98"/>
                  </a:lnTo>
                  <a:lnTo>
                    <a:pt x="42" y="98"/>
                  </a:lnTo>
                  <a:lnTo>
                    <a:pt x="35" y="101"/>
                  </a:lnTo>
                  <a:lnTo>
                    <a:pt x="21" y="101"/>
                  </a:lnTo>
                  <a:lnTo>
                    <a:pt x="7" y="101"/>
                  </a:lnTo>
                  <a:lnTo>
                    <a:pt x="0" y="101"/>
                  </a:lnTo>
                  <a:lnTo>
                    <a:pt x="14" y="120"/>
                  </a:lnTo>
                  <a:lnTo>
                    <a:pt x="14" y="124"/>
                  </a:lnTo>
                  <a:lnTo>
                    <a:pt x="14" y="135"/>
                  </a:lnTo>
                  <a:lnTo>
                    <a:pt x="7" y="139"/>
                  </a:lnTo>
                  <a:lnTo>
                    <a:pt x="0" y="150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5"/>
                  </a:lnTo>
                  <a:lnTo>
                    <a:pt x="7" y="169"/>
                  </a:lnTo>
                  <a:lnTo>
                    <a:pt x="14" y="169"/>
                  </a:lnTo>
                  <a:lnTo>
                    <a:pt x="28" y="165"/>
                  </a:lnTo>
                  <a:lnTo>
                    <a:pt x="42" y="165"/>
                  </a:lnTo>
                  <a:lnTo>
                    <a:pt x="49" y="165"/>
                  </a:lnTo>
                  <a:lnTo>
                    <a:pt x="55" y="165"/>
                  </a:lnTo>
                  <a:lnTo>
                    <a:pt x="62" y="165"/>
                  </a:lnTo>
                  <a:lnTo>
                    <a:pt x="69" y="169"/>
                  </a:lnTo>
                  <a:lnTo>
                    <a:pt x="76" y="176"/>
                  </a:lnTo>
                  <a:lnTo>
                    <a:pt x="83" y="184"/>
                  </a:lnTo>
                  <a:lnTo>
                    <a:pt x="104" y="165"/>
                  </a:lnTo>
                  <a:lnTo>
                    <a:pt x="111" y="165"/>
                  </a:lnTo>
                  <a:lnTo>
                    <a:pt x="111" y="161"/>
                  </a:lnTo>
                  <a:lnTo>
                    <a:pt x="131" y="161"/>
                  </a:lnTo>
                  <a:lnTo>
                    <a:pt x="138" y="161"/>
                  </a:lnTo>
                  <a:lnTo>
                    <a:pt x="138" y="143"/>
                  </a:lnTo>
                  <a:lnTo>
                    <a:pt x="131" y="135"/>
                  </a:lnTo>
                  <a:lnTo>
                    <a:pt x="131" y="131"/>
                  </a:lnTo>
                  <a:lnTo>
                    <a:pt x="131" y="116"/>
                  </a:lnTo>
                  <a:lnTo>
                    <a:pt x="145" y="101"/>
                  </a:lnTo>
                  <a:lnTo>
                    <a:pt x="173" y="86"/>
                  </a:lnTo>
                  <a:lnTo>
                    <a:pt x="173" y="83"/>
                  </a:lnTo>
                  <a:lnTo>
                    <a:pt x="180" y="79"/>
                  </a:lnTo>
                  <a:lnTo>
                    <a:pt x="187" y="64"/>
                  </a:lnTo>
                  <a:lnTo>
                    <a:pt x="194" y="60"/>
                  </a:lnTo>
                  <a:lnTo>
                    <a:pt x="194" y="56"/>
                  </a:lnTo>
                  <a:lnTo>
                    <a:pt x="200" y="49"/>
                  </a:lnTo>
                  <a:lnTo>
                    <a:pt x="207" y="49"/>
                  </a:lnTo>
                  <a:lnTo>
                    <a:pt x="214" y="45"/>
                  </a:lnTo>
                  <a:lnTo>
                    <a:pt x="221" y="45"/>
                  </a:lnTo>
                  <a:lnTo>
                    <a:pt x="228" y="45"/>
                  </a:lnTo>
                  <a:lnTo>
                    <a:pt x="221" y="38"/>
                  </a:lnTo>
                  <a:lnTo>
                    <a:pt x="214" y="38"/>
                  </a:lnTo>
                  <a:lnTo>
                    <a:pt x="207" y="30"/>
                  </a:lnTo>
                  <a:lnTo>
                    <a:pt x="200" y="26"/>
                  </a:lnTo>
                  <a:lnTo>
                    <a:pt x="194" y="23"/>
                  </a:lnTo>
                  <a:lnTo>
                    <a:pt x="187" y="26"/>
                  </a:lnTo>
                  <a:lnTo>
                    <a:pt x="180" y="23"/>
                  </a:lnTo>
                  <a:lnTo>
                    <a:pt x="180" y="19"/>
                  </a:lnTo>
                  <a:lnTo>
                    <a:pt x="180" y="11"/>
                  </a:lnTo>
                  <a:lnTo>
                    <a:pt x="194" y="0"/>
                  </a:lnTo>
                  <a:lnTo>
                    <a:pt x="18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0" name="Freeform 294"/>
            <p:cNvSpPr>
              <a:spLocks/>
            </p:cNvSpPr>
            <p:nvPr/>
          </p:nvSpPr>
          <p:spPr bwMode="auto">
            <a:xfrm>
              <a:off x="2995" y="2168"/>
              <a:ext cx="86" cy="52"/>
            </a:xfrm>
            <a:custGeom>
              <a:avLst/>
              <a:gdLst>
                <a:gd name="T0" fmla="*/ 14 w 115"/>
                <a:gd name="T1" fmla="*/ 0 h 56"/>
                <a:gd name="T2" fmla="*/ 7 w 115"/>
                <a:gd name="T3" fmla="*/ 0 h 56"/>
                <a:gd name="T4" fmla="*/ 7 w 115"/>
                <a:gd name="T5" fmla="*/ 3 h 56"/>
                <a:gd name="T6" fmla="*/ 0 w 115"/>
                <a:gd name="T7" fmla="*/ 11 h 56"/>
                <a:gd name="T8" fmla="*/ 14 w 115"/>
                <a:gd name="T9" fmla="*/ 18 h 56"/>
                <a:gd name="T10" fmla="*/ 14 w 115"/>
                <a:gd name="T11" fmla="*/ 25 h 56"/>
                <a:gd name="T12" fmla="*/ 21 w 115"/>
                <a:gd name="T13" fmla="*/ 33 h 56"/>
                <a:gd name="T14" fmla="*/ 43 w 115"/>
                <a:gd name="T15" fmla="*/ 40 h 56"/>
                <a:gd name="T16" fmla="*/ 71 w 115"/>
                <a:gd name="T17" fmla="*/ 48 h 56"/>
                <a:gd name="T18" fmla="*/ 114 w 115"/>
                <a:gd name="T19" fmla="*/ 55 h 56"/>
                <a:gd name="T20" fmla="*/ 114 w 115"/>
                <a:gd name="T21" fmla="*/ 37 h 56"/>
                <a:gd name="T22" fmla="*/ 93 w 115"/>
                <a:gd name="T23" fmla="*/ 33 h 56"/>
                <a:gd name="T24" fmla="*/ 43 w 115"/>
                <a:gd name="T25" fmla="*/ 22 h 56"/>
                <a:gd name="T26" fmla="*/ 28 w 115"/>
                <a:gd name="T27" fmla="*/ 11 h 56"/>
                <a:gd name="T28" fmla="*/ 14 w 115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5"/>
                <a:gd name="T46" fmla="*/ 0 h 56"/>
                <a:gd name="T47" fmla="*/ 115 w 115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5" h="56">
                  <a:moveTo>
                    <a:pt x="14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11"/>
                  </a:lnTo>
                  <a:lnTo>
                    <a:pt x="14" y="18"/>
                  </a:lnTo>
                  <a:lnTo>
                    <a:pt x="14" y="25"/>
                  </a:lnTo>
                  <a:lnTo>
                    <a:pt x="21" y="33"/>
                  </a:lnTo>
                  <a:lnTo>
                    <a:pt x="43" y="40"/>
                  </a:lnTo>
                  <a:lnTo>
                    <a:pt x="71" y="48"/>
                  </a:lnTo>
                  <a:lnTo>
                    <a:pt x="114" y="55"/>
                  </a:lnTo>
                  <a:lnTo>
                    <a:pt x="114" y="37"/>
                  </a:lnTo>
                  <a:lnTo>
                    <a:pt x="93" y="33"/>
                  </a:lnTo>
                  <a:lnTo>
                    <a:pt x="43" y="22"/>
                  </a:lnTo>
                  <a:lnTo>
                    <a:pt x="28" y="11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1" name="Freeform 295"/>
            <p:cNvSpPr>
              <a:spLocks/>
            </p:cNvSpPr>
            <p:nvPr/>
          </p:nvSpPr>
          <p:spPr bwMode="auto">
            <a:xfrm>
              <a:off x="2782" y="2048"/>
              <a:ext cx="174" cy="133"/>
            </a:xfrm>
            <a:custGeom>
              <a:avLst/>
              <a:gdLst>
                <a:gd name="T0" fmla="*/ 234 w 235"/>
                <a:gd name="T1" fmla="*/ 40 h 146"/>
                <a:gd name="T2" fmla="*/ 220 w 235"/>
                <a:gd name="T3" fmla="*/ 40 h 146"/>
                <a:gd name="T4" fmla="*/ 200 w 235"/>
                <a:gd name="T5" fmla="*/ 40 h 146"/>
                <a:gd name="T6" fmla="*/ 193 w 235"/>
                <a:gd name="T7" fmla="*/ 44 h 146"/>
                <a:gd name="T8" fmla="*/ 186 w 235"/>
                <a:gd name="T9" fmla="*/ 55 h 146"/>
                <a:gd name="T10" fmla="*/ 165 w 235"/>
                <a:gd name="T11" fmla="*/ 58 h 146"/>
                <a:gd name="T12" fmla="*/ 158 w 235"/>
                <a:gd name="T13" fmla="*/ 73 h 146"/>
                <a:gd name="T14" fmla="*/ 152 w 235"/>
                <a:gd name="T15" fmla="*/ 73 h 146"/>
                <a:gd name="T16" fmla="*/ 145 w 235"/>
                <a:gd name="T17" fmla="*/ 76 h 146"/>
                <a:gd name="T18" fmla="*/ 145 w 235"/>
                <a:gd name="T19" fmla="*/ 87 h 146"/>
                <a:gd name="T20" fmla="*/ 124 w 235"/>
                <a:gd name="T21" fmla="*/ 109 h 146"/>
                <a:gd name="T22" fmla="*/ 117 w 235"/>
                <a:gd name="T23" fmla="*/ 109 h 146"/>
                <a:gd name="T24" fmla="*/ 110 w 235"/>
                <a:gd name="T25" fmla="*/ 109 h 146"/>
                <a:gd name="T26" fmla="*/ 97 w 235"/>
                <a:gd name="T27" fmla="*/ 113 h 146"/>
                <a:gd name="T28" fmla="*/ 90 w 235"/>
                <a:gd name="T29" fmla="*/ 116 h 146"/>
                <a:gd name="T30" fmla="*/ 76 w 235"/>
                <a:gd name="T31" fmla="*/ 131 h 146"/>
                <a:gd name="T32" fmla="*/ 69 w 235"/>
                <a:gd name="T33" fmla="*/ 138 h 146"/>
                <a:gd name="T34" fmla="*/ 62 w 235"/>
                <a:gd name="T35" fmla="*/ 138 h 146"/>
                <a:gd name="T36" fmla="*/ 55 w 235"/>
                <a:gd name="T37" fmla="*/ 142 h 146"/>
                <a:gd name="T38" fmla="*/ 42 w 235"/>
                <a:gd name="T39" fmla="*/ 145 h 146"/>
                <a:gd name="T40" fmla="*/ 28 w 235"/>
                <a:gd name="T41" fmla="*/ 145 h 146"/>
                <a:gd name="T42" fmla="*/ 21 w 235"/>
                <a:gd name="T43" fmla="*/ 142 h 146"/>
                <a:gd name="T44" fmla="*/ 7 w 235"/>
                <a:gd name="T45" fmla="*/ 120 h 146"/>
                <a:gd name="T46" fmla="*/ 0 w 235"/>
                <a:gd name="T47" fmla="*/ 84 h 146"/>
                <a:gd name="T48" fmla="*/ 14 w 235"/>
                <a:gd name="T49" fmla="*/ 66 h 146"/>
                <a:gd name="T50" fmla="*/ 21 w 235"/>
                <a:gd name="T51" fmla="*/ 44 h 146"/>
                <a:gd name="T52" fmla="*/ 35 w 235"/>
                <a:gd name="T53" fmla="*/ 44 h 146"/>
                <a:gd name="T54" fmla="*/ 42 w 235"/>
                <a:gd name="T55" fmla="*/ 33 h 146"/>
                <a:gd name="T56" fmla="*/ 48 w 235"/>
                <a:gd name="T57" fmla="*/ 33 h 146"/>
                <a:gd name="T58" fmla="*/ 55 w 235"/>
                <a:gd name="T59" fmla="*/ 26 h 146"/>
                <a:gd name="T60" fmla="*/ 62 w 235"/>
                <a:gd name="T61" fmla="*/ 18 h 146"/>
                <a:gd name="T62" fmla="*/ 69 w 235"/>
                <a:gd name="T63" fmla="*/ 7 h 146"/>
                <a:gd name="T64" fmla="*/ 76 w 235"/>
                <a:gd name="T65" fmla="*/ 11 h 146"/>
                <a:gd name="T66" fmla="*/ 90 w 235"/>
                <a:gd name="T67" fmla="*/ 11 h 146"/>
                <a:gd name="T68" fmla="*/ 97 w 235"/>
                <a:gd name="T69" fmla="*/ 11 h 146"/>
                <a:gd name="T70" fmla="*/ 110 w 235"/>
                <a:gd name="T71" fmla="*/ 11 h 146"/>
                <a:gd name="T72" fmla="*/ 131 w 235"/>
                <a:gd name="T73" fmla="*/ 7 h 146"/>
                <a:gd name="T74" fmla="*/ 145 w 235"/>
                <a:gd name="T75" fmla="*/ 0 h 146"/>
                <a:gd name="T76" fmla="*/ 158 w 235"/>
                <a:gd name="T77" fmla="*/ 0 h 146"/>
                <a:gd name="T78" fmla="*/ 172 w 235"/>
                <a:gd name="T79" fmla="*/ 7 h 146"/>
                <a:gd name="T80" fmla="*/ 172 w 235"/>
                <a:gd name="T81" fmla="*/ 11 h 146"/>
                <a:gd name="T82" fmla="*/ 179 w 235"/>
                <a:gd name="T83" fmla="*/ 15 h 146"/>
                <a:gd name="T84" fmla="*/ 186 w 235"/>
                <a:gd name="T85" fmla="*/ 18 h 146"/>
                <a:gd name="T86" fmla="*/ 193 w 235"/>
                <a:gd name="T87" fmla="*/ 22 h 146"/>
                <a:gd name="T88" fmla="*/ 227 w 235"/>
                <a:gd name="T89" fmla="*/ 22 h 146"/>
                <a:gd name="T90" fmla="*/ 227 w 235"/>
                <a:gd name="T91" fmla="*/ 26 h 146"/>
                <a:gd name="T92" fmla="*/ 227 w 235"/>
                <a:gd name="T93" fmla="*/ 29 h 146"/>
                <a:gd name="T94" fmla="*/ 234 w 235"/>
                <a:gd name="T95" fmla="*/ 40 h 1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5"/>
                <a:gd name="T145" fmla="*/ 0 h 146"/>
                <a:gd name="T146" fmla="*/ 235 w 235"/>
                <a:gd name="T147" fmla="*/ 146 h 1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5" h="146">
                  <a:moveTo>
                    <a:pt x="234" y="40"/>
                  </a:moveTo>
                  <a:lnTo>
                    <a:pt x="220" y="40"/>
                  </a:lnTo>
                  <a:lnTo>
                    <a:pt x="200" y="40"/>
                  </a:lnTo>
                  <a:lnTo>
                    <a:pt x="193" y="44"/>
                  </a:lnTo>
                  <a:lnTo>
                    <a:pt x="186" y="55"/>
                  </a:lnTo>
                  <a:lnTo>
                    <a:pt x="165" y="58"/>
                  </a:lnTo>
                  <a:lnTo>
                    <a:pt x="158" y="73"/>
                  </a:lnTo>
                  <a:lnTo>
                    <a:pt x="152" y="73"/>
                  </a:lnTo>
                  <a:lnTo>
                    <a:pt x="145" y="76"/>
                  </a:lnTo>
                  <a:lnTo>
                    <a:pt x="145" y="87"/>
                  </a:lnTo>
                  <a:lnTo>
                    <a:pt x="124" y="109"/>
                  </a:lnTo>
                  <a:lnTo>
                    <a:pt x="117" y="109"/>
                  </a:lnTo>
                  <a:lnTo>
                    <a:pt x="110" y="109"/>
                  </a:lnTo>
                  <a:lnTo>
                    <a:pt x="97" y="113"/>
                  </a:lnTo>
                  <a:lnTo>
                    <a:pt x="90" y="116"/>
                  </a:lnTo>
                  <a:lnTo>
                    <a:pt x="76" y="131"/>
                  </a:lnTo>
                  <a:lnTo>
                    <a:pt x="69" y="138"/>
                  </a:lnTo>
                  <a:lnTo>
                    <a:pt x="62" y="138"/>
                  </a:lnTo>
                  <a:lnTo>
                    <a:pt x="55" y="142"/>
                  </a:lnTo>
                  <a:lnTo>
                    <a:pt x="42" y="145"/>
                  </a:lnTo>
                  <a:lnTo>
                    <a:pt x="28" y="145"/>
                  </a:lnTo>
                  <a:lnTo>
                    <a:pt x="21" y="142"/>
                  </a:lnTo>
                  <a:lnTo>
                    <a:pt x="7" y="120"/>
                  </a:lnTo>
                  <a:lnTo>
                    <a:pt x="0" y="84"/>
                  </a:lnTo>
                  <a:lnTo>
                    <a:pt x="14" y="66"/>
                  </a:lnTo>
                  <a:lnTo>
                    <a:pt x="21" y="44"/>
                  </a:lnTo>
                  <a:lnTo>
                    <a:pt x="35" y="44"/>
                  </a:lnTo>
                  <a:lnTo>
                    <a:pt x="42" y="33"/>
                  </a:lnTo>
                  <a:lnTo>
                    <a:pt x="48" y="33"/>
                  </a:lnTo>
                  <a:lnTo>
                    <a:pt x="55" y="26"/>
                  </a:lnTo>
                  <a:lnTo>
                    <a:pt x="62" y="18"/>
                  </a:lnTo>
                  <a:lnTo>
                    <a:pt x="69" y="7"/>
                  </a:lnTo>
                  <a:lnTo>
                    <a:pt x="76" y="11"/>
                  </a:lnTo>
                  <a:lnTo>
                    <a:pt x="90" y="11"/>
                  </a:lnTo>
                  <a:lnTo>
                    <a:pt x="97" y="11"/>
                  </a:lnTo>
                  <a:lnTo>
                    <a:pt x="110" y="11"/>
                  </a:lnTo>
                  <a:lnTo>
                    <a:pt x="131" y="7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2" y="7"/>
                  </a:lnTo>
                  <a:lnTo>
                    <a:pt x="172" y="11"/>
                  </a:lnTo>
                  <a:lnTo>
                    <a:pt x="179" y="15"/>
                  </a:lnTo>
                  <a:lnTo>
                    <a:pt x="186" y="18"/>
                  </a:lnTo>
                  <a:lnTo>
                    <a:pt x="193" y="22"/>
                  </a:lnTo>
                  <a:lnTo>
                    <a:pt x="227" y="22"/>
                  </a:lnTo>
                  <a:lnTo>
                    <a:pt x="227" y="26"/>
                  </a:lnTo>
                  <a:lnTo>
                    <a:pt x="227" y="29"/>
                  </a:lnTo>
                  <a:lnTo>
                    <a:pt x="234" y="4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2" name="Freeform 296"/>
            <p:cNvSpPr>
              <a:spLocks/>
            </p:cNvSpPr>
            <p:nvPr/>
          </p:nvSpPr>
          <p:spPr bwMode="auto">
            <a:xfrm>
              <a:off x="3468" y="1926"/>
              <a:ext cx="96" cy="169"/>
            </a:xfrm>
            <a:custGeom>
              <a:avLst/>
              <a:gdLst>
                <a:gd name="T0" fmla="*/ 131 w 132"/>
                <a:gd name="T1" fmla="*/ 0 h 185"/>
                <a:gd name="T2" fmla="*/ 123 w 132"/>
                <a:gd name="T3" fmla="*/ 3 h 185"/>
                <a:gd name="T4" fmla="*/ 115 w 132"/>
                <a:gd name="T5" fmla="*/ 14 h 185"/>
                <a:gd name="T6" fmla="*/ 98 w 132"/>
                <a:gd name="T7" fmla="*/ 28 h 185"/>
                <a:gd name="T8" fmla="*/ 82 w 132"/>
                <a:gd name="T9" fmla="*/ 35 h 185"/>
                <a:gd name="T10" fmla="*/ 65 w 132"/>
                <a:gd name="T11" fmla="*/ 49 h 185"/>
                <a:gd name="T12" fmla="*/ 57 w 132"/>
                <a:gd name="T13" fmla="*/ 52 h 185"/>
                <a:gd name="T14" fmla="*/ 16 w 132"/>
                <a:gd name="T15" fmla="*/ 49 h 185"/>
                <a:gd name="T16" fmla="*/ 16 w 132"/>
                <a:gd name="T17" fmla="*/ 52 h 185"/>
                <a:gd name="T18" fmla="*/ 16 w 132"/>
                <a:gd name="T19" fmla="*/ 59 h 185"/>
                <a:gd name="T20" fmla="*/ 16 w 132"/>
                <a:gd name="T21" fmla="*/ 66 h 185"/>
                <a:gd name="T22" fmla="*/ 16 w 132"/>
                <a:gd name="T23" fmla="*/ 69 h 185"/>
                <a:gd name="T24" fmla="*/ 16 w 132"/>
                <a:gd name="T25" fmla="*/ 73 h 185"/>
                <a:gd name="T26" fmla="*/ 8 w 132"/>
                <a:gd name="T27" fmla="*/ 76 h 185"/>
                <a:gd name="T28" fmla="*/ 0 w 132"/>
                <a:gd name="T29" fmla="*/ 73 h 185"/>
                <a:gd name="T30" fmla="*/ 0 w 132"/>
                <a:gd name="T31" fmla="*/ 97 h 185"/>
                <a:gd name="T32" fmla="*/ 8 w 132"/>
                <a:gd name="T33" fmla="*/ 94 h 185"/>
                <a:gd name="T34" fmla="*/ 16 w 132"/>
                <a:gd name="T35" fmla="*/ 104 h 185"/>
                <a:gd name="T36" fmla="*/ 16 w 132"/>
                <a:gd name="T37" fmla="*/ 118 h 185"/>
                <a:gd name="T38" fmla="*/ 16 w 132"/>
                <a:gd name="T39" fmla="*/ 121 h 185"/>
                <a:gd name="T40" fmla="*/ 25 w 132"/>
                <a:gd name="T41" fmla="*/ 125 h 185"/>
                <a:gd name="T42" fmla="*/ 33 w 132"/>
                <a:gd name="T43" fmla="*/ 128 h 185"/>
                <a:gd name="T44" fmla="*/ 41 w 132"/>
                <a:gd name="T45" fmla="*/ 132 h 185"/>
                <a:gd name="T46" fmla="*/ 49 w 132"/>
                <a:gd name="T47" fmla="*/ 139 h 185"/>
                <a:gd name="T48" fmla="*/ 49 w 132"/>
                <a:gd name="T49" fmla="*/ 142 h 185"/>
                <a:gd name="T50" fmla="*/ 49 w 132"/>
                <a:gd name="T51" fmla="*/ 146 h 185"/>
                <a:gd name="T52" fmla="*/ 49 w 132"/>
                <a:gd name="T53" fmla="*/ 149 h 185"/>
                <a:gd name="T54" fmla="*/ 41 w 132"/>
                <a:gd name="T55" fmla="*/ 167 h 185"/>
                <a:gd name="T56" fmla="*/ 49 w 132"/>
                <a:gd name="T57" fmla="*/ 181 h 185"/>
                <a:gd name="T58" fmla="*/ 65 w 132"/>
                <a:gd name="T59" fmla="*/ 184 h 185"/>
                <a:gd name="T60" fmla="*/ 74 w 132"/>
                <a:gd name="T61" fmla="*/ 181 h 185"/>
                <a:gd name="T62" fmla="*/ 74 w 132"/>
                <a:gd name="T63" fmla="*/ 177 h 185"/>
                <a:gd name="T64" fmla="*/ 82 w 132"/>
                <a:gd name="T65" fmla="*/ 174 h 185"/>
                <a:gd name="T66" fmla="*/ 82 w 132"/>
                <a:gd name="T67" fmla="*/ 170 h 185"/>
                <a:gd name="T68" fmla="*/ 90 w 132"/>
                <a:gd name="T69" fmla="*/ 146 h 185"/>
                <a:gd name="T70" fmla="*/ 90 w 132"/>
                <a:gd name="T71" fmla="*/ 128 h 185"/>
                <a:gd name="T72" fmla="*/ 82 w 132"/>
                <a:gd name="T73" fmla="*/ 118 h 185"/>
                <a:gd name="T74" fmla="*/ 74 w 132"/>
                <a:gd name="T75" fmla="*/ 111 h 185"/>
                <a:gd name="T76" fmla="*/ 65 w 132"/>
                <a:gd name="T77" fmla="*/ 111 h 185"/>
                <a:gd name="T78" fmla="*/ 57 w 132"/>
                <a:gd name="T79" fmla="*/ 101 h 185"/>
                <a:gd name="T80" fmla="*/ 57 w 132"/>
                <a:gd name="T81" fmla="*/ 94 h 185"/>
                <a:gd name="T82" fmla="*/ 65 w 132"/>
                <a:gd name="T83" fmla="*/ 90 h 185"/>
                <a:gd name="T84" fmla="*/ 82 w 132"/>
                <a:gd name="T85" fmla="*/ 73 h 185"/>
                <a:gd name="T86" fmla="*/ 98 w 132"/>
                <a:gd name="T87" fmla="*/ 59 h 185"/>
                <a:gd name="T88" fmla="*/ 115 w 132"/>
                <a:gd name="T89" fmla="*/ 49 h 185"/>
                <a:gd name="T90" fmla="*/ 115 w 132"/>
                <a:gd name="T91" fmla="*/ 45 h 185"/>
                <a:gd name="T92" fmla="*/ 123 w 132"/>
                <a:gd name="T93" fmla="*/ 35 h 185"/>
                <a:gd name="T94" fmla="*/ 123 w 132"/>
                <a:gd name="T95" fmla="*/ 21 h 185"/>
                <a:gd name="T96" fmla="*/ 131 w 132"/>
                <a:gd name="T97" fmla="*/ 10 h 185"/>
                <a:gd name="T98" fmla="*/ 131 w 132"/>
                <a:gd name="T99" fmla="*/ 7 h 185"/>
                <a:gd name="T100" fmla="*/ 131 w 132"/>
                <a:gd name="T101" fmla="*/ 0 h 1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"/>
                <a:gd name="T154" fmla="*/ 0 h 185"/>
                <a:gd name="T155" fmla="*/ 132 w 132"/>
                <a:gd name="T156" fmla="*/ 185 h 1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" h="185">
                  <a:moveTo>
                    <a:pt x="131" y="0"/>
                  </a:moveTo>
                  <a:lnTo>
                    <a:pt x="123" y="3"/>
                  </a:lnTo>
                  <a:lnTo>
                    <a:pt x="115" y="14"/>
                  </a:lnTo>
                  <a:lnTo>
                    <a:pt x="98" y="28"/>
                  </a:lnTo>
                  <a:lnTo>
                    <a:pt x="82" y="35"/>
                  </a:lnTo>
                  <a:lnTo>
                    <a:pt x="65" y="49"/>
                  </a:lnTo>
                  <a:lnTo>
                    <a:pt x="57" y="52"/>
                  </a:lnTo>
                  <a:lnTo>
                    <a:pt x="16" y="49"/>
                  </a:lnTo>
                  <a:lnTo>
                    <a:pt x="16" y="52"/>
                  </a:lnTo>
                  <a:lnTo>
                    <a:pt x="16" y="59"/>
                  </a:lnTo>
                  <a:lnTo>
                    <a:pt x="16" y="66"/>
                  </a:lnTo>
                  <a:lnTo>
                    <a:pt x="16" y="69"/>
                  </a:lnTo>
                  <a:lnTo>
                    <a:pt x="16" y="73"/>
                  </a:lnTo>
                  <a:lnTo>
                    <a:pt x="8" y="76"/>
                  </a:lnTo>
                  <a:lnTo>
                    <a:pt x="0" y="73"/>
                  </a:lnTo>
                  <a:lnTo>
                    <a:pt x="0" y="97"/>
                  </a:lnTo>
                  <a:lnTo>
                    <a:pt x="8" y="94"/>
                  </a:lnTo>
                  <a:lnTo>
                    <a:pt x="16" y="104"/>
                  </a:lnTo>
                  <a:lnTo>
                    <a:pt x="16" y="118"/>
                  </a:lnTo>
                  <a:lnTo>
                    <a:pt x="16" y="121"/>
                  </a:lnTo>
                  <a:lnTo>
                    <a:pt x="25" y="125"/>
                  </a:lnTo>
                  <a:lnTo>
                    <a:pt x="33" y="128"/>
                  </a:lnTo>
                  <a:lnTo>
                    <a:pt x="41" y="132"/>
                  </a:lnTo>
                  <a:lnTo>
                    <a:pt x="49" y="139"/>
                  </a:lnTo>
                  <a:lnTo>
                    <a:pt x="49" y="142"/>
                  </a:lnTo>
                  <a:lnTo>
                    <a:pt x="49" y="146"/>
                  </a:lnTo>
                  <a:lnTo>
                    <a:pt x="49" y="149"/>
                  </a:lnTo>
                  <a:lnTo>
                    <a:pt x="41" y="167"/>
                  </a:lnTo>
                  <a:lnTo>
                    <a:pt x="49" y="181"/>
                  </a:lnTo>
                  <a:lnTo>
                    <a:pt x="65" y="184"/>
                  </a:lnTo>
                  <a:lnTo>
                    <a:pt x="74" y="181"/>
                  </a:lnTo>
                  <a:lnTo>
                    <a:pt x="74" y="177"/>
                  </a:lnTo>
                  <a:lnTo>
                    <a:pt x="82" y="174"/>
                  </a:lnTo>
                  <a:lnTo>
                    <a:pt x="82" y="170"/>
                  </a:lnTo>
                  <a:lnTo>
                    <a:pt x="90" y="146"/>
                  </a:lnTo>
                  <a:lnTo>
                    <a:pt x="90" y="128"/>
                  </a:lnTo>
                  <a:lnTo>
                    <a:pt x="82" y="118"/>
                  </a:lnTo>
                  <a:lnTo>
                    <a:pt x="74" y="111"/>
                  </a:lnTo>
                  <a:lnTo>
                    <a:pt x="65" y="111"/>
                  </a:lnTo>
                  <a:lnTo>
                    <a:pt x="57" y="101"/>
                  </a:lnTo>
                  <a:lnTo>
                    <a:pt x="57" y="94"/>
                  </a:lnTo>
                  <a:lnTo>
                    <a:pt x="65" y="90"/>
                  </a:lnTo>
                  <a:lnTo>
                    <a:pt x="82" y="73"/>
                  </a:lnTo>
                  <a:lnTo>
                    <a:pt x="98" y="59"/>
                  </a:lnTo>
                  <a:lnTo>
                    <a:pt x="115" y="49"/>
                  </a:lnTo>
                  <a:lnTo>
                    <a:pt x="115" y="45"/>
                  </a:lnTo>
                  <a:lnTo>
                    <a:pt x="123" y="35"/>
                  </a:lnTo>
                  <a:lnTo>
                    <a:pt x="123" y="21"/>
                  </a:lnTo>
                  <a:lnTo>
                    <a:pt x="131" y="10"/>
                  </a:lnTo>
                  <a:lnTo>
                    <a:pt x="131" y="7"/>
                  </a:lnTo>
                  <a:lnTo>
                    <a:pt x="131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3" name="Freeform 297"/>
            <p:cNvSpPr>
              <a:spLocks/>
            </p:cNvSpPr>
            <p:nvPr/>
          </p:nvSpPr>
          <p:spPr bwMode="auto">
            <a:xfrm>
              <a:off x="3055" y="1778"/>
              <a:ext cx="400" cy="206"/>
            </a:xfrm>
            <a:custGeom>
              <a:avLst/>
              <a:gdLst>
                <a:gd name="T0" fmla="*/ 24 w 487"/>
                <a:gd name="T1" fmla="*/ 26 h 192"/>
                <a:gd name="T2" fmla="*/ 32 w 487"/>
                <a:gd name="T3" fmla="*/ 17 h 192"/>
                <a:gd name="T4" fmla="*/ 56 w 487"/>
                <a:gd name="T5" fmla="*/ 17 h 192"/>
                <a:gd name="T6" fmla="*/ 72 w 487"/>
                <a:gd name="T7" fmla="*/ 20 h 192"/>
                <a:gd name="T8" fmla="*/ 88 w 487"/>
                <a:gd name="T9" fmla="*/ 23 h 192"/>
                <a:gd name="T10" fmla="*/ 120 w 487"/>
                <a:gd name="T11" fmla="*/ 46 h 192"/>
                <a:gd name="T12" fmla="*/ 136 w 487"/>
                <a:gd name="T13" fmla="*/ 40 h 192"/>
                <a:gd name="T14" fmla="*/ 136 w 487"/>
                <a:gd name="T15" fmla="*/ 26 h 192"/>
                <a:gd name="T16" fmla="*/ 152 w 487"/>
                <a:gd name="T17" fmla="*/ 23 h 192"/>
                <a:gd name="T18" fmla="*/ 168 w 487"/>
                <a:gd name="T19" fmla="*/ 10 h 192"/>
                <a:gd name="T20" fmla="*/ 191 w 487"/>
                <a:gd name="T21" fmla="*/ 0 h 192"/>
                <a:gd name="T22" fmla="*/ 231 w 487"/>
                <a:gd name="T23" fmla="*/ 3 h 192"/>
                <a:gd name="T24" fmla="*/ 263 w 487"/>
                <a:gd name="T25" fmla="*/ 10 h 192"/>
                <a:gd name="T26" fmla="*/ 303 w 487"/>
                <a:gd name="T27" fmla="*/ 33 h 192"/>
                <a:gd name="T28" fmla="*/ 335 w 487"/>
                <a:gd name="T29" fmla="*/ 26 h 192"/>
                <a:gd name="T30" fmla="*/ 367 w 487"/>
                <a:gd name="T31" fmla="*/ 10 h 192"/>
                <a:gd name="T32" fmla="*/ 375 w 487"/>
                <a:gd name="T33" fmla="*/ 3 h 192"/>
                <a:gd name="T34" fmla="*/ 390 w 487"/>
                <a:gd name="T35" fmla="*/ 7 h 192"/>
                <a:gd name="T36" fmla="*/ 414 w 487"/>
                <a:gd name="T37" fmla="*/ 20 h 192"/>
                <a:gd name="T38" fmla="*/ 430 w 487"/>
                <a:gd name="T39" fmla="*/ 69 h 192"/>
                <a:gd name="T40" fmla="*/ 446 w 487"/>
                <a:gd name="T41" fmla="*/ 69 h 192"/>
                <a:gd name="T42" fmla="*/ 470 w 487"/>
                <a:gd name="T43" fmla="*/ 72 h 192"/>
                <a:gd name="T44" fmla="*/ 486 w 487"/>
                <a:gd name="T45" fmla="*/ 82 h 192"/>
                <a:gd name="T46" fmla="*/ 470 w 487"/>
                <a:gd name="T47" fmla="*/ 92 h 192"/>
                <a:gd name="T48" fmla="*/ 430 w 487"/>
                <a:gd name="T49" fmla="*/ 99 h 192"/>
                <a:gd name="T50" fmla="*/ 414 w 487"/>
                <a:gd name="T51" fmla="*/ 112 h 192"/>
                <a:gd name="T52" fmla="*/ 406 w 487"/>
                <a:gd name="T53" fmla="*/ 135 h 192"/>
                <a:gd name="T54" fmla="*/ 359 w 487"/>
                <a:gd name="T55" fmla="*/ 151 h 192"/>
                <a:gd name="T56" fmla="*/ 287 w 487"/>
                <a:gd name="T57" fmla="*/ 164 h 192"/>
                <a:gd name="T58" fmla="*/ 263 w 487"/>
                <a:gd name="T59" fmla="*/ 171 h 192"/>
                <a:gd name="T60" fmla="*/ 231 w 487"/>
                <a:gd name="T61" fmla="*/ 187 h 192"/>
                <a:gd name="T62" fmla="*/ 199 w 487"/>
                <a:gd name="T63" fmla="*/ 187 h 192"/>
                <a:gd name="T64" fmla="*/ 183 w 487"/>
                <a:gd name="T65" fmla="*/ 174 h 192"/>
                <a:gd name="T66" fmla="*/ 144 w 487"/>
                <a:gd name="T67" fmla="*/ 178 h 192"/>
                <a:gd name="T68" fmla="*/ 96 w 487"/>
                <a:gd name="T69" fmla="*/ 174 h 192"/>
                <a:gd name="T70" fmla="*/ 88 w 487"/>
                <a:gd name="T71" fmla="*/ 158 h 192"/>
                <a:gd name="T72" fmla="*/ 88 w 487"/>
                <a:gd name="T73" fmla="*/ 138 h 192"/>
                <a:gd name="T74" fmla="*/ 64 w 487"/>
                <a:gd name="T75" fmla="*/ 109 h 192"/>
                <a:gd name="T76" fmla="*/ 16 w 487"/>
                <a:gd name="T77" fmla="*/ 89 h 192"/>
                <a:gd name="T78" fmla="*/ 0 w 487"/>
                <a:gd name="T79" fmla="*/ 36 h 1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7"/>
                <a:gd name="T121" fmla="*/ 0 h 192"/>
                <a:gd name="T122" fmla="*/ 487 w 487"/>
                <a:gd name="T123" fmla="*/ 192 h 1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7" h="192">
                  <a:moveTo>
                    <a:pt x="0" y="36"/>
                  </a:moveTo>
                  <a:lnTo>
                    <a:pt x="24" y="26"/>
                  </a:lnTo>
                  <a:lnTo>
                    <a:pt x="24" y="23"/>
                  </a:lnTo>
                  <a:lnTo>
                    <a:pt x="32" y="17"/>
                  </a:lnTo>
                  <a:lnTo>
                    <a:pt x="48" y="13"/>
                  </a:lnTo>
                  <a:lnTo>
                    <a:pt x="56" y="17"/>
                  </a:lnTo>
                  <a:lnTo>
                    <a:pt x="64" y="20"/>
                  </a:lnTo>
                  <a:lnTo>
                    <a:pt x="72" y="20"/>
                  </a:lnTo>
                  <a:lnTo>
                    <a:pt x="80" y="20"/>
                  </a:lnTo>
                  <a:lnTo>
                    <a:pt x="88" y="23"/>
                  </a:lnTo>
                  <a:lnTo>
                    <a:pt x="104" y="30"/>
                  </a:lnTo>
                  <a:lnTo>
                    <a:pt x="120" y="46"/>
                  </a:lnTo>
                  <a:lnTo>
                    <a:pt x="128" y="46"/>
                  </a:lnTo>
                  <a:lnTo>
                    <a:pt x="136" y="40"/>
                  </a:lnTo>
                  <a:lnTo>
                    <a:pt x="136" y="33"/>
                  </a:lnTo>
                  <a:lnTo>
                    <a:pt x="136" y="26"/>
                  </a:lnTo>
                  <a:lnTo>
                    <a:pt x="144" y="23"/>
                  </a:lnTo>
                  <a:lnTo>
                    <a:pt x="152" y="23"/>
                  </a:lnTo>
                  <a:lnTo>
                    <a:pt x="160" y="20"/>
                  </a:lnTo>
                  <a:lnTo>
                    <a:pt x="168" y="10"/>
                  </a:lnTo>
                  <a:lnTo>
                    <a:pt x="175" y="3"/>
                  </a:lnTo>
                  <a:lnTo>
                    <a:pt x="191" y="0"/>
                  </a:lnTo>
                  <a:lnTo>
                    <a:pt x="215" y="7"/>
                  </a:lnTo>
                  <a:lnTo>
                    <a:pt x="231" y="3"/>
                  </a:lnTo>
                  <a:lnTo>
                    <a:pt x="247" y="3"/>
                  </a:lnTo>
                  <a:lnTo>
                    <a:pt x="263" y="10"/>
                  </a:lnTo>
                  <a:lnTo>
                    <a:pt x="295" y="30"/>
                  </a:lnTo>
                  <a:lnTo>
                    <a:pt x="303" y="33"/>
                  </a:lnTo>
                  <a:lnTo>
                    <a:pt x="319" y="30"/>
                  </a:lnTo>
                  <a:lnTo>
                    <a:pt x="335" y="26"/>
                  </a:lnTo>
                  <a:lnTo>
                    <a:pt x="359" y="20"/>
                  </a:lnTo>
                  <a:lnTo>
                    <a:pt x="367" y="10"/>
                  </a:lnTo>
                  <a:lnTo>
                    <a:pt x="375" y="7"/>
                  </a:lnTo>
                  <a:lnTo>
                    <a:pt x="375" y="3"/>
                  </a:lnTo>
                  <a:lnTo>
                    <a:pt x="383" y="3"/>
                  </a:lnTo>
                  <a:lnTo>
                    <a:pt x="390" y="7"/>
                  </a:lnTo>
                  <a:lnTo>
                    <a:pt x="398" y="13"/>
                  </a:lnTo>
                  <a:lnTo>
                    <a:pt x="414" y="20"/>
                  </a:lnTo>
                  <a:lnTo>
                    <a:pt x="438" y="26"/>
                  </a:lnTo>
                  <a:lnTo>
                    <a:pt x="430" y="69"/>
                  </a:lnTo>
                  <a:lnTo>
                    <a:pt x="438" y="69"/>
                  </a:lnTo>
                  <a:lnTo>
                    <a:pt x="446" y="69"/>
                  </a:lnTo>
                  <a:lnTo>
                    <a:pt x="462" y="69"/>
                  </a:lnTo>
                  <a:lnTo>
                    <a:pt x="470" y="72"/>
                  </a:lnTo>
                  <a:lnTo>
                    <a:pt x="478" y="76"/>
                  </a:lnTo>
                  <a:lnTo>
                    <a:pt x="486" y="82"/>
                  </a:lnTo>
                  <a:lnTo>
                    <a:pt x="486" y="86"/>
                  </a:lnTo>
                  <a:lnTo>
                    <a:pt x="470" y="92"/>
                  </a:lnTo>
                  <a:lnTo>
                    <a:pt x="454" y="95"/>
                  </a:lnTo>
                  <a:lnTo>
                    <a:pt x="430" y="99"/>
                  </a:lnTo>
                  <a:lnTo>
                    <a:pt x="414" y="109"/>
                  </a:lnTo>
                  <a:lnTo>
                    <a:pt x="414" y="112"/>
                  </a:lnTo>
                  <a:lnTo>
                    <a:pt x="414" y="125"/>
                  </a:lnTo>
                  <a:lnTo>
                    <a:pt x="406" y="135"/>
                  </a:lnTo>
                  <a:lnTo>
                    <a:pt x="390" y="145"/>
                  </a:lnTo>
                  <a:lnTo>
                    <a:pt x="359" y="151"/>
                  </a:lnTo>
                  <a:lnTo>
                    <a:pt x="319" y="158"/>
                  </a:lnTo>
                  <a:lnTo>
                    <a:pt x="287" y="164"/>
                  </a:lnTo>
                  <a:lnTo>
                    <a:pt x="271" y="168"/>
                  </a:lnTo>
                  <a:lnTo>
                    <a:pt x="263" y="171"/>
                  </a:lnTo>
                  <a:lnTo>
                    <a:pt x="255" y="181"/>
                  </a:lnTo>
                  <a:lnTo>
                    <a:pt x="231" y="187"/>
                  </a:lnTo>
                  <a:lnTo>
                    <a:pt x="215" y="191"/>
                  </a:lnTo>
                  <a:lnTo>
                    <a:pt x="199" y="187"/>
                  </a:lnTo>
                  <a:lnTo>
                    <a:pt x="191" y="181"/>
                  </a:lnTo>
                  <a:lnTo>
                    <a:pt x="183" y="174"/>
                  </a:lnTo>
                  <a:lnTo>
                    <a:pt x="168" y="178"/>
                  </a:lnTo>
                  <a:lnTo>
                    <a:pt x="144" y="178"/>
                  </a:lnTo>
                  <a:lnTo>
                    <a:pt x="120" y="178"/>
                  </a:lnTo>
                  <a:lnTo>
                    <a:pt x="96" y="174"/>
                  </a:lnTo>
                  <a:lnTo>
                    <a:pt x="88" y="161"/>
                  </a:lnTo>
                  <a:lnTo>
                    <a:pt x="88" y="158"/>
                  </a:lnTo>
                  <a:lnTo>
                    <a:pt x="88" y="155"/>
                  </a:lnTo>
                  <a:lnTo>
                    <a:pt x="88" y="138"/>
                  </a:lnTo>
                  <a:lnTo>
                    <a:pt x="80" y="122"/>
                  </a:lnTo>
                  <a:lnTo>
                    <a:pt x="64" y="109"/>
                  </a:lnTo>
                  <a:lnTo>
                    <a:pt x="40" y="102"/>
                  </a:lnTo>
                  <a:lnTo>
                    <a:pt x="16" y="89"/>
                  </a:lnTo>
                  <a:lnTo>
                    <a:pt x="0" y="6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4" name="Freeform 298"/>
            <p:cNvSpPr>
              <a:spLocks/>
            </p:cNvSpPr>
            <p:nvPr/>
          </p:nvSpPr>
          <p:spPr bwMode="auto">
            <a:xfrm>
              <a:off x="2924" y="1760"/>
              <a:ext cx="679" cy="565"/>
            </a:xfrm>
            <a:custGeom>
              <a:avLst/>
              <a:gdLst>
                <a:gd name="T0" fmla="*/ 290 w 921"/>
                <a:gd name="T1" fmla="*/ 163 h 617"/>
                <a:gd name="T2" fmla="*/ 331 w 921"/>
                <a:gd name="T3" fmla="*/ 225 h 617"/>
                <a:gd name="T4" fmla="*/ 422 w 921"/>
                <a:gd name="T5" fmla="*/ 232 h 617"/>
                <a:gd name="T6" fmla="*/ 497 w 921"/>
                <a:gd name="T7" fmla="*/ 228 h 617"/>
                <a:gd name="T8" fmla="*/ 621 w 921"/>
                <a:gd name="T9" fmla="*/ 197 h 617"/>
                <a:gd name="T10" fmla="*/ 663 w 921"/>
                <a:gd name="T11" fmla="*/ 155 h 617"/>
                <a:gd name="T12" fmla="*/ 713 w 921"/>
                <a:gd name="T13" fmla="*/ 135 h 617"/>
                <a:gd name="T14" fmla="*/ 688 w 921"/>
                <a:gd name="T15" fmla="*/ 62 h 617"/>
                <a:gd name="T16" fmla="*/ 713 w 921"/>
                <a:gd name="T17" fmla="*/ 4 h 617"/>
                <a:gd name="T18" fmla="*/ 779 w 921"/>
                <a:gd name="T19" fmla="*/ 19 h 617"/>
                <a:gd name="T20" fmla="*/ 804 w 921"/>
                <a:gd name="T21" fmla="*/ 66 h 617"/>
                <a:gd name="T22" fmla="*/ 845 w 921"/>
                <a:gd name="T23" fmla="*/ 97 h 617"/>
                <a:gd name="T24" fmla="*/ 878 w 921"/>
                <a:gd name="T25" fmla="*/ 116 h 617"/>
                <a:gd name="T26" fmla="*/ 920 w 921"/>
                <a:gd name="T27" fmla="*/ 81 h 617"/>
                <a:gd name="T28" fmla="*/ 911 w 921"/>
                <a:gd name="T29" fmla="*/ 124 h 617"/>
                <a:gd name="T30" fmla="*/ 870 w 921"/>
                <a:gd name="T31" fmla="*/ 182 h 617"/>
                <a:gd name="T32" fmla="*/ 804 w 921"/>
                <a:gd name="T33" fmla="*/ 232 h 617"/>
                <a:gd name="T34" fmla="*/ 754 w 921"/>
                <a:gd name="T35" fmla="*/ 236 h 617"/>
                <a:gd name="T36" fmla="*/ 737 w 921"/>
                <a:gd name="T37" fmla="*/ 283 h 617"/>
                <a:gd name="T38" fmla="*/ 704 w 921"/>
                <a:gd name="T39" fmla="*/ 283 h 617"/>
                <a:gd name="T40" fmla="*/ 679 w 921"/>
                <a:gd name="T41" fmla="*/ 279 h 617"/>
                <a:gd name="T42" fmla="*/ 646 w 921"/>
                <a:gd name="T43" fmla="*/ 298 h 617"/>
                <a:gd name="T44" fmla="*/ 713 w 921"/>
                <a:gd name="T45" fmla="*/ 310 h 617"/>
                <a:gd name="T46" fmla="*/ 696 w 921"/>
                <a:gd name="T47" fmla="*/ 337 h 617"/>
                <a:gd name="T48" fmla="*/ 696 w 921"/>
                <a:gd name="T49" fmla="*/ 380 h 617"/>
                <a:gd name="T50" fmla="*/ 721 w 921"/>
                <a:gd name="T51" fmla="*/ 426 h 617"/>
                <a:gd name="T52" fmla="*/ 696 w 921"/>
                <a:gd name="T53" fmla="*/ 488 h 617"/>
                <a:gd name="T54" fmla="*/ 613 w 921"/>
                <a:gd name="T55" fmla="*/ 558 h 617"/>
                <a:gd name="T56" fmla="*/ 547 w 921"/>
                <a:gd name="T57" fmla="*/ 577 h 617"/>
                <a:gd name="T58" fmla="*/ 538 w 921"/>
                <a:gd name="T59" fmla="*/ 616 h 617"/>
                <a:gd name="T60" fmla="*/ 538 w 921"/>
                <a:gd name="T61" fmla="*/ 585 h 617"/>
                <a:gd name="T62" fmla="*/ 514 w 921"/>
                <a:gd name="T63" fmla="*/ 573 h 617"/>
                <a:gd name="T64" fmla="*/ 472 w 921"/>
                <a:gd name="T65" fmla="*/ 554 h 617"/>
                <a:gd name="T66" fmla="*/ 431 w 921"/>
                <a:gd name="T67" fmla="*/ 550 h 617"/>
                <a:gd name="T68" fmla="*/ 422 w 921"/>
                <a:gd name="T69" fmla="*/ 577 h 617"/>
                <a:gd name="T70" fmla="*/ 389 w 921"/>
                <a:gd name="T71" fmla="*/ 589 h 617"/>
                <a:gd name="T72" fmla="*/ 381 w 921"/>
                <a:gd name="T73" fmla="*/ 566 h 617"/>
                <a:gd name="T74" fmla="*/ 373 w 921"/>
                <a:gd name="T75" fmla="*/ 535 h 617"/>
                <a:gd name="T76" fmla="*/ 356 w 921"/>
                <a:gd name="T77" fmla="*/ 484 h 617"/>
                <a:gd name="T78" fmla="*/ 290 w 921"/>
                <a:gd name="T79" fmla="*/ 476 h 617"/>
                <a:gd name="T80" fmla="*/ 240 w 921"/>
                <a:gd name="T81" fmla="*/ 473 h 617"/>
                <a:gd name="T82" fmla="*/ 207 w 921"/>
                <a:gd name="T83" fmla="*/ 484 h 617"/>
                <a:gd name="T84" fmla="*/ 116 w 921"/>
                <a:gd name="T85" fmla="*/ 407 h 617"/>
                <a:gd name="T86" fmla="*/ 107 w 921"/>
                <a:gd name="T87" fmla="*/ 372 h 617"/>
                <a:gd name="T88" fmla="*/ 74 w 921"/>
                <a:gd name="T89" fmla="*/ 352 h 617"/>
                <a:gd name="T90" fmla="*/ 33 w 921"/>
                <a:gd name="T91" fmla="*/ 333 h 617"/>
                <a:gd name="T92" fmla="*/ 16 w 921"/>
                <a:gd name="T93" fmla="*/ 302 h 617"/>
                <a:gd name="T94" fmla="*/ 8 w 921"/>
                <a:gd name="T95" fmla="*/ 271 h 617"/>
                <a:gd name="T96" fmla="*/ 66 w 921"/>
                <a:gd name="T97" fmla="*/ 256 h 617"/>
                <a:gd name="T98" fmla="*/ 99 w 921"/>
                <a:gd name="T99" fmla="*/ 228 h 617"/>
                <a:gd name="T100" fmla="*/ 91 w 921"/>
                <a:gd name="T101" fmla="*/ 205 h 617"/>
                <a:gd name="T102" fmla="*/ 107 w 921"/>
                <a:gd name="T103" fmla="*/ 182 h 617"/>
                <a:gd name="T104" fmla="*/ 141 w 921"/>
                <a:gd name="T105" fmla="*/ 155 h 617"/>
                <a:gd name="T106" fmla="*/ 190 w 921"/>
                <a:gd name="T107" fmla="*/ 112 h 617"/>
                <a:gd name="T108" fmla="*/ 215 w 921"/>
                <a:gd name="T109" fmla="*/ 85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1"/>
                <a:gd name="T166" fmla="*/ 0 h 617"/>
                <a:gd name="T167" fmla="*/ 921 w 921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1" h="617">
                  <a:moveTo>
                    <a:pt x="232" y="89"/>
                  </a:moveTo>
                  <a:lnTo>
                    <a:pt x="232" y="120"/>
                  </a:lnTo>
                  <a:lnTo>
                    <a:pt x="248" y="139"/>
                  </a:lnTo>
                  <a:lnTo>
                    <a:pt x="273" y="155"/>
                  </a:lnTo>
                  <a:lnTo>
                    <a:pt x="290" y="163"/>
                  </a:lnTo>
                  <a:lnTo>
                    <a:pt x="306" y="174"/>
                  </a:lnTo>
                  <a:lnTo>
                    <a:pt x="315" y="194"/>
                  </a:lnTo>
                  <a:lnTo>
                    <a:pt x="323" y="205"/>
                  </a:lnTo>
                  <a:lnTo>
                    <a:pt x="323" y="213"/>
                  </a:lnTo>
                  <a:lnTo>
                    <a:pt x="331" y="225"/>
                  </a:lnTo>
                  <a:lnTo>
                    <a:pt x="348" y="232"/>
                  </a:lnTo>
                  <a:lnTo>
                    <a:pt x="373" y="232"/>
                  </a:lnTo>
                  <a:lnTo>
                    <a:pt x="398" y="228"/>
                  </a:lnTo>
                  <a:lnTo>
                    <a:pt x="414" y="228"/>
                  </a:lnTo>
                  <a:lnTo>
                    <a:pt x="422" y="232"/>
                  </a:lnTo>
                  <a:lnTo>
                    <a:pt x="431" y="236"/>
                  </a:lnTo>
                  <a:lnTo>
                    <a:pt x="447" y="240"/>
                  </a:lnTo>
                  <a:lnTo>
                    <a:pt x="464" y="240"/>
                  </a:lnTo>
                  <a:lnTo>
                    <a:pt x="480" y="236"/>
                  </a:lnTo>
                  <a:lnTo>
                    <a:pt x="497" y="228"/>
                  </a:lnTo>
                  <a:lnTo>
                    <a:pt x="505" y="221"/>
                  </a:lnTo>
                  <a:lnTo>
                    <a:pt x="522" y="217"/>
                  </a:lnTo>
                  <a:lnTo>
                    <a:pt x="555" y="209"/>
                  </a:lnTo>
                  <a:lnTo>
                    <a:pt x="588" y="205"/>
                  </a:lnTo>
                  <a:lnTo>
                    <a:pt x="621" y="197"/>
                  </a:lnTo>
                  <a:lnTo>
                    <a:pt x="638" y="190"/>
                  </a:lnTo>
                  <a:lnTo>
                    <a:pt x="646" y="178"/>
                  </a:lnTo>
                  <a:lnTo>
                    <a:pt x="646" y="166"/>
                  </a:lnTo>
                  <a:lnTo>
                    <a:pt x="646" y="163"/>
                  </a:lnTo>
                  <a:lnTo>
                    <a:pt x="663" y="155"/>
                  </a:lnTo>
                  <a:lnTo>
                    <a:pt x="679" y="151"/>
                  </a:lnTo>
                  <a:lnTo>
                    <a:pt x="696" y="151"/>
                  </a:lnTo>
                  <a:lnTo>
                    <a:pt x="704" y="143"/>
                  </a:lnTo>
                  <a:lnTo>
                    <a:pt x="713" y="139"/>
                  </a:lnTo>
                  <a:lnTo>
                    <a:pt x="713" y="135"/>
                  </a:lnTo>
                  <a:lnTo>
                    <a:pt x="704" y="124"/>
                  </a:lnTo>
                  <a:lnTo>
                    <a:pt x="696" y="120"/>
                  </a:lnTo>
                  <a:lnTo>
                    <a:pt x="663" y="120"/>
                  </a:lnTo>
                  <a:lnTo>
                    <a:pt x="671" y="77"/>
                  </a:lnTo>
                  <a:lnTo>
                    <a:pt x="688" y="62"/>
                  </a:lnTo>
                  <a:lnTo>
                    <a:pt x="688" y="58"/>
                  </a:lnTo>
                  <a:lnTo>
                    <a:pt x="688" y="54"/>
                  </a:lnTo>
                  <a:lnTo>
                    <a:pt x="696" y="31"/>
                  </a:lnTo>
                  <a:lnTo>
                    <a:pt x="704" y="11"/>
                  </a:lnTo>
                  <a:lnTo>
                    <a:pt x="713" y="4"/>
                  </a:lnTo>
                  <a:lnTo>
                    <a:pt x="721" y="0"/>
                  </a:lnTo>
                  <a:lnTo>
                    <a:pt x="746" y="0"/>
                  </a:lnTo>
                  <a:lnTo>
                    <a:pt x="762" y="0"/>
                  </a:lnTo>
                  <a:lnTo>
                    <a:pt x="771" y="8"/>
                  </a:lnTo>
                  <a:lnTo>
                    <a:pt x="779" y="19"/>
                  </a:lnTo>
                  <a:lnTo>
                    <a:pt x="779" y="23"/>
                  </a:lnTo>
                  <a:lnTo>
                    <a:pt x="787" y="31"/>
                  </a:lnTo>
                  <a:lnTo>
                    <a:pt x="787" y="50"/>
                  </a:lnTo>
                  <a:lnTo>
                    <a:pt x="795" y="54"/>
                  </a:lnTo>
                  <a:lnTo>
                    <a:pt x="804" y="66"/>
                  </a:lnTo>
                  <a:lnTo>
                    <a:pt x="820" y="81"/>
                  </a:lnTo>
                  <a:lnTo>
                    <a:pt x="820" y="97"/>
                  </a:lnTo>
                  <a:lnTo>
                    <a:pt x="829" y="97"/>
                  </a:lnTo>
                  <a:lnTo>
                    <a:pt x="837" y="93"/>
                  </a:lnTo>
                  <a:lnTo>
                    <a:pt x="845" y="97"/>
                  </a:lnTo>
                  <a:lnTo>
                    <a:pt x="853" y="108"/>
                  </a:lnTo>
                  <a:lnTo>
                    <a:pt x="853" y="112"/>
                  </a:lnTo>
                  <a:lnTo>
                    <a:pt x="862" y="116"/>
                  </a:lnTo>
                  <a:lnTo>
                    <a:pt x="870" y="120"/>
                  </a:lnTo>
                  <a:lnTo>
                    <a:pt x="878" y="116"/>
                  </a:lnTo>
                  <a:lnTo>
                    <a:pt x="887" y="112"/>
                  </a:lnTo>
                  <a:lnTo>
                    <a:pt x="887" y="108"/>
                  </a:lnTo>
                  <a:lnTo>
                    <a:pt x="895" y="97"/>
                  </a:lnTo>
                  <a:lnTo>
                    <a:pt x="911" y="89"/>
                  </a:lnTo>
                  <a:lnTo>
                    <a:pt x="920" y="81"/>
                  </a:lnTo>
                  <a:lnTo>
                    <a:pt x="920" y="85"/>
                  </a:lnTo>
                  <a:lnTo>
                    <a:pt x="920" y="93"/>
                  </a:lnTo>
                  <a:lnTo>
                    <a:pt x="920" y="108"/>
                  </a:lnTo>
                  <a:lnTo>
                    <a:pt x="920" y="112"/>
                  </a:lnTo>
                  <a:lnTo>
                    <a:pt x="911" y="124"/>
                  </a:lnTo>
                  <a:lnTo>
                    <a:pt x="903" y="139"/>
                  </a:lnTo>
                  <a:lnTo>
                    <a:pt x="895" y="151"/>
                  </a:lnTo>
                  <a:lnTo>
                    <a:pt x="878" y="166"/>
                  </a:lnTo>
                  <a:lnTo>
                    <a:pt x="870" y="174"/>
                  </a:lnTo>
                  <a:lnTo>
                    <a:pt x="870" y="182"/>
                  </a:lnTo>
                  <a:lnTo>
                    <a:pt x="845" y="201"/>
                  </a:lnTo>
                  <a:lnTo>
                    <a:pt x="820" y="221"/>
                  </a:lnTo>
                  <a:lnTo>
                    <a:pt x="820" y="225"/>
                  </a:lnTo>
                  <a:lnTo>
                    <a:pt x="812" y="228"/>
                  </a:lnTo>
                  <a:lnTo>
                    <a:pt x="804" y="232"/>
                  </a:lnTo>
                  <a:lnTo>
                    <a:pt x="787" y="232"/>
                  </a:lnTo>
                  <a:lnTo>
                    <a:pt x="771" y="228"/>
                  </a:lnTo>
                  <a:lnTo>
                    <a:pt x="762" y="228"/>
                  </a:lnTo>
                  <a:lnTo>
                    <a:pt x="754" y="232"/>
                  </a:lnTo>
                  <a:lnTo>
                    <a:pt x="754" y="236"/>
                  </a:lnTo>
                  <a:lnTo>
                    <a:pt x="754" y="252"/>
                  </a:lnTo>
                  <a:lnTo>
                    <a:pt x="754" y="256"/>
                  </a:lnTo>
                  <a:lnTo>
                    <a:pt x="746" y="256"/>
                  </a:lnTo>
                  <a:lnTo>
                    <a:pt x="737" y="256"/>
                  </a:lnTo>
                  <a:lnTo>
                    <a:pt x="737" y="283"/>
                  </a:lnTo>
                  <a:lnTo>
                    <a:pt x="729" y="287"/>
                  </a:lnTo>
                  <a:lnTo>
                    <a:pt x="713" y="294"/>
                  </a:lnTo>
                  <a:lnTo>
                    <a:pt x="704" y="294"/>
                  </a:lnTo>
                  <a:lnTo>
                    <a:pt x="704" y="290"/>
                  </a:lnTo>
                  <a:lnTo>
                    <a:pt x="704" y="283"/>
                  </a:lnTo>
                  <a:lnTo>
                    <a:pt x="704" y="279"/>
                  </a:lnTo>
                  <a:lnTo>
                    <a:pt x="704" y="271"/>
                  </a:lnTo>
                  <a:lnTo>
                    <a:pt x="696" y="271"/>
                  </a:lnTo>
                  <a:lnTo>
                    <a:pt x="688" y="275"/>
                  </a:lnTo>
                  <a:lnTo>
                    <a:pt x="679" y="279"/>
                  </a:lnTo>
                  <a:lnTo>
                    <a:pt x="671" y="283"/>
                  </a:lnTo>
                  <a:lnTo>
                    <a:pt x="654" y="283"/>
                  </a:lnTo>
                  <a:lnTo>
                    <a:pt x="646" y="283"/>
                  </a:lnTo>
                  <a:lnTo>
                    <a:pt x="646" y="287"/>
                  </a:lnTo>
                  <a:lnTo>
                    <a:pt x="646" y="298"/>
                  </a:lnTo>
                  <a:lnTo>
                    <a:pt x="671" y="310"/>
                  </a:lnTo>
                  <a:lnTo>
                    <a:pt x="679" y="314"/>
                  </a:lnTo>
                  <a:lnTo>
                    <a:pt x="688" y="314"/>
                  </a:lnTo>
                  <a:lnTo>
                    <a:pt x="696" y="314"/>
                  </a:lnTo>
                  <a:lnTo>
                    <a:pt x="713" y="310"/>
                  </a:lnTo>
                  <a:lnTo>
                    <a:pt x="729" y="314"/>
                  </a:lnTo>
                  <a:lnTo>
                    <a:pt x="729" y="321"/>
                  </a:lnTo>
                  <a:lnTo>
                    <a:pt x="713" y="325"/>
                  </a:lnTo>
                  <a:lnTo>
                    <a:pt x="704" y="333"/>
                  </a:lnTo>
                  <a:lnTo>
                    <a:pt x="696" y="337"/>
                  </a:lnTo>
                  <a:lnTo>
                    <a:pt x="696" y="341"/>
                  </a:lnTo>
                  <a:lnTo>
                    <a:pt x="688" y="345"/>
                  </a:lnTo>
                  <a:lnTo>
                    <a:pt x="679" y="349"/>
                  </a:lnTo>
                  <a:lnTo>
                    <a:pt x="679" y="356"/>
                  </a:lnTo>
                  <a:lnTo>
                    <a:pt x="696" y="380"/>
                  </a:lnTo>
                  <a:lnTo>
                    <a:pt x="704" y="387"/>
                  </a:lnTo>
                  <a:lnTo>
                    <a:pt x="704" y="391"/>
                  </a:lnTo>
                  <a:lnTo>
                    <a:pt x="713" y="414"/>
                  </a:lnTo>
                  <a:lnTo>
                    <a:pt x="713" y="418"/>
                  </a:lnTo>
                  <a:lnTo>
                    <a:pt x="721" y="426"/>
                  </a:lnTo>
                  <a:lnTo>
                    <a:pt x="721" y="445"/>
                  </a:lnTo>
                  <a:lnTo>
                    <a:pt x="713" y="461"/>
                  </a:lnTo>
                  <a:lnTo>
                    <a:pt x="704" y="465"/>
                  </a:lnTo>
                  <a:lnTo>
                    <a:pt x="704" y="469"/>
                  </a:lnTo>
                  <a:lnTo>
                    <a:pt x="696" y="488"/>
                  </a:lnTo>
                  <a:lnTo>
                    <a:pt x="679" y="515"/>
                  </a:lnTo>
                  <a:lnTo>
                    <a:pt x="654" y="538"/>
                  </a:lnTo>
                  <a:lnTo>
                    <a:pt x="638" y="550"/>
                  </a:lnTo>
                  <a:lnTo>
                    <a:pt x="630" y="558"/>
                  </a:lnTo>
                  <a:lnTo>
                    <a:pt x="613" y="558"/>
                  </a:lnTo>
                  <a:lnTo>
                    <a:pt x="588" y="558"/>
                  </a:lnTo>
                  <a:lnTo>
                    <a:pt x="580" y="569"/>
                  </a:lnTo>
                  <a:lnTo>
                    <a:pt x="563" y="569"/>
                  </a:lnTo>
                  <a:lnTo>
                    <a:pt x="555" y="573"/>
                  </a:lnTo>
                  <a:lnTo>
                    <a:pt x="547" y="577"/>
                  </a:lnTo>
                  <a:lnTo>
                    <a:pt x="547" y="585"/>
                  </a:lnTo>
                  <a:lnTo>
                    <a:pt x="547" y="604"/>
                  </a:lnTo>
                  <a:lnTo>
                    <a:pt x="547" y="608"/>
                  </a:lnTo>
                  <a:lnTo>
                    <a:pt x="547" y="612"/>
                  </a:lnTo>
                  <a:lnTo>
                    <a:pt x="538" y="616"/>
                  </a:lnTo>
                  <a:lnTo>
                    <a:pt x="530" y="608"/>
                  </a:lnTo>
                  <a:lnTo>
                    <a:pt x="530" y="604"/>
                  </a:lnTo>
                  <a:lnTo>
                    <a:pt x="530" y="597"/>
                  </a:lnTo>
                  <a:lnTo>
                    <a:pt x="538" y="593"/>
                  </a:lnTo>
                  <a:lnTo>
                    <a:pt x="538" y="585"/>
                  </a:lnTo>
                  <a:lnTo>
                    <a:pt x="538" y="577"/>
                  </a:lnTo>
                  <a:lnTo>
                    <a:pt x="530" y="573"/>
                  </a:lnTo>
                  <a:lnTo>
                    <a:pt x="522" y="573"/>
                  </a:lnTo>
                  <a:lnTo>
                    <a:pt x="522" y="569"/>
                  </a:lnTo>
                  <a:lnTo>
                    <a:pt x="514" y="573"/>
                  </a:lnTo>
                  <a:lnTo>
                    <a:pt x="505" y="577"/>
                  </a:lnTo>
                  <a:lnTo>
                    <a:pt x="505" y="566"/>
                  </a:lnTo>
                  <a:lnTo>
                    <a:pt x="497" y="550"/>
                  </a:lnTo>
                  <a:lnTo>
                    <a:pt x="489" y="550"/>
                  </a:lnTo>
                  <a:lnTo>
                    <a:pt x="472" y="554"/>
                  </a:lnTo>
                  <a:lnTo>
                    <a:pt x="464" y="554"/>
                  </a:lnTo>
                  <a:lnTo>
                    <a:pt x="456" y="550"/>
                  </a:lnTo>
                  <a:lnTo>
                    <a:pt x="447" y="550"/>
                  </a:lnTo>
                  <a:lnTo>
                    <a:pt x="439" y="550"/>
                  </a:lnTo>
                  <a:lnTo>
                    <a:pt x="431" y="550"/>
                  </a:lnTo>
                  <a:lnTo>
                    <a:pt x="422" y="554"/>
                  </a:lnTo>
                  <a:lnTo>
                    <a:pt x="422" y="558"/>
                  </a:lnTo>
                  <a:lnTo>
                    <a:pt x="414" y="562"/>
                  </a:lnTo>
                  <a:lnTo>
                    <a:pt x="422" y="566"/>
                  </a:lnTo>
                  <a:lnTo>
                    <a:pt x="422" y="577"/>
                  </a:lnTo>
                  <a:lnTo>
                    <a:pt x="422" y="581"/>
                  </a:lnTo>
                  <a:lnTo>
                    <a:pt x="414" y="581"/>
                  </a:lnTo>
                  <a:lnTo>
                    <a:pt x="406" y="585"/>
                  </a:lnTo>
                  <a:lnTo>
                    <a:pt x="398" y="589"/>
                  </a:lnTo>
                  <a:lnTo>
                    <a:pt x="389" y="589"/>
                  </a:lnTo>
                  <a:lnTo>
                    <a:pt x="389" y="585"/>
                  </a:lnTo>
                  <a:lnTo>
                    <a:pt x="398" y="581"/>
                  </a:lnTo>
                  <a:lnTo>
                    <a:pt x="398" y="573"/>
                  </a:lnTo>
                  <a:lnTo>
                    <a:pt x="398" y="569"/>
                  </a:lnTo>
                  <a:lnTo>
                    <a:pt x="381" y="566"/>
                  </a:lnTo>
                  <a:lnTo>
                    <a:pt x="373" y="566"/>
                  </a:lnTo>
                  <a:lnTo>
                    <a:pt x="364" y="562"/>
                  </a:lnTo>
                  <a:lnTo>
                    <a:pt x="364" y="558"/>
                  </a:lnTo>
                  <a:lnTo>
                    <a:pt x="364" y="542"/>
                  </a:lnTo>
                  <a:lnTo>
                    <a:pt x="373" y="535"/>
                  </a:lnTo>
                  <a:lnTo>
                    <a:pt x="373" y="519"/>
                  </a:lnTo>
                  <a:lnTo>
                    <a:pt x="373" y="515"/>
                  </a:lnTo>
                  <a:lnTo>
                    <a:pt x="373" y="500"/>
                  </a:lnTo>
                  <a:lnTo>
                    <a:pt x="364" y="488"/>
                  </a:lnTo>
                  <a:lnTo>
                    <a:pt x="356" y="484"/>
                  </a:lnTo>
                  <a:lnTo>
                    <a:pt x="356" y="480"/>
                  </a:lnTo>
                  <a:lnTo>
                    <a:pt x="348" y="480"/>
                  </a:lnTo>
                  <a:lnTo>
                    <a:pt x="315" y="484"/>
                  </a:lnTo>
                  <a:lnTo>
                    <a:pt x="298" y="480"/>
                  </a:lnTo>
                  <a:lnTo>
                    <a:pt x="290" y="476"/>
                  </a:lnTo>
                  <a:lnTo>
                    <a:pt x="282" y="473"/>
                  </a:lnTo>
                  <a:lnTo>
                    <a:pt x="273" y="469"/>
                  </a:lnTo>
                  <a:lnTo>
                    <a:pt x="265" y="469"/>
                  </a:lnTo>
                  <a:lnTo>
                    <a:pt x="257" y="469"/>
                  </a:lnTo>
                  <a:lnTo>
                    <a:pt x="240" y="473"/>
                  </a:lnTo>
                  <a:lnTo>
                    <a:pt x="232" y="476"/>
                  </a:lnTo>
                  <a:lnTo>
                    <a:pt x="224" y="480"/>
                  </a:lnTo>
                  <a:lnTo>
                    <a:pt x="224" y="484"/>
                  </a:lnTo>
                  <a:lnTo>
                    <a:pt x="215" y="480"/>
                  </a:lnTo>
                  <a:lnTo>
                    <a:pt x="207" y="484"/>
                  </a:lnTo>
                  <a:lnTo>
                    <a:pt x="141" y="469"/>
                  </a:lnTo>
                  <a:lnTo>
                    <a:pt x="107" y="445"/>
                  </a:lnTo>
                  <a:lnTo>
                    <a:pt x="99" y="426"/>
                  </a:lnTo>
                  <a:lnTo>
                    <a:pt x="107" y="414"/>
                  </a:lnTo>
                  <a:lnTo>
                    <a:pt x="116" y="407"/>
                  </a:lnTo>
                  <a:lnTo>
                    <a:pt x="107" y="391"/>
                  </a:lnTo>
                  <a:lnTo>
                    <a:pt x="116" y="383"/>
                  </a:lnTo>
                  <a:lnTo>
                    <a:pt x="116" y="380"/>
                  </a:lnTo>
                  <a:lnTo>
                    <a:pt x="116" y="376"/>
                  </a:lnTo>
                  <a:lnTo>
                    <a:pt x="107" y="372"/>
                  </a:lnTo>
                  <a:lnTo>
                    <a:pt x="107" y="368"/>
                  </a:lnTo>
                  <a:lnTo>
                    <a:pt x="107" y="364"/>
                  </a:lnTo>
                  <a:lnTo>
                    <a:pt x="99" y="360"/>
                  </a:lnTo>
                  <a:lnTo>
                    <a:pt x="83" y="356"/>
                  </a:lnTo>
                  <a:lnTo>
                    <a:pt x="74" y="352"/>
                  </a:lnTo>
                  <a:lnTo>
                    <a:pt x="74" y="349"/>
                  </a:lnTo>
                  <a:lnTo>
                    <a:pt x="66" y="352"/>
                  </a:lnTo>
                  <a:lnTo>
                    <a:pt x="41" y="352"/>
                  </a:lnTo>
                  <a:lnTo>
                    <a:pt x="33" y="337"/>
                  </a:lnTo>
                  <a:lnTo>
                    <a:pt x="33" y="333"/>
                  </a:lnTo>
                  <a:lnTo>
                    <a:pt x="33" y="329"/>
                  </a:lnTo>
                  <a:lnTo>
                    <a:pt x="33" y="325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16" y="302"/>
                  </a:lnTo>
                  <a:lnTo>
                    <a:pt x="8" y="298"/>
                  </a:lnTo>
                  <a:lnTo>
                    <a:pt x="0" y="290"/>
                  </a:lnTo>
                  <a:lnTo>
                    <a:pt x="0" y="287"/>
                  </a:lnTo>
                  <a:lnTo>
                    <a:pt x="0" y="279"/>
                  </a:lnTo>
                  <a:lnTo>
                    <a:pt x="8" y="271"/>
                  </a:lnTo>
                  <a:lnTo>
                    <a:pt x="25" y="271"/>
                  </a:lnTo>
                  <a:lnTo>
                    <a:pt x="33" y="271"/>
                  </a:lnTo>
                  <a:lnTo>
                    <a:pt x="49" y="263"/>
                  </a:lnTo>
                  <a:lnTo>
                    <a:pt x="58" y="259"/>
                  </a:lnTo>
                  <a:lnTo>
                    <a:pt x="66" y="256"/>
                  </a:lnTo>
                  <a:lnTo>
                    <a:pt x="74" y="256"/>
                  </a:lnTo>
                  <a:lnTo>
                    <a:pt x="83" y="252"/>
                  </a:lnTo>
                  <a:lnTo>
                    <a:pt x="91" y="248"/>
                  </a:lnTo>
                  <a:lnTo>
                    <a:pt x="99" y="232"/>
                  </a:lnTo>
                  <a:lnTo>
                    <a:pt x="99" y="228"/>
                  </a:lnTo>
                  <a:lnTo>
                    <a:pt x="99" y="225"/>
                  </a:lnTo>
                  <a:lnTo>
                    <a:pt x="99" y="217"/>
                  </a:lnTo>
                  <a:lnTo>
                    <a:pt x="99" y="213"/>
                  </a:lnTo>
                  <a:lnTo>
                    <a:pt x="91" y="209"/>
                  </a:lnTo>
                  <a:lnTo>
                    <a:pt x="91" y="205"/>
                  </a:lnTo>
                  <a:lnTo>
                    <a:pt x="91" y="197"/>
                  </a:lnTo>
                  <a:lnTo>
                    <a:pt x="99" y="194"/>
                  </a:lnTo>
                  <a:lnTo>
                    <a:pt x="107" y="194"/>
                  </a:lnTo>
                  <a:lnTo>
                    <a:pt x="107" y="190"/>
                  </a:lnTo>
                  <a:lnTo>
                    <a:pt x="107" y="182"/>
                  </a:lnTo>
                  <a:lnTo>
                    <a:pt x="116" y="182"/>
                  </a:lnTo>
                  <a:lnTo>
                    <a:pt x="124" y="178"/>
                  </a:lnTo>
                  <a:lnTo>
                    <a:pt x="132" y="178"/>
                  </a:lnTo>
                  <a:lnTo>
                    <a:pt x="132" y="170"/>
                  </a:lnTo>
                  <a:lnTo>
                    <a:pt x="141" y="155"/>
                  </a:lnTo>
                  <a:lnTo>
                    <a:pt x="149" y="143"/>
                  </a:lnTo>
                  <a:lnTo>
                    <a:pt x="157" y="139"/>
                  </a:lnTo>
                  <a:lnTo>
                    <a:pt x="166" y="135"/>
                  </a:lnTo>
                  <a:lnTo>
                    <a:pt x="174" y="128"/>
                  </a:lnTo>
                  <a:lnTo>
                    <a:pt x="190" y="112"/>
                  </a:lnTo>
                  <a:lnTo>
                    <a:pt x="199" y="108"/>
                  </a:lnTo>
                  <a:lnTo>
                    <a:pt x="207" y="104"/>
                  </a:lnTo>
                  <a:lnTo>
                    <a:pt x="215" y="101"/>
                  </a:lnTo>
                  <a:lnTo>
                    <a:pt x="215" y="93"/>
                  </a:lnTo>
                  <a:lnTo>
                    <a:pt x="215" y="85"/>
                  </a:lnTo>
                  <a:lnTo>
                    <a:pt x="224" y="81"/>
                  </a:lnTo>
                  <a:lnTo>
                    <a:pt x="232" y="77"/>
                  </a:lnTo>
                  <a:lnTo>
                    <a:pt x="257" y="77"/>
                  </a:lnTo>
                  <a:lnTo>
                    <a:pt x="232" y="89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5" name="Freeform 299"/>
            <p:cNvSpPr>
              <a:spLocks/>
            </p:cNvSpPr>
            <p:nvPr/>
          </p:nvSpPr>
          <p:spPr bwMode="auto">
            <a:xfrm>
              <a:off x="3548" y="1985"/>
              <a:ext cx="126" cy="123"/>
            </a:xfrm>
            <a:custGeom>
              <a:avLst/>
              <a:gdLst>
                <a:gd name="T0" fmla="*/ 9 w 170"/>
                <a:gd name="T1" fmla="*/ 116 h 134"/>
                <a:gd name="T2" fmla="*/ 0 w 170"/>
                <a:gd name="T3" fmla="*/ 123 h 134"/>
                <a:gd name="T4" fmla="*/ 17 w 170"/>
                <a:gd name="T5" fmla="*/ 130 h 134"/>
                <a:gd name="T6" fmla="*/ 26 w 170"/>
                <a:gd name="T7" fmla="*/ 123 h 134"/>
                <a:gd name="T8" fmla="*/ 43 w 170"/>
                <a:gd name="T9" fmla="*/ 119 h 134"/>
                <a:gd name="T10" fmla="*/ 68 w 170"/>
                <a:gd name="T11" fmla="*/ 116 h 134"/>
                <a:gd name="T12" fmla="*/ 68 w 170"/>
                <a:gd name="T13" fmla="*/ 130 h 134"/>
                <a:gd name="T14" fmla="*/ 76 w 170"/>
                <a:gd name="T15" fmla="*/ 133 h 134"/>
                <a:gd name="T16" fmla="*/ 85 w 170"/>
                <a:gd name="T17" fmla="*/ 130 h 134"/>
                <a:gd name="T18" fmla="*/ 93 w 170"/>
                <a:gd name="T19" fmla="*/ 123 h 134"/>
                <a:gd name="T20" fmla="*/ 102 w 170"/>
                <a:gd name="T21" fmla="*/ 119 h 134"/>
                <a:gd name="T22" fmla="*/ 118 w 170"/>
                <a:gd name="T23" fmla="*/ 116 h 134"/>
                <a:gd name="T24" fmla="*/ 127 w 170"/>
                <a:gd name="T25" fmla="*/ 112 h 134"/>
                <a:gd name="T26" fmla="*/ 135 w 170"/>
                <a:gd name="T27" fmla="*/ 105 h 134"/>
                <a:gd name="T28" fmla="*/ 144 w 170"/>
                <a:gd name="T29" fmla="*/ 98 h 134"/>
                <a:gd name="T30" fmla="*/ 152 w 170"/>
                <a:gd name="T31" fmla="*/ 91 h 134"/>
                <a:gd name="T32" fmla="*/ 161 w 170"/>
                <a:gd name="T33" fmla="*/ 77 h 134"/>
                <a:gd name="T34" fmla="*/ 161 w 170"/>
                <a:gd name="T35" fmla="*/ 70 h 134"/>
                <a:gd name="T36" fmla="*/ 161 w 170"/>
                <a:gd name="T37" fmla="*/ 67 h 134"/>
                <a:gd name="T38" fmla="*/ 161 w 170"/>
                <a:gd name="T39" fmla="*/ 63 h 134"/>
                <a:gd name="T40" fmla="*/ 161 w 170"/>
                <a:gd name="T41" fmla="*/ 56 h 134"/>
                <a:gd name="T42" fmla="*/ 161 w 170"/>
                <a:gd name="T43" fmla="*/ 53 h 134"/>
                <a:gd name="T44" fmla="*/ 161 w 170"/>
                <a:gd name="T45" fmla="*/ 49 h 134"/>
                <a:gd name="T46" fmla="*/ 169 w 170"/>
                <a:gd name="T47" fmla="*/ 46 h 134"/>
                <a:gd name="T48" fmla="*/ 169 w 170"/>
                <a:gd name="T49" fmla="*/ 35 h 134"/>
                <a:gd name="T50" fmla="*/ 169 w 170"/>
                <a:gd name="T51" fmla="*/ 25 h 134"/>
                <a:gd name="T52" fmla="*/ 169 w 170"/>
                <a:gd name="T53" fmla="*/ 14 h 134"/>
                <a:gd name="T54" fmla="*/ 161 w 170"/>
                <a:gd name="T55" fmla="*/ 4 h 134"/>
                <a:gd name="T56" fmla="*/ 161 w 170"/>
                <a:gd name="T57" fmla="*/ 0 h 134"/>
                <a:gd name="T58" fmla="*/ 152 w 170"/>
                <a:gd name="T59" fmla="*/ 7 h 134"/>
                <a:gd name="T60" fmla="*/ 144 w 170"/>
                <a:gd name="T61" fmla="*/ 11 h 134"/>
                <a:gd name="T62" fmla="*/ 135 w 170"/>
                <a:gd name="T63" fmla="*/ 21 h 134"/>
                <a:gd name="T64" fmla="*/ 127 w 170"/>
                <a:gd name="T65" fmla="*/ 42 h 134"/>
                <a:gd name="T66" fmla="*/ 127 w 170"/>
                <a:gd name="T67" fmla="*/ 46 h 134"/>
                <a:gd name="T68" fmla="*/ 127 w 170"/>
                <a:gd name="T69" fmla="*/ 49 h 134"/>
                <a:gd name="T70" fmla="*/ 127 w 170"/>
                <a:gd name="T71" fmla="*/ 53 h 134"/>
                <a:gd name="T72" fmla="*/ 118 w 170"/>
                <a:gd name="T73" fmla="*/ 63 h 134"/>
                <a:gd name="T74" fmla="*/ 102 w 170"/>
                <a:gd name="T75" fmla="*/ 81 h 134"/>
                <a:gd name="T76" fmla="*/ 85 w 170"/>
                <a:gd name="T77" fmla="*/ 91 h 134"/>
                <a:gd name="T78" fmla="*/ 76 w 170"/>
                <a:gd name="T79" fmla="*/ 98 h 134"/>
                <a:gd name="T80" fmla="*/ 51 w 170"/>
                <a:gd name="T81" fmla="*/ 98 h 134"/>
                <a:gd name="T82" fmla="*/ 26 w 170"/>
                <a:gd name="T83" fmla="*/ 105 h 134"/>
                <a:gd name="T84" fmla="*/ 9 w 170"/>
                <a:gd name="T85" fmla="*/ 116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134"/>
                <a:gd name="T131" fmla="*/ 170 w 170"/>
                <a:gd name="T132" fmla="*/ 134 h 1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134">
                  <a:moveTo>
                    <a:pt x="9" y="116"/>
                  </a:moveTo>
                  <a:lnTo>
                    <a:pt x="0" y="123"/>
                  </a:lnTo>
                  <a:lnTo>
                    <a:pt x="17" y="130"/>
                  </a:lnTo>
                  <a:lnTo>
                    <a:pt x="26" y="123"/>
                  </a:lnTo>
                  <a:lnTo>
                    <a:pt x="43" y="119"/>
                  </a:lnTo>
                  <a:lnTo>
                    <a:pt x="68" y="116"/>
                  </a:lnTo>
                  <a:lnTo>
                    <a:pt x="68" y="130"/>
                  </a:lnTo>
                  <a:lnTo>
                    <a:pt x="76" y="133"/>
                  </a:lnTo>
                  <a:lnTo>
                    <a:pt x="85" y="130"/>
                  </a:lnTo>
                  <a:lnTo>
                    <a:pt x="93" y="123"/>
                  </a:lnTo>
                  <a:lnTo>
                    <a:pt x="102" y="119"/>
                  </a:lnTo>
                  <a:lnTo>
                    <a:pt x="118" y="116"/>
                  </a:lnTo>
                  <a:lnTo>
                    <a:pt x="127" y="112"/>
                  </a:lnTo>
                  <a:lnTo>
                    <a:pt x="135" y="105"/>
                  </a:lnTo>
                  <a:lnTo>
                    <a:pt x="144" y="98"/>
                  </a:lnTo>
                  <a:lnTo>
                    <a:pt x="152" y="91"/>
                  </a:lnTo>
                  <a:lnTo>
                    <a:pt x="161" y="77"/>
                  </a:lnTo>
                  <a:lnTo>
                    <a:pt x="161" y="70"/>
                  </a:lnTo>
                  <a:lnTo>
                    <a:pt x="161" y="67"/>
                  </a:lnTo>
                  <a:lnTo>
                    <a:pt x="161" y="63"/>
                  </a:lnTo>
                  <a:lnTo>
                    <a:pt x="161" y="56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9" y="46"/>
                  </a:lnTo>
                  <a:lnTo>
                    <a:pt x="169" y="35"/>
                  </a:lnTo>
                  <a:lnTo>
                    <a:pt x="169" y="25"/>
                  </a:lnTo>
                  <a:lnTo>
                    <a:pt x="169" y="14"/>
                  </a:lnTo>
                  <a:lnTo>
                    <a:pt x="161" y="4"/>
                  </a:lnTo>
                  <a:lnTo>
                    <a:pt x="161" y="0"/>
                  </a:lnTo>
                  <a:lnTo>
                    <a:pt x="152" y="7"/>
                  </a:lnTo>
                  <a:lnTo>
                    <a:pt x="144" y="11"/>
                  </a:lnTo>
                  <a:lnTo>
                    <a:pt x="135" y="21"/>
                  </a:lnTo>
                  <a:lnTo>
                    <a:pt x="127" y="42"/>
                  </a:lnTo>
                  <a:lnTo>
                    <a:pt x="127" y="46"/>
                  </a:lnTo>
                  <a:lnTo>
                    <a:pt x="127" y="49"/>
                  </a:lnTo>
                  <a:lnTo>
                    <a:pt x="127" y="53"/>
                  </a:lnTo>
                  <a:lnTo>
                    <a:pt x="118" y="63"/>
                  </a:lnTo>
                  <a:lnTo>
                    <a:pt x="102" y="81"/>
                  </a:lnTo>
                  <a:lnTo>
                    <a:pt x="85" y="91"/>
                  </a:lnTo>
                  <a:lnTo>
                    <a:pt x="76" y="98"/>
                  </a:lnTo>
                  <a:lnTo>
                    <a:pt x="51" y="98"/>
                  </a:lnTo>
                  <a:lnTo>
                    <a:pt x="26" y="105"/>
                  </a:lnTo>
                  <a:lnTo>
                    <a:pt x="9" y="11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6" name="Freeform 300"/>
            <p:cNvSpPr>
              <a:spLocks/>
            </p:cNvSpPr>
            <p:nvPr/>
          </p:nvSpPr>
          <p:spPr bwMode="auto">
            <a:xfrm>
              <a:off x="3563" y="2100"/>
              <a:ext cx="24" cy="17"/>
            </a:xfrm>
            <a:custGeom>
              <a:avLst/>
              <a:gdLst>
                <a:gd name="T0" fmla="*/ 11 w 31"/>
                <a:gd name="T1" fmla="*/ 0 h 19"/>
                <a:gd name="T2" fmla="*/ 0 w 31"/>
                <a:gd name="T3" fmla="*/ 11 h 19"/>
                <a:gd name="T4" fmla="*/ 11 w 31"/>
                <a:gd name="T5" fmla="*/ 18 h 19"/>
                <a:gd name="T6" fmla="*/ 22 w 31"/>
                <a:gd name="T7" fmla="*/ 11 h 19"/>
                <a:gd name="T8" fmla="*/ 30 w 31"/>
                <a:gd name="T9" fmla="*/ 4 h 19"/>
                <a:gd name="T10" fmla="*/ 11 w 31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9"/>
                <a:gd name="T20" fmla="*/ 31 w 3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9">
                  <a:moveTo>
                    <a:pt x="11" y="0"/>
                  </a:moveTo>
                  <a:lnTo>
                    <a:pt x="0" y="11"/>
                  </a:lnTo>
                  <a:lnTo>
                    <a:pt x="11" y="18"/>
                  </a:lnTo>
                  <a:lnTo>
                    <a:pt x="22" y="11"/>
                  </a:lnTo>
                  <a:lnTo>
                    <a:pt x="30" y="4"/>
                  </a:lnTo>
                  <a:lnTo>
                    <a:pt x="11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7" name="Freeform 301"/>
            <p:cNvSpPr>
              <a:spLocks/>
            </p:cNvSpPr>
            <p:nvPr/>
          </p:nvSpPr>
          <p:spPr bwMode="auto">
            <a:xfrm>
              <a:off x="3648" y="1913"/>
              <a:ext cx="71" cy="62"/>
            </a:xfrm>
            <a:custGeom>
              <a:avLst/>
              <a:gdLst>
                <a:gd name="T0" fmla="*/ 43 w 95"/>
                <a:gd name="T1" fmla="*/ 10 h 66"/>
                <a:gd name="T2" fmla="*/ 43 w 95"/>
                <a:gd name="T3" fmla="*/ 6 h 66"/>
                <a:gd name="T4" fmla="*/ 34 w 95"/>
                <a:gd name="T5" fmla="*/ 3 h 66"/>
                <a:gd name="T6" fmla="*/ 34 w 95"/>
                <a:gd name="T7" fmla="*/ 0 h 66"/>
                <a:gd name="T8" fmla="*/ 26 w 95"/>
                <a:gd name="T9" fmla="*/ 3 h 66"/>
                <a:gd name="T10" fmla="*/ 26 w 95"/>
                <a:gd name="T11" fmla="*/ 13 h 66"/>
                <a:gd name="T12" fmla="*/ 26 w 95"/>
                <a:gd name="T13" fmla="*/ 19 h 66"/>
                <a:gd name="T14" fmla="*/ 26 w 95"/>
                <a:gd name="T15" fmla="*/ 29 h 66"/>
                <a:gd name="T16" fmla="*/ 17 w 95"/>
                <a:gd name="T17" fmla="*/ 36 h 66"/>
                <a:gd name="T18" fmla="*/ 17 w 95"/>
                <a:gd name="T19" fmla="*/ 42 h 66"/>
                <a:gd name="T20" fmla="*/ 9 w 95"/>
                <a:gd name="T21" fmla="*/ 49 h 66"/>
                <a:gd name="T22" fmla="*/ 0 w 95"/>
                <a:gd name="T23" fmla="*/ 52 h 66"/>
                <a:gd name="T24" fmla="*/ 0 w 95"/>
                <a:gd name="T25" fmla="*/ 58 h 66"/>
                <a:gd name="T26" fmla="*/ 9 w 95"/>
                <a:gd name="T27" fmla="*/ 58 h 66"/>
                <a:gd name="T28" fmla="*/ 17 w 95"/>
                <a:gd name="T29" fmla="*/ 58 h 66"/>
                <a:gd name="T30" fmla="*/ 26 w 95"/>
                <a:gd name="T31" fmla="*/ 58 h 66"/>
                <a:gd name="T32" fmla="*/ 34 w 95"/>
                <a:gd name="T33" fmla="*/ 58 h 66"/>
                <a:gd name="T34" fmla="*/ 43 w 95"/>
                <a:gd name="T35" fmla="*/ 58 h 66"/>
                <a:gd name="T36" fmla="*/ 43 w 95"/>
                <a:gd name="T37" fmla="*/ 65 h 66"/>
                <a:gd name="T38" fmla="*/ 51 w 95"/>
                <a:gd name="T39" fmla="*/ 65 h 66"/>
                <a:gd name="T40" fmla="*/ 51 w 95"/>
                <a:gd name="T41" fmla="*/ 62 h 66"/>
                <a:gd name="T42" fmla="*/ 60 w 95"/>
                <a:gd name="T43" fmla="*/ 55 h 66"/>
                <a:gd name="T44" fmla="*/ 68 w 95"/>
                <a:gd name="T45" fmla="*/ 49 h 66"/>
                <a:gd name="T46" fmla="*/ 77 w 95"/>
                <a:gd name="T47" fmla="*/ 45 h 66"/>
                <a:gd name="T48" fmla="*/ 85 w 95"/>
                <a:gd name="T49" fmla="*/ 42 h 66"/>
                <a:gd name="T50" fmla="*/ 94 w 95"/>
                <a:gd name="T51" fmla="*/ 39 h 66"/>
                <a:gd name="T52" fmla="*/ 94 w 95"/>
                <a:gd name="T53" fmla="*/ 36 h 66"/>
                <a:gd name="T54" fmla="*/ 94 w 95"/>
                <a:gd name="T55" fmla="*/ 32 h 66"/>
                <a:gd name="T56" fmla="*/ 94 w 95"/>
                <a:gd name="T57" fmla="*/ 29 h 66"/>
                <a:gd name="T58" fmla="*/ 94 w 95"/>
                <a:gd name="T59" fmla="*/ 26 h 66"/>
                <a:gd name="T60" fmla="*/ 85 w 95"/>
                <a:gd name="T61" fmla="*/ 23 h 66"/>
                <a:gd name="T62" fmla="*/ 85 w 95"/>
                <a:gd name="T63" fmla="*/ 26 h 66"/>
                <a:gd name="T64" fmla="*/ 77 w 95"/>
                <a:gd name="T65" fmla="*/ 29 h 66"/>
                <a:gd name="T66" fmla="*/ 68 w 95"/>
                <a:gd name="T67" fmla="*/ 29 h 66"/>
                <a:gd name="T68" fmla="*/ 60 w 95"/>
                <a:gd name="T69" fmla="*/ 26 h 66"/>
                <a:gd name="T70" fmla="*/ 51 w 95"/>
                <a:gd name="T71" fmla="*/ 19 h 66"/>
                <a:gd name="T72" fmla="*/ 43 w 95"/>
                <a:gd name="T73" fmla="*/ 10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"/>
                <a:gd name="T112" fmla="*/ 0 h 66"/>
                <a:gd name="T113" fmla="*/ 95 w 95"/>
                <a:gd name="T114" fmla="*/ 66 h 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" h="66">
                  <a:moveTo>
                    <a:pt x="43" y="10"/>
                  </a:moveTo>
                  <a:lnTo>
                    <a:pt x="43" y="6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26" y="13"/>
                  </a:lnTo>
                  <a:lnTo>
                    <a:pt x="26" y="19"/>
                  </a:lnTo>
                  <a:lnTo>
                    <a:pt x="26" y="29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9" y="49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17" y="58"/>
                  </a:lnTo>
                  <a:lnTo>
                    <a:pt x="26" y="58"/>
                  </a:lnTo>
                  <a:lnTo>
                    <a:pt x="34" y="58"/>
                  </a:lnTo>
                  <a:lnTo>
                    <a:pt x="43" y="58"/>
                  </a:lnTo>
                  <a:lnTo>
                    <a:pt x="43" y="65"/>
                  </a:lnTo>
                  <a:lnTo>
                    <a:pt x="51" y="65"/>
                  </a:lnTo>
                  <a:lnTo>
                    <a:pt x="51" y="62"/>
                  </a:lnTo>
                  <a:lnTo>
                    <a:pt x="60" y="55"/>
                  </a:lnTo>
                  <a:lnTo>
                    <a:pt x="68" y="49"/>
                  </a:lnTo>
                  <a:lnTo>
                    <a:pt x="77" y="45"/>
                  </a:lnTo>
                  <a:lnTo>
                    <a:pt x="85" y="42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4" y="32"/>
                  </a:lnTo>
                  <a:lnTo>
                    <a:pt x="94" y="29"/>
                  </a:lnTo>
                  <a:lnTo>
                    <a:pt x="94" y="26"/>
                  </a:lnTo>
                  <a:lnTo>
                    <a:pt x="85" y="23"/>
                  </a:lnTo>
                  <a:lnTo>
                    <a:pt x="85" y="26"/>
                  </a:lnTo>
                  <a:lnTo>
                    <a:pt x="77" y="29"/>
                  </a:lnTo>
                  <a:lnTo>
                    <a:pt x="68" y="29"/>
                  </a:lnTo>
                  <a:lnTo>
                    <a:pt x="60" y="26"/>
                  </a:lnTo>
                  <a:lnTo>
                    <a:pt x="51" y="19"/>
                  </a:lnTo>
                  <a:lnTo>
                    <a:pt x="43" y="1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8" name="Freeform 302"/>
            <p:cNvSpPr>
              <a:spLocks/>
            </p:cNvSpPr>
            <p:nvPr/>
          </p:nvSpPr>
          <p:spPr bwMode="auto">
            <a:xfrm>
              <a:off x="2928" y="2082"/>
              <a:ext cx="74" cy="33"/>
            </a:xfrm>
            <a:custGeom>
              <a:avLst/>
              <a:gdLst>
                <a:gd name="T0" fmla="*/ 70 w 99"/>
                <a:gd name="T1" fmla="*/ 0 h 36"/>
                <a:gd name="T2" fmla="*/ 63 w 99"/>
                <a:gd name="T3" fmla="*/ 0 h 36"/>
                <a:gd name="T4" fmla="*/ 49 w 99"/>
                <a:gd name="T5" fmla="*/ 3 h 36"/>
                <a:gd name="T6" fmla="*/ 35 w 99"/>
                <a:gd name="T7" fmla="*/ 3 h 36"/>
                <a:gd name="T8" fmla="*/ 21 w 99"/>
                <a:gd name="T9" fmla="*/ 3 h 36"/>
                <a:gd name="T10" fmla="*/ 0 w 99"/>
                <a:gd name="T11" fmla="*/ 17 h 36"/>
                <a:gd name="T12" fmla="*/ 0 w 99"/>
                <a:gd name="T13" fmla="*/ 21 h 36"/>
                <a:gd name="T14" fmla="*/ 0 w 99"/>
                <a:gd name="T15" fmla="*/ 24 h 36"/>
                <a:gd name="T16" fmla="*/ 7 w 99"/>
                <a:gd name="T17" fmla="*/ 28 h 36"/>
                <a:gd name="T18" fmla="*/ 7 w 99"/>
                <a:gd name="T19" fmla="*/ 31 h 36"/>
                <a:gd name="T20" fmla="*/ 14 w 99"/>
                <a:gd name="T21" fmla="*/ 31 h 36"/>
                <a:gd name="T22" fmla="*/ 21 w 99"/>
                <a:gd name="T23" fmla="*/ 28 h 36"/>
                <a:gd name="T24" fmla="*/ 28 w 99"/>
                <a:gd name="T25" fmla="*/ 31 h 36"/>
                <a:gd name="T26" fmla="*/ 35 w 99"/>
                <a:gd name="T27" fmla="*/ 35 h 36"/>
                <a:gd name="T28" fmla="*/ 42 w 99"/>
                <a:gd name="T29" fmla="*/ 31 h 36"/>
                <a:gd name="T30" fmla="*/ 49 w 99"/>
                <a:gd name="T31" fmla="*/ 28 h 36"/>
                <a:gd name="T32" fmla="*/ 70 w 99"/>
                <a:gd name="T33" fmla="*/ 24 h 36"/>
                <a:gd name="T34" fmla="*/ 70 w 99"/>
                <a:gd name="T35" fmla="*/ 21 h 36"/>
                <a:gd name="T36" fmla="*/ 77 w 99"/>
                <a:gd name="T37" fmla="*/ 17 h 36"/>
                <a:gd name="T38" fmla="*/ 84 w 99"/>
                <a:gd name="T39" fmla="*/ 14 h 36"/>
                <a:gd name="T40" fmla="*/ 98 w 99"/>
                <a:gd name="T41" fmla="*/ 10 h 36"/>
                <a:gd name="T42" fmla="*/ 84 w 99"/>
                <a:gd name="T43" fmla="*/ 7 h 36"/>
                <a:gd name="T44" fmla="*/ 70 w 99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9"/>
                <a:gd name="T70" fmla="*/ 0 h 36"/>
                <a:gd name="T71" fmla="*/ 99 w 99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9" h="36">
                  <a:moveTo>
                    <a:pt x="70" y="0"/>
                  </a:moveTo>
                  <a:lnTo>
                    <a:pt x="63" y="0"/>
                  </a:lnTo>
                  <a:lnTo>
                    <a:pt x="49" y="3"/>
                  </a:lnTo>
                  <a:lnTo>
                    <a:pt x="35" y="3"/>
                  </a:lnTo>
                  <a:lnTo>
                    <a:pt x="21" y="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4" y="31"/>
                  </a:lnTo>
                  <a:lnTo>
                    <a:pt x="21" y="28"/>
                  </a:lnTo>
                  <a:lnTo>
                    <a:pt x="28" y="31"/>
                  </a:lnTo>
                  <a:lnTo>
                    <a:pt x="35" y="35"/>
                  </a:lnTo>
                  <a:lnTo>
                    <a:pt x="42" y="31"/>
                  </a:lnTo>
                  <a:lnTo>
                    <a:pt x="49" y="28"/>
                  </a:lnTo>
                  <a:lnTo>
                    <a:pt x="70" y="24"/>
                  </a:lnTo>
                  <a:lnTo>
                    <a:pt x="70" y="21"/>
                  </a:lnTo>
                  <a:lnTo>
                    <a:pt x="77" y="17"/>
                  </a:lnTo>
                  <a:lnTo>
                    <a:pt x="84" y="14"/>
                  </a:lnTo>
                  <a:lnTo>
                    <a:pt x="98" y="10"/>
                  </a:lnTo>
                  <a:lnTo>
                    <a:pt x="84" y="7"/>
                  </a:lnTo>
                  <a:lnTo>
                    <a:pt x="70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8999" name="Freeform 303"/>
            <p:cNvSpPr>
              <a:spLocks/>
            </p:cNvSpPr>
            <p:nvPr/>
          </p:nvSpPr>
          <p:spPr bwMode="auto">
            <a:xfrm>
              <a:off x="2905" y="2082"/>
              <a:ext cx="97" cy="45"/>
            </a:xfrm>
            <a:custGeom>
              <a:avLst/>
              <a:gdLst>
                <a:gd name="T0" fmla="*/ 70 w 99"/>
                <a:gd name="T1" fmla="*/ 0 h 36"/>
                <a:gd name="T2" fmla="*/ 63 w 99"/>
                <a:gd name="T3" fmla="*/ 0 h 36"/>
                <a:gd name="T4" fmla="*/ 49 w 99"/>
                <a:gd name="T5" fmla="*/ 3 h 36"/>
                <a:gd name="T6" fmla="*/ 35 w 99"/>
                <a:gd name="T7" fmla="*/ 3 h 36"/>
                <a:gd name="T8" fmla="*/ 21 w 99"/>
                <a:gd name="T9" fmla="*/ 3 h 36"/>
                <a:gd name="T10" fmla="*/ 0 w 99"/>
                <a:gd name="T11" fmla="*/ 17 h 36"/>
                <a:gd name="T12" fmla="*/ 0 w 99"/>
                <a:gd name="T13" fmla="*/ 21 h 36"/>
                <a:gd name="T14" fmla="*/ 0 w 99"/>
                <a:gd name="T15" fmla="*/ 24 h 36"/>
                <a:gd name="T16" fmla="*/ 7 w 99"/>
                <a:gd name="T17" fmla="*/ 28 h 36"/>
                <a:gd name="T18" fmla="*/ 7 w 99"/>
                <a:gd name="T19" fmla="*/ 31 h 36"/>
                <a:gd name="T20" fmla="*/ 14 w 99"/>
                <a:gd name="T21" fmla="*/ 31 h 36"/>
                <a:gd name="T22" fmla="*/ 21 w 99"/>
                <a:gd name="T23" fmla="*/ 28 h 36"/>
                <a:gd name="T24" fmla="*/ 28 w 99"/>
                <a:gd name="T25" fmla="*/ 31 h 36"/>
                <a:gd name="T26" fmla="*/ 35 w 99"/>
                <a:gd name="T27" fmla="*/ 35 h 36"/>
                <a:gd name="T28" fmla="*/ 42 w 99"/>
                <a:gd name="T29" fmla="*/ 31 h 36"/>
                <a:gd name="T30" fmla="*/ 49 w 99"/>
                <a:gd name="T31" fmla="*/ 28 h 36"/>
                <a:gd name="T32" fmla="*/ 70 w 99"/>
                <a:gd name="T33" fmla="*/ 24 h 36"/>
                <a:gd name="T34" fmla="*/ 70 w 99"/>
                <a:gd name="T35" fmla="*/ 21 h 36"/>
                <a:gd name="T36" fmla="*/ 77 w 99"/>
                <a:gd name="T37" fmla="*/ 17 h 36"/>
                <a:gd name="T38" fmla="*/ 84 w 99"/>
                <a:gd name="T39" fmla="*/ 14 h 36"/>
                <a:gd name="T40" fmla="*/ 98 w 99"/>
                <a:gd name="T41" fmla="*/ 10 h 36"/>
                <a:gd name="T42" fmla="*/ 84 w 99"/>
                <a:gd name="T43" fmla="*/ 7 h 36"/>
                <a:gd name="T44" fmla="*/ 70 w 99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9"/>
                <a:gd name="T70" fmla="*/ 0 h 36"/>
                <a:gd name="T71" fmla="*/ 99 w 99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9" h="36">
                  <a:moveTo>
                    <a:pt x="70" y="0"/>
                  </a:moveTo>
                  <a:lnTo>
                    <a:pt x="63" y="0"/>
                  </a:lnTo>
                  <a:lnTo>
                    <a:pt x="49" y="3"/>
                  </a:lnTo>
                  <a:lnTo>
                    <a:pt x="35" y="3"/>
                  </a:lnTo>
                  <a:lnTo>
                    <a:pt x="21" y="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4" y="31"/>
                  </a:lnTo>
                  <a:lnTo>
                    <a:pt x="21" y="28"/>
                  </a:lnTo>
                  <a:lnTo>
                    <a:pt x="28" y="31"/>
                  </a:lnTo>
                  <a:lnTo>
                    <a:pt x="35" y="35"/>
                  </a:lnTo>
                  <a:lnTo>
                    <a:pt x="42" y="31"/>
                  </a:lnTo>
                  <a:lnTo>
                    <a:pt x="49" y="28"/>
                  </a:lnTo>
                  <a:lnTo>
                    <a:pt x="70" y="24"/>
                  </a:lnTo>
                  <a:lnTo>
                    <a:pt x="70" y="21"/>
                  </a:lnTo>
                  <a:lnTo>
                    <a:pt x="77" y="17"/>
                  </a:lnTo>
                  <a:lnTo>
                    <a:pt x="84" y="14"/>
                  </a:lnTo>
                  <a:lnTo>
                    <a:pt x="98" y="10"/>
                  </a:lnTo>
                  <a:lnTo>
                    <a:pt x="84" y="7"/>
                  </a:lnTo>
                  <a:lnTo>
                    <a:pt x="70" y="0"/>
                  </a:lnTo>
                </a:path>
              </a:pathLst>
            </a:custGeom>
            <a:solidFill>
              <a:srgbClr val="C0C0C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0" name="Freeform 304"/>
            <p:cNvSpPr>
              <a:spLocks/>
            </p:cNvSpPr>
            <p:nvPr/>
          </p:nvSpPr>
          <p:spPr bwMode="auto">
            <a:xfrm>
              <a:off x="2705" y="2245"/>
              <a:ext cx="77" cy="105"/>
            </a:xfrm>
            <a:custGeom>
              <a:avLst/>
              <a:gdLst>
                <a:gd name="T0" fmla="*/ 84 w 105"/>
                <a:gd name="T1" fmla="*/ 0 h 115"/>
                <a:gd name="T2" fmla="*/ 84 w 105"/>
                <a:gd name="T3" fmla="*/ 8 h 115"/>
                <a:gd name="T4" fmla="*/ 84 w 105"/>
                <a:gd name="T5" fmla="*/ 12 h 115"/>
                <a:gd name="T6" fmla="*/ 97 w 105"/>
                <a:gd name="T7" fmla="*/ 24 h 115"/>
                <a:gd name="T8" fmla="*/ 104 w 105"/>
                <a:gd name="T9" fmla="*/ 28 h 115"/>
                <a:gd name="T10" fmla="*/ 104 w 105"/>
                <a:gd name="T11" fmla="*/ 40 h 115"/>
                <a:gd name="T12" fmla="*/ 97 w 105"/>
                <a:gd name="T13" fmla="*/ 47 h 115"/>
                <a:gd name="T14" fmla="*/ 91 w 105"/>
                <a:gd name="T15" fmla="*/ 55 h 115"/>
                <a:gd name="T16" fmla="*/ 84 w 105"/>
                <a:gd name="T17" fmla="*/ 55 h 115"/>
                <a:gd name="T18" fmla="*/ 84 w 105"/>
                <a:gd name="T19" fmla="*/ 63 h 115"/>
                <a:gd name="T20" fmla="*/ 78 w 105"/>
                <a:gd name="T21" fmla="*/ 67 h 115"/>
                <a:gd name="T22" fmla="*/ 71 w 105"/>
                <a:gd name="T23" fmla="*/ 71 h 115"/>
                <a:gd name="T24" fmla="*/ 58 w 105"/>
                <a:gd name="T25" fmla="*/ 79 h 115"/>
                <a:gd name="T26" fmla="*/ 58 w 105"/>
                <a:gd name="T27" fmla="*/ 87 h 115"/>
                <a:gd name="T28" fmla="*/ 58 w 105"/>
                <a:gd name="T29" fmla="*/ 90 h 115"/>
                <a:gd name="T30" fmla="*/ 45 w 105"/>
                <a:gd name="T31" fmla="*/ 98 h 115"/>
                <a:gd name="T32" fmla="*/ 32 w 105"/>
                <a:gd name="T33" fmla="*/ 110 h 115"/>
                <a:gd name="T34" fmla="*/ 13 w 105"/>
                <a:gd name="T35" fmla="*/ 114 h 115"/>
                <a:gd name="T36" fmla="*/ 6 w 105"/>
                <a:gd name="T37" fmla="*/ 83 h 115"/>
                <a:gd name="T38" fmla="*/ 0 w 105"/>
                <a:gd name="T39" fmla="*/ 83 h 115"/>
                <a:gd name="T40" fmla="*/ 13 w 105"/>
                <a:gd name="T41" fmla="*/ 79 h 115"/>
                <a:gd name="T42" fmla="*/ 32 w 105"/>
                <a:gd name="T43" fmla="*/ 71 h 115"/>
                <a:gd name="T44" fmla="*/ 52 w 105"/>
                <a:gd name="T45" fmla="*/ 51 h 115"/>
                <a:gd name="T46" fmla="*/ 58 w 105"/>
                <a:gd name="T47" fmla="*/ 43 h 115"/>
                <a:gd name="T48" fmla="*/ 58 w 105"/>
                <a:gd name="T49" fmla="*/ 32 h 115"/>
                <a:gd name="T50" fmla="*/ 58 w 105"/>
                <a:gd name="T51" fmla="*/ 28 h 115"/>
                <a:gd name="T52" fmla="*/ 58 w 105"/>
                <a:gd name="T53" fmla="*/ 20 h 115"/>
                <a:gd name="T54" fmla="*/ 58 w 105"/>
                <a:gd name="T55" fmla="*/ 16 h 115"/>
                <a:gd name="T56" fmla="*/ 65 w 105"/>
                <a:gd name="T57" fmla="*/ 16 h 115"/>
                <a:gd name="T58" fmla="*/ 71 w 105"/>
                <a:gd name="T59" fmla="*/ 12 h 115"/>
                <a:gd name="T60" fmla="*/ 71 w 105"/>
                <a:gd name="T61" fmla="*/ 8 h 115"/>
                <a:gd name="T62" fmla="*/ 84 w 105"/>
                <a:gd name="T63" fmla="*/ 0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5"/>
                <a:gd name="T97" fmla="*/ 0 h 115"/>
                <a:gd name="T98" fmla="*/ 105 w 105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5" h="115">
                  <a:moveTo>
                    <a:pt x="84" y="0"/>
                  </a:moveTo>
                  <a:lnTo>
                    <a:pt x="84" y="8"/>
                  </a:lnTo>
                  <a:lnTo>
                    <a:pt x="84" y="12"/>
                  </a:lnTo>
                  <a:lnTo>
                    <a:pt x="97" y="24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97" y="47"/>
                  </a:lnTo>
                  <a:lnTo>
                    <a:pt x="91" y="55"/>
                  </a:lnTo>
                  <a:lnTo>
                    <a:pt x="84" y="55"/>
                  </a:lnTo>
                  <a:lnTo>
                    <a:pt x="84" y="63"/>
                  </a:lnTo>
                  <a:lnTo>
                    <a:pt x="78" y="67"/>
                  </a:lnTo>
                  <a:lnTo>
                    <a:pt x="71" y="71"/>
                  </a:lnTo>
                  <a:lnTo>
                    <a:pt x="58" y="79"/>
                  </a:lnTo>
                  <a:lnTo>
                    <a:pt x="58" y="87"/>
                  </a:lnTo>
                  <a:lnTo>
                    <a:pt x="58" y="90"/>
                  </a:lnTo>
                  <a:lnTo>
                    <a:pt x="45" y="98"/>
                  </a:lnTo>
                  <a:lnTo>
                    <a:pt x="32" y="110"/>
                  </a:lnTo>
                  <a:lnTo>
                    <a:pt x="13" y="114"/>
                  </a:lnTo>
                  <a:lnTo>
                    <a:pt x="6" y="83"/>
                  </a:lnTo>
                  <a:lnTo>
                    <a:pt x="0" y="83"/>
                  </a:lnTo>
                  <a:lnTo>
                    <a:pt x="13" y="79"/>
                  </a:lnTo>
                  <a:lnTo>
                    <a:pt x="32" y="71"/>
                  </a:lnTo>
                  <a:lnTo>
                    <a:pt x="52" y="51"/>
                  </a:lnTo>
                  <a:lnTo>
                    <a:pt x="58" y="43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65" y="16"/>
                  </a:lnTo>
                  <a:lnTo>
                    <a:pt x="71" y="12"/>
                  </a:lnTo>
                  <a:lnTo>
                    <a:pt x="71" y="8"/>
                  </a:lnTo>
                  <a:lnTo>
                    <a:pt x="8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1" name="Freeform 305"/>
            <p:cNvSpPr>
              <a:spLocks/>
            </p:cNvSpPr>
            <p:nvPr/>
          </p:nvSpPr>
          <p:spPr bwMode="auto">
            <a:xfrm>
              <a:off x="2625" y="2157"/>
              <a:ext cx="25" cy="18"/>
            </a:xfrm>
            <a:custGeom>
              <a:avLst/>
              <a:gdLst>
                <a:gd name="T0" fmla="*/ 31 w 32"/>
                <a:gd name="T1" fmla="*/ 11 h 19"/>
                <a:gd name="T2" fmla="*/ 25 w 32"/>
                <a:gd name="T3" fmla="*/ 4 h 19"/>
                <a:gd name="T4" fmla="*/ 19 w 32"/>
                <a:gd name="T5" fmla="*/ 0 h 19"/>
                <a:gd name="T6" fmla="*/ 12 w 32"/>
                <a:gd name="T7" fmla="*/ 7 h 19"/>
                <a:gd name="T8" fmla="*/ 12 w 32"/>
                <a:gd name="T9" fmla="*/ 11 h 19"/>
                <a:gd name="T10" fmla="*/ 0 w 32"/>
                <a:gd name="T11" fmla="*/ 14 h 19"/>
                <a:gd name="T12" fmla="*/ 6 w 32"/>
                <a:gd name="T13" fmla="*/ 18 h 19"/>
                <a:gd name="T14" fmla="*/ 31 w 32"/>
                <a:gd name="T15" fmla="*/ 11 h 19"/>
                <a:gd name="T16" fmla="*/ 31 w 32"/>
                <a:gd name="T17" fmla="*/ 1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9"/>
                <a:gd name="T29" fmla="*/ 32 w 32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9">
                  <a:moveTo>
                    <a:pt x="31" y="11"/>
                  </a:moveTo>
                  <a:lnTo>
                    <a:pt x="25" y="4"/>
                  </a:lnTo>
                  <a:lnTo>
                    <a:pt x="19" y="0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31" y="11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2" name="Freeform 306"/>
            <p:cNvSpPr>
              <a:spLocks/>
            </p:cNvSpPr>
            <p:nvPr/>
          </p:nvSpPr>
          <p:spPr bwMode="auto">
            <a:xfrm>
              <a:off x="2557" y="2042"/>
              <a:ext cx="99" cy="130"/>
            </a:xfrm>
            <a:custGeom>
              <a:avLst/>
              <a:gdLst>
                <a:gd name="T0" fmla="*/ 94 w 132"/>
                <a:gd name="T1" fmla="*/ 141 h 142"/>
                <a:gd name="T2" fmla="*/ 106 w 132"/>
                <a:gd name="T3" fmla="*/ 137 h 142"/>
                <a:gd name="T4" fmla="*/ 106 w 132"/>
                <a:gd name="T5" fmla="*/ 134 h 142"/>
                <a:gd name="T6" fmla="*/ 112 w 132"/>
                <a:gd name="T7" fmla="*/ 127 h 142"/>
                <a:gd name="T8" fmla="*/ 119 w 132"/>
                <a:gd name="T9" fmla="*/ 130 h 142"/>
                <a:gd name="T10" fmla="*/ 125 w 132"/>
                <a:gd name="T11" fmla="*/ 137 h 142"/>
                <a:gd name="T12" fmla="*/ 131 w 132"/>
                <a:gd name="T13" fmla="*/ 137 h 142"/>
                <a:gd name="T14" fmla="*/ 131 w 132"/>
                <a:gd name="T15" fmla="*/ 134 h 142"/>
                <a:gd name="T16" fmla="*/ 131 w 132"/>
                <a:gd name="T17" fmla="*/ 127 h 142"/>
                <a:gd name="T18" fmla="*/ 131 w 132"/>
                <a:gd name="T19" fmla="*/ 119 h 142"/>
                <a:gd name="T20" fmla="*/ 131 w 132"/>
                <a:gd name="T21" fmla="*/ 116 h 142"/>
                <a:gd name="T22" fmla="*/ 131 w 132"/>
                <a:gd name="T23" fmla="*/ 112 h 142"/>
                <a:gd name="T24" fmla="*/ 125 w 132"/>
                <a:gd name="T25" fmla="*/ 109 h 142"/>
                <a:gd name="T26" fmla="*/ 119 w 132"/>
                <a:gd name="T27" fmla="*/ 105 h 142"/>
                <a:gd name="T28" fmla="*/ 119 w 132"/>
                <a:gd name="T29" fmla="*/ 98 h 142"/>
                <a:gd name="T30" fmla="*/ 119 w 132"/>
                <a:gd name="T31" fmla="*/ 94 h 142"/>
                <a:gd name="T32" fmla="*/ 112 w 132"/>
                <a:gd name="T33" fmla="*/ 90 h 142"/>
                <a:gd name="T34" fmla="*/ 106 w 132"/>
                <a:gd name="T35" fmla="*/ 80 h 142"/>
                <a:gd name="T36" fmla="*/ 100 w 132"/>
                <a:gd name="T37" fmla="*/ 72 h 142"/>
                <a:gd name="T38" fmla="*/ 100 w 132"/>
                <a:gd name="T39" fmla="*/ 69 h 142"/>
                <a:gd name="T40" fmla="*/ 100 w 132"/>
                <a:gd name="T41" fmla="*/ 62 h 142"/>
                <a:gd name="T42" fmla="*/ 106 w 132"/>
                <a:gd name="T43" fmla="*/ 54 h 142"/>
                <a:gd name="T44" fmla="*/ 106 w 132"/>
                <a:gd name="T45" fmla="*/ 47 h 142"/>
                <a:gd name="T46" fmla="*/ 106 w 132"/>
                <a:gd name="T47" fmla="*/ 44 h 142"/>
                <a:gd name="T48" fmla="*/ 106 w 132"/>
                <a:gd name="T49" fmla="*/ 36 h 142"/>
                <a:gd name="T50" fmla="*/ 100 w 132"/>
                <a:gd name="T51" fmla="*/ 33 h 142"/>
                <a:gd name="T52" fmla="*/ 94 w 132"/>
                <a:gd name="T53" fmla="*/ 29 h 142"/>
                <a:gd name="T54" fmla="*/ 94 w 132"/>
                <a:gd name="T55" fmla="*/ 26 h 142"/>
                <a:gd name="T56" fmla="*/ 94 w 132"/>
                <a:gd name="T57" fmla="*/ 22 h 142"/>
                <a:gd name="T58" fmla="*/ 87 w 132"/>
                <a:gd name="T59" fmla="*/ 18 h 142"/>
                <a:gd name="T60" fmla="*/ 94 w 132"/>
                <a:gd name="T61" fmla="*/ 18 h 142"/>
                <a:gd name="T62" fmla="*/ 94 w 132"/>
                <a:gd name="T63" fmla="*/ 15 h 142"/>
                <a:gd name="T64" fmla="*/ 94 w 132"/>
                <a:gd name="T65" fmla="*/ 11 h 142"/>
                <a:gd name="T66" fmla="*/ 87 w 132"/>
                <a:gd name="T67" fmla="*/ 8 h 142"/>
                <a:gd name="T68" fmla="*/ 87 w 132"/>
                <a:gd name="T69" fmla="*/ 4 h 142"/>
                <a:gd name="T70" fmla="*/ 81 w 132"/>
                <a:gd name="T71" fmla="*/ 4 h 142"/>
                <a:gd name="T72" fmla="*/ 75 w 132"/>
                <a:gd name="T73" fmla="*/ 4 h 142"/>
                <a:gd name="T74" fmla="*/ 75 w 132"/>
                <a:gd name="T75" fmla="*/ 0 h 142"/>
                <a:gd name="T76" fmla="*/ 69 w 132"/>
                <a:gd name="T77" fmla="*/ 4 h 142"/>
                <a:gd name="T78" fmla="*/ 50 w 132"/>
                <a:gd name="T79" fmla="*/ 8 h 142"/>
                <a:gd name="T80" fmla="*/ 44 w 132"/>
                <a:gd name="T81" fmla="*/ 11 h 142"/>
                <a:gd name="T82" fmla="*/ 44 w 132"/>
                <a:gd name="T83" fmla="*/ 18 h 142"/>
                <a:gd name="T84" fmla="*/ 38 w 132"/>
                <a:gd name="T85" fmla="*/ 26 h 142"/>
                <a:gd name="T86" fmla="*/ 31 w 132"/>
                <a:gd name="T87" fmla="*/ 33 h 142"/>
                <a:gd name="T88" fmla="*/ 25 w 132"/>
                <a:gd name="T89" fmla="*/ 33 h 142"/>
                <a:gd name="T90" fmla="*/ 25 w 132"/>
                <a:gd name="T91" fmla="*/ 40 h 142"/>
                <a:gd name="T92" fmla="*/ 25 w 132"/>
                <a:gd name="T93" fmla="*/ 44 h 142"/>
                <a:gd name="T94" fmla="*/ 25 w 132"/>
                <a:gd name="T95" fmla="*/ 47 h 142"/>
                <a:gd name="T96" fmla="*/ 25 w 132"/>
                <a:gd name="T97" fmla="*/ 51 h 142"/>
                <a:gd name="T98" fmla="*/ 0 w 132"/>
                <a:gd name="T99" fmla="*/ 72 h 142"/>
                <a:gd name="T100" fmla="*/ 0 w 132"/>
                <a:gd name="T101" fmla="*/ 83 h 142"/>
                <a:gd name="T102" fmla="*/ 19 w 132"/>
                <a:gd name="T103" fmla="*/ 101 h 142"/>
                <a:gd name="T104" fmla="*/ 19 w 132"/>
                <a:gd name="T105" fmla="*/ 105 h 142"/>
                <a:gd name="T106" fmla="*/ 25 w 132"/>
                <a:gd name="T107" fmla="*/ 112 h 142"/>
                <a:gd name="T108" fmla="*/ 56 w 132"/>
                <a:gd name="T109" fmla="*/ 127 h 142"/>
                <a:gd name="T110" fmla="*/ 63 w 132"/>
                <a:gd name="T111" fmla="*/ 127 h 142"/>
                <a:gd name="T112" fmla="*/ 75 w 132"/>
                <a:gd name="T113" fmla="*/ 134 h 142"/>
                <a:gd name="T114" fmla="*/ 87 w 132"/>
                <a:gd name="T115" fmla="*/ 137 h 142"/>
                <a:gd name="T116" fmla="*/ 94 w 132"/>
                <a:gd name="T117" fmla="*/ 141 h 1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2"/>
                <a:gd name="T178" fmla="*/ 0 h 142"/>
                <a:gd name="T179" fmla="*/ 132 w 132"/>
                <a:gd name="T180" fmla="*/ 142 h 1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2" h="142">
                  <a:moveTo>
                    <a:pt x="94" y="141"/>
                  </a:moveTo>
                  <a:lnTo>
                    <a:pt x="106" y="137"/>
                  </a:lnTo>
                  <a:lnTo>
                    <a:pt x="106" y="134"/>
                  </a:lnTo>
                  <a:lnTo>
                    <a:pt x="112" y="127"/>
                  </a:lnTo>
                  <a:lnTo>
                    <a:pt x="119" y="130"/>
                  </a:lnTo>
                  <a:lnTo>
                    <a:pt x="125" y="137"/>
                  </a:lnTo>
                  <a:lnTo>
                    <a:pt x="131" y="137"/>
                  </a:lnTo>
                  <a:lnTo>
                    <a:pt x="131" y="134"/>
                  </a:lnTo>
                  <a:lnTo>
                    <a:pt x="131" y="127"/>
                  </a:lnTo>
                  <a:lnTo>
                    <a:pt x="131" y="119"/>
                  </a:lnTo>
                  <a:lnTo>
                    <a:pt x="131" y="116"/>
                  </a:lnTo>
                  <a:lnTo>
                    <a:pt x="131" y="112"/>
                  </a:lnTo>
                  <a:lnTo>
                    <a:pt x="125" y="109"/>
                  </a:lnTo>
                  <a:lnTo>
                    <a:pt x="119" y="105"/>
                  </a:lnTo>
                  <a:lnTo>
                    <a:pt x="119" y="98"/>
                  </a:lnTo>
                  <a:lnTo>
                    <a:pt x="119" y="94"/>
                  </a:lnTo>
                  <a:lnTo>
                    <a:pt x="112" y="90"/>
                  </a:lnTo>
                  <a:lnTo>
                    <a:pt x="106" y="80"/>
                  </a:lnTo>
                  <a:lnTo>
                    <a:pt x="100" y="72"/>
                  </a:lnTo>
                  <a:lnTo>
                    <a:pt x="100" y="69"/>
                  </a:lnTo>
                  <a:lnTo>
                    <a:pt x="100" y="62"/>
                  </a:lnTo>
                  <a:lnTo>
                    <a:pt x="106" y="54"/>
                  </a:lnTo>
                  <a:lnTo>
                    <a:pt x="106" y="47"/>
                  </a:lnTo>
                  <a:lnTo>
                    <a:pt x="106" y="44"/>
                  </a:lnTo>
                  <a:lnTo>
                    <a:pt x="106" y="36"/>
                  </a:lnTo>
                  <a:lnTo>
                    <a:pt x="100" y="33"/>
                  </a:lnTo>
                  <a:lnTo>
                    <a:pt x="94" y="29"/>
                  </a:lnTo>
                  <a:lnTo>
                    <a:pt x="94" y="26"/>
                  </a:lnTo>
                  <a:lnTo>
                    <a:pt x="94" y="22"/>
                  </a:lnTo>
                  <a:lnTo>
                    <a:pt x="87" y="18"/>
                  </a:lnTo>
                  <a:lnTo>
                    <a:pt x="94" y="18"/>
                  </a:lnTo>
                  <a:lnTo>
                    <a:pt x="94" y="15"/>
                  </a:lnTo>
                  <a:lnTo>
                    <a:pt x="94" y="11"/>
                  </a:lnTo>
                  <a:lnTo>
                    <a:pt x="87" y="8"/>
                  </a:lnTo>
                  <a:lnTo>
                    <a:pt x="87" y="4"/>
                  </a:lnTo>
                  <a:lnTo>
                    <a:pt x="81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69" y="4"/>
                  </a:lnTo>
                  <a:lnTo>
                    <a:pt x="50" y="8"/>
                  </a:lnTo>
                  <a:lnTo>
                    <a:pt x="44" y="11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1" y="33"/>
                  </a:lnTo>
                  <a:lnTo>
                    <a:pt x="25" y="33"/>
                  </a:lnTo>
                  <a:lnTo>
                    <a:pt x="25" y="40"/>
                  </a:lnTo>
                  <a:lnTo>
                    <a:pt x="25" y="44"/>
                  </a:lnTo>
                  <a:lnTo>
                    <a:pt x="25" y="47"/>
                  </a:lnTo>
                  <a:lnTo>
                    <a:pt x="25" y="51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19" y="101"/>
                  </a:lnTo>
                  <a:lnTo>
                    <a:pt x="19" y="105"/>
                  </a:lnTo>
                  <a:lnTo>
                    <a:pt x="25" y="112"/>
                  </a:lnTo>
                  <a:lnTo>
                    <a:pt x="56" y="127"/>
                  </a:lnTo>
                  <a:lnTo>
                    <a:pt x="63" y="127"/>
                  </a:lnTo>
                  <a:lnTo>
                    <a:pt x="75" y="134"/>
                  </a:lnTo>
                  <a:lnTo>
                    <a:pt x="87" y="137"/>
                  </a:lnTo>
                  <a:lnTo>
                    <a:pt x="94" y="14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3" name="Freeform 307"/>
            <p:cNvSpPr>
              <a:spLocks/>
            </p:cNvSpPr>
            <p:nvPr/>
          </p:nvSpPr>
          <p:spPr bwMode="auto">
            <a:xfrm>
              <a:off x="2519" y="2051"/>
              <a:ext cx="70" cy="75"/>
            </a:xfrm>
            <a:custGeom>
              <a:avLst/>
              <a:gdLst>
                <a:gd name="T0" fmla="*/ 85 w 92"/>
                <a:gd name="T1" fmla="*/ 0 h 82"/>
                <a:gd name="T2" fmla="*/ 79 w 92"/>
                <a:gd name="T3" fmla="*/ 7 h 82"/>
                <a:gd name="T4" fmla="*/ 73 w 92"/>
                <a:gd name="T5" fmla="*/ 7 h 82"/>
                <a:gd name="T6" fmla="*/ 67 w 92"/>
                <a:gd name="T7" fmla="*/ 7 h 82"/>
                <a:gd name="T8" fmla="*/ 67 w 92"/>
                <a:gd name="T9" fmla="*/ 11 h 82"/>
                <a:gd name="T10" fmla="*/ 67 w 92"/>
                <a:gd name="T11" fmla="*/ 14 h 82"/>
                <a:gd name="T12" fmla="*/ 55 w 92"/>
                <a:gd name="T13" fmla="*/ 18 h 82"/>
                <a:gd name="T14" fmla="*/ 36 w 92"/>
                <a:gd name="T15" fmla="*/ 18 h 82"/>
                <a:gd name="T16" fmla="*/ 30 w 92"/>
                <a:gd name="T17" fmla="*/ 14 h 82"/>
                <a:gd name="T18" fmla="*/ 24 w 92"/>
                <a:gd name="T19" fmla="*/ 14 h 82"/>
                <a:gd name="T20" fmla="*/ 24 w 92"/>
                <a:gd name="T21" fmla="*/ 11 h 82"/>
                <a:gd name="T22" fmla="*/ 24 w 92"/>
                <a:gd name="T23" fmla="*/ 14 h 82"/>
                <a:gd name="T24" fmla="*/ 18 w 92"/>
                <a:gd name="T25" fmla="*/ 18 h 82"/>
                <a:gd name="T26" fmla="*/ 12 w 92"/>
                <a:gd name="T27" fmla="*/ 25 h 82"/>
                <a:gd name="T28" fmla="*/ 6 w 92"/>
                <a:gd name="T29" fmla="*/ 25 h 82"/>
                <a:gd name="T30" fmla="*/ 6 w 92"/>
                <a:gd name="T31" fmla="*/ 28 h 82"/>
                <a:gd name="T32" fmla="*/ 6 w 92"/>
                <a:gd name="T33" fmla="*/ 32 h 82"/>
                <a:gd name="T34" fmla="*/ 6 w 92"/>
                <a:gd name="T35" fmla="*/ 36 h 82"/>
                <a:gd name="T36" fmla="*/ 6 w 92"/>
                <a:gd name="T37" fmla="*/ 39 h 82"/>
                <a:gd name="T38" fmla="*/ 6 w 92"/>
                <a:gd name="T39" fmla="*/ 46 h 82"/>
                <a:gd name="T40" fmla="*/ 12 w 92"/>
                <a:gd name="T41" fmla="*/ 46 h 82"/>
                <a:gd name="T42" fmla="*/ 12 w 92"/>
                <a:gd name="T43" fmla="*/ 50 h 82"/>
                <a:gd name="T44" fmla="*/ 12 w 92"/>
                <a:gd name="T45" fmla="*/ 53 h 82"/>
                <a:gd name="T46" fmla="*/ 12 w 92"/>
                <a:gd name="T47" fmla="*/ 57 h 82"/>
                <a:gd name="T48" fmla="*/ 6 w 92"/>
                <a:gd name="T49" fmla="*/ 60 h 82"/>
                <a:gd name="T50" fmla="*/ 6 w 92"/>
                <a:gd name="T51" fmla="*/ 64 h 82"/>
                <a:gd name="T52" fmla="*/ 6 w 92"/>
                <a:gd name="T53" fmla="*/ 67 h 82"/>
                <a:gd name="T54" fmla="*/ 6 w 92"/>
                <a:gd name="T55" fmla="*/ 71 h 82"/>
                <a:gd name="T56" fmla="*/ 0 w 92"/>
                <a:gd name="T57" fmla="*/ 74 h 82"/>
                <a:gd name="T58" fmla="*/ 6 w 92"/>
                <a:gd name="T59" fmla="*/ 74 h 82"/>
                <a:gd name="T60" fmla="*/ 6 w 92"/>
                <a:gd name="T61" fmla="*/ 78 h 82"/>
                <a:gd name="T62" fmla="*/ 12 w 92"/>
                <a:gd name="T63" fmla="*/ 81 h 82"/>
                <a:gd name="T64" fmla="*/ 24 w 92"/>
                <a:gd name="T65" fmla="*/ 81 h 82"/>
                <a:gd name="T66" fmla="*/ 73 w 92"/>
                <a:gd name="T67" fmla="*/ 39 h 82"/>
                <a:gd name="T68" fmla="*/ 73 w 92"/>
                <a:gd name="T69" fmla="*/ 36 h 82"/>
                <a:gd name="T70" fmla="*/ 73 w 92"/>
                <a:gd name="T71" fmla="*/ 32 h 82"/>
                <a:gd name="T72" fmla="*/ 73 w 92"/>
                <a:gd name="T73" fmla="*/ 28 h 82"/>
                <a:gd name="T74" fmla="*/ 73 w 92"/>
                <a:gd name="T75" fmla="*/ 25 h 82"/>
                <a:gd name="T76" fmla="*/ 79 w 92"/>
                <a:gd name="T77" fmla="*/ 21 h 82"/>
                <a:gd name="T78" fmla="*/ 85 w 92"/>
                <a:gd name="T79" fmla="*/ 18 h 82"/>
                <a:gd name="T80" fmla="*/ 85 w 92"/>
                <a:gd name="T81" fmla="*/ 14 h 82"/>
                <a:gd name="T82" fmla="*/ 85 w 92"/>
                <a:gd name="T83" fmla="*/ 11 h 82"/>
                <a:gd name="T84" fmla="*/ 91 w 92"/>
                <a:gd name="T85" fmla="*/ 7 h 82"/>
                <a:gd name="T86" fmla="*/ 91 w 92"/>
                <a:gd name="T87" fmla="*/ 4 h 82"/>
                <a:gd name="T88" fmla="*/ 91 w 92"/>
                <a:gd name="T89" fmla="*/ 0 h 82"/>
                <a:gd name="T90" fmla="*/ 85 w 92"/>
                <a:gd name="T91" fmla="*/ 0 h 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"/>
                <a:gd name="T139" fmla="*/ 0 h 82"/>
                <a:gd name="T140" fmla="*/ 92 w 92"/>
                <a:gd name="T141" fmla="*/ 82 h 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" h="82">
                  <a:moveTo>
                    <a:pt x="85" y="0"/>
                  </a:moveTo>
                  <a:lnTo>
                    <a:pt x="79" y="7"/>
                  </a:lnTo>
                  <a:lnTo>
                    <a:pt x="73" y="7"/>
                  </a:lnTo>
                  <a:lnTo>
                    <a:pt x="67" y="7"/>
                  </a:lnTo>
                  <a:lnTo>
                    <a:pt x="67" y="11"/>
                  </a:lnTo>
                  <a:lnTo>
                    <a:pt x="67" y="14"/>
                  </a:lnTo>
                  <a:lnTo>
                    <a:pt x="55" y="18"/>
                  </a:lnTo>
                  <a:lnTo>
                    <a:pt x="36" y="18"/>
                  </a:lnTo>
                  <a:lnTo>
                    <a:pt x="30" y="14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8" y="18"/>
                  </a:lnTo>
                  <a:lnTo>
                    <a:pt x="12" y="25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6" y="60"/>
                  </a:lnTo>
                  <a:lnTo>
                    <a:pt x="6" y="64"/>
                  </a:lnTo>
                  <a:lnTo>
                    <a:pt x="6" y="67"/>
                  </a:lnTo>
                  <a:lnTo>
                    <a:pt x="6" y="71"/>
                  </a:lnTo>
                  <a:lnTo>
                    <a:pt x="0" y="74"/>
                  </a:lnTo>
                  <a:lnTo>
                    <a:pt x="6" y="74"/>
                  </a:lnTo>
                  <a:lnTo>
                    <a:pt x="6" y="78"/>
                  </a:lnTo>
                  <a:lnTo>
                    <a:pt x="12" y="81"/>
                  </a:lnTo>
                  <a:lnTo>
                    <a:pt x="24" y="81"/>
                  </a:lnTo>
                  <a:lnTo>
                    <a:pt x="73" y="39"/>
                  </a:lnTo>
                  <a:lnTo>
                    <a:pt x="73" y="36"/>
                  </a:lnTo>
                  <a:lnTo>
                    <a:pt x="73" y="32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9" y="21"/>
                  </a:lnTo>
                  <a:lnTo>
                    <a:pt x="85" y="18"/>
                  </a:lnTo>
                  <a:lnTo>
                    <a:pt x="85" y="14"/>
                  </a:lnTo>
                  <a:lnTo>
                    <a:pt x="85" y="11"/>
                  </a:lnTo>
                  <a:lnTo>
                    <a:pt x="91" y="7"/>
                  </a:lnTo>
                  <a:lnTo>
                    <a:pt x="91" y="4"/>
                  </a:lnTo>
                  <a:lnTo>
                    <a:pt x="91" y="0"/>
                  </a:lnTo>
                  <a:lnTo>
                    <a:pt x="85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4" name="Freeform 308"/>
            <p:cNvSpPr>
              <a:spLocks/>
            </p:cNvSpPr>
            <p:nvPr/>
          </p:nvSpPr>
          <p:spPr bwMode="auto">
            <a:xfrm>
              <a:off x="2607" y="2004"/>
              <a:ext cx="204" cy="248"/>
            </a:xfrm>
            <a:custGeom>
              <a:avLst/>
              <a:gdLst>
                <a:gd name="T0" fmla="*/ 26 w 276"/>
                <a:gd name="T1" fmla="*/ 49 h 271"/>
                <a:gd name="T2" fmla="*/ 26 w 276"/>
                <a:gd name="T3" fmla="*/ 56 h 271"/>
                <a:gd name="T4" fmla="*/ 26 w 276"/>
                <a:gd name="T5" fmla="*/ 64 h 271"/>
                <a:gd name="T6" fmla="*/ 26 w 276"/>
                <a:gd name="T7" fmla="*/ 71 h 271"/>
                <a:gd name="T8" fmla="*/ 39 w 276"/>
                <a:gd name="T9" fmla="*/ 79 h 271"/>
                <a:gd name="T10" fmla="*/ 39 w 276"/>
                <a:gd name="T11" fmla="*/ 90 h 271"/>
                <a:gd name="T12" fmla="*/ 32 w 276"/>
                <a:gd name="T13" fmla="*/ 105 h 271"/>
                <a:gd name="T14" fmla="*/ 32 w 276"/>
                <a:gd name="T15" fmla="*/ 116 h 271"/>
                <a:gd name="T16" fmla="*/ 46 w 276"/>
                <a:gd name="T17" fmla="*/ 131 h 271"/>
                <a:gd name="T18" fmla="*/ 52 w 276"/>
                <a:gd name="T19" fmla="*/ 143 h 271"/>
                <a:gd name="T20" fmla="*/ 59 w 276"/>
                <a:gd name="T21" fmla="*/ 150 h 271"/>
                <a:gd name="T22" fmla="*/ 65 w 276"/>
                <a:gd name="T23" fmla="*/ 158 h 271"/>
                <a:gd name="T24" fmla="*/ 65 w 276"/>
                <a:gd name="T25" fmla="*/ 169 h 271"/>
                <a:gd name="T26" fmla="*/ 78 w 276"/>
                <a:gd name="T27" fmla="*/ 180 h 271"/>
                <a:gd name="T28" fmla="*/ 98 w 276"/>
                <a:gd name="T29" fmla="*/ 180 h 271"/>
                <a:gd name="T30" fmla="*/ 131 w 276"/>
                <a:gd name="T31" fmla="*/ 221 h 271"/>
                <a:gd name="T32" fmla="*/ 144 w 276"/>
                <a:gd name="T33" fmla="*/ 225 h 271"/>
                <a:gd name="T34" fmla="*/ 177 w 276"/>
                <a:gd name="T35" fmla="*/ 229 h 271"/>
                <a:gd name="T36" fmla="*/ 190 w 276"/>
                <a:gd name="T37" fmla="*/ 225 h 271"/>
                <a:gd name="T38" fmla="*/ 196 w 276"/>
                <a:gd name="T39" fmla="*/ 244 h 271"/>
                <a:gd name="T40" fmla="*/ 209 w 276"/>
                <a:gd name="T41" fmla="*/ 251 h 271"/>
                <a:gd name="T42" fmla="*/ 229 w 276"/>
                <a:gd name="T43" fmla="*/ 248 h 271"/>
                <a:gd name="T44" fmla="*/ 242 w 276"/>
                <a:gd name="T45" fmla="*/ 270 h 271"/>
                <a:gd name="T46" fmla="*/ 262 w 276"/>
                <a:gd name="T47" fmla="*/ 255 h 271"/>
                <a:gd name="T48" fmla="*/ 262 w 276"/>
                <a:gd name="T49" fmla="*/ 244 h 271"/>
                <a:gd name="T50" fmla="*/ 262 w 276"/>
                <a:gd name="T51" fmla="*/ 233 h 271"/>
                <a:gd name="T52" fmla="*/ 275 w 276"/>
                <a:gd name="T53" fmla="*/ 218 h 271"/>
                <a:gd name="T54" fmla="*/ 255 w 276"/>
                <a:gd name="T55" fmla="*/ 188 h 271"/>
                <a:gd name="T56" fmla="*/ 242 w 276"/>
                <a:gd name="T57" fmla="*/ 131 h 271"/>
                <a:gd name="T58" fmla="*/ 255 w 276"/>
                <a:gd name="T59" fmla="*/ 86 h 271"/>
                <a:gd name="T60" fmla="*/ 249 w 276"/>
                <a:gd name="T61" fmla="*/ 71 h 271"/>
                <a:gd name="T62" fmla="*/ 216 w 276"/>
                <a:gd name="T63" fmla="*/ 56 h 271"/>
                <a:gd name="T64" fmla="*/ 196 w 276"/>
                <a:gd name="T65" fmla="*/ 53 h 271"/>
                <a:gd name="T66" fmla="*/ 183 w 276"/>
                <a:gd name="T67" fmla="*/ 49 h 271"/>
                <a:gd name="T68" fmla="*/ 150 w 276"/>
                <a:gd name="T69" fmla="*/ 60 h 271"/>
                <a:gd name="T70" fmla="*/ 137 w 276"/>
                <a:gd name="T71" fmla="*/ 64 h 271"/>
                <a:gd name="T72" fmla="*/ 118 w 276"/>
                <a:gd name="T73" fmla="*/ 68 h 271"/>
                <a:gd name="T74" fmla="*/ 105 w 276"/>
                <a:gd name="T75" fmla="*/ 60 h 271"/>
                <a:gd name="T76" fmla="*/ 85 w 276"/>
                <a:gd name="T77" fmla="*/ 30 h 271"/>
                <a:gd name="T78" fmla="*/ 72 w 276"/>
                <a:gd name="T79" fmla="*/ 11 h 271"/>
                <a:gd name="T80" fmla="*/ 46 w 276"/>
                <a:gd name="T81" fmla="*/ 19 h 271"/>
                <a:gd name="T82" fmla="*/ 32 w 276"/>
                <a:gd name="T83" fmla="*/ 23 h 271"/>
                <a:gd name="T84" fmla="*/ 0 w 276"/>
                <a:gd name="T85" fmla="*/ 15 h 271"/>
                <a:gd name="T86" fmla="*/ 6 w 276"/>
                <a:gd name="T87" fmla="*/ 23 h 271"/>
                <a:gd name="T88" fmla="*/ 13 w 276"/>
                <a:gd name="T89" fmla="*/ 41 h 271"/>
                <a:gd name="T90" fmla="*/ 19 w 276"/>
                <a:gd name="T91" fmla="*/ 45 h 2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6"/>
                <a:gd name="T139" fmla="*/ 0 h 271"/>
                <a:gd name="T140" fmla="*/ 276 w 276"/>
                <a:gd name="T141" fmla="*/ 271 h 2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6" h="271">
                  <a:moveTo>
                    <a:pt x="19" y="45"/>
                  </a:moveTo>
                  <a:lnTo>
                    <a:pt x="26" y="49"/>
                  </a:lnTo>
                  <a:lnTo>
                    <a:pt x="26" y="53"/>
                  </a:lnTo>
                  <a:lnTo>
                    <a:pt x="26" y="56"/>
                  </a:lnTo>
                  <a:lnTo>
                    <a:pt x="19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71"/>
                  </a:lnTo>
                  <a:lnTo>
                    <a:pt x="32" y="75"/>
                  </a:lnTo>
                  <a:lnTo>
                    <a:pt x="39" y="79"/>
                  </a:lnTo>
                  <a:lnTo>
                    <a:pt x="39" y="86"/>
                  </a:lnTo>
                  <a:lnTo>
                    <a:pt x="39" y="90"/>
                  </a:lnTo>
                  <a:lnTo>
                    <a:pt x="39" y="98"/>
                  </a:lnTo>
                  <a:lnTo>
                    <a:pt x="32" y="105"/>
                  </a:lnTo>
                  <a:lnTo>
                    <a:pt x="32" y="113"/>
                  </a:lnTo>
                  <a:lnTo>
                    <a:pt x="32" y="116"/>
                  </a:lnTo>
                  <a:lnTo>
                    <a:pt x="39" y="124"/>
                  </a:lnTo>
                  <a:lnTo>
                    <a:pt x="46" y="131"/>
                  </a:lnTo>
                  <a:lnTo>
                    <a:pt x="52" y="139"/>
                  </a:lnTo>
                  <a:lnTo>
                    <a:pt x="52" y="143"/>
                  </a:lnTo>
                  <a:lnTo>
                    <a:pt x="52" y="146"/>
                  </a:lnTo>
                  <a:lnTo>
                    <a:pt x="59" y="150"/>
                  </a:lnTo>
                  <a:lnTo>
                    <a:pt x="65" y="154"/>
                  </a:lnTo>
                  <a:lnTo>
                    <a:pt x="65" y="158"/>
                  </a:lnTo>
                  <a:lnTo>
                    <a:pt x="65" y="161"/>
                  </a:lnTo>
                  <a:lnTo>
                    <a:pt x="65" y="169"/>
                  </a:lnTo>
                  <a:lnTo>
                    <a:pt x="65" y="176"/>
                  </a:lnTo>
                  <a:lnTo>
                    <a:pt x="78" y="180"/>
                  </a:lnTo>
                  <a:lnTo>
                    <a:pt x="91" y="176"/>
                  </a:lnTo>
                  <a:lnTo>
                    <a:pt x="98" y="180"/>
                  </a:lnTo>
                  <a:lnTo>
                    <a:pt x="111" y="195"/>
                  </a:lnTo>
                  <a:lnTo>
                    <a:pt x="131" y="221"/>
                  </a:lnTo>
                  <a:lnTo>
                    <a:pt x="137" y="221"/>
                  </a:lnTo>
                  <a:lnTo>
                    <a:pt x="144" y="225"/>
                  </a:lnTo>
                  <a:lnTo>
                    <a:pt x="164" y="229"/>
                  </a:lnTo>
                  <a:lnTo>
                    <a:pt x="177" y="229"/>
                  </a:lnTo>
                  <a:lnTo>
                    <a:pt x="183" y="229"/>
                  </a:lnTo>
                  <a:lnTo>
                    <a:pt x="190" y="225"/>
                  </a:lnTo>
                  <a:lnTo>
                    <a:pt x="196" y="233"/>
                  </a:lnTo>
                  <a:lnTo>
                    <a:pt x="196" y="244"/>
                  </a:lnTo>
                  <a:lnTo>
                    <a:pt x="203" y="251"/>
                  </a:lnTo>
                  <a:lnTo>
                    <a:pt x="209" y="251"/>
                  </a:lnTo>
                  <a:lnTo>
                    <a:pt x="216" y="248"/>
                  </a:lnTo>
                  <a:lnTo>
                    <a:pt x="229" y="248"/>
                  </a:lnTo>
                  <a:lnTo>
                    <a:pt x="236" y="259"/>
                  </a:lnTo>
                  <a:lnTo>
                    <a:pt x="242" y="270"/>
                  </a:lnTo>
                  <a:lnTo>
                    <a:pt x="262" y="259"/>
                  </a:lnTo>
                  <a:lnTo>
                    <a:pt x="262" y="255"/>
                  </a:lnTo>
                  <a:lnTo>
                    <a:pt x="262" y="251"/>
                  </a:lnTo>
                  <a:lnTo>
                    <a:pt x="262" y="244"/>
                  </a:lnTo>
                  <a:lnTo>
                    <a:pt x="262" y="240"/>
                  </a:lnTo>
                  <a:lnTo>
                    <a:pt x="262" y="233"/>
                  </a:lnTo>
                  <a:lnTo>
                    <a:pt x="275" y="225"/>
                  </a:lnTo>
                  <a:lnTo>
                    <a:pt x="275" y="218"/>
                  </a:lnTo>
                  <a:lnTo>
                    <a:pt x="268" y="210"/>
                  </a:lnTo>
                  <a:lnTo>
                    <a:pt x="255" y="188"/>
                  </a:lnTo>
                  <a:lnTo>
                    <a:pt x="242" y="165"/>
                  </a:lnTo>
                  <a:lnTo>
                    <a:pt x="242" y="131"/>
                  </a:lnTo>
                  <a:lnTo>
                    <a:pt x="249" y="113"/>
                  </a:lnTo>
                  <a:lnTo>
                    <a:pt x="255" y="86"/>
                  </a:lnTo>
                  <a:lnTo>
                    <a:pt x="255" y="83"/>
                  </a:lnTo>
                  <a:lnTo>
                    <a:pt x="249" y="71"/>
                  </a:lnTo>
                  <a:lnTo>
                    <a:pt x="236" y="60"/>
                  </a:lnTo>
                  <a:lnTo>
                    <a:pt x="216" y="56"/>
                  </a:lnTo>
                  <a:lnTo>
                    <a:pt x="209" y="56"/>
                  </a:lnTo>
                  <a:lnTo>
                    <a:pt x="196" y="53"/>
                  </a:lnTo>
                  <a:lnTo>
                    <a:pt x="190" y="49"/>
                  </a:lnTo>
                  <a:lnTo>
                    <a:pt x="183" y="49"/>
                  </a:lnTo>
                  <a:lnTo>
                    <a:pt x="164" y="49"/>
                  </a:lnTo>
                  <a:lnTo>
                    <a:pt x="150" y="60"/>
                  </a:lnTo>
                  <a:lnTo>
                    <a:pt x="150" y="64"/>
                  </a:lnTo>
                  <a:lnTo>
                    <a:pt x="137" y="64"/>
                  </a:lnTo>
                  <a:lnTo>
                    <a:pt x="124" y="64"/>
                  </a:lnTo>
                  <a:lnTo>
                    <a:pt x="118" y="68"/>
                  </a:lnTo>
                  <a:lnTo>
                    <a:pt x="111" y="68"/>
                  </a:lnTo>
                  <a:lnTo>
                    <a:pt x="105" y="60"/>
                  </a:lnTo>
                  <a:lnTo>
                    <a:pt x="91" y="49"/>
                  </a:lnTo>
                  <a:lnTo>
                    <a:pt x="85" y="30"/>
                  </a:lnTo>
                  <a:lnTo>
                    <a:pt x="72" y="15"/>
                  </a:lnTo>
                  <a:lnTo>
                    <a:pt x="72" y="11"/>
                  </a:lnTo>
                  <a:lnTo>
                    <a:pt x="65" y="0"/>
                  </a:lnTo>
                  <a:lnTo>
                    <a:pt x="46" y="19"/>
                  </a:lnTo>
                  <a:lnTo>
                    <a:pt x="39" y="23"/>
                  </a:lnTo>
                  <a:lnTo>
                    <a:pt x="32" y="23"/>
                  </a:lnTo>
                  <a:lnTo>
                    <a:pt x="26" y="19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3" y="30"/>
                  </a:lnTo>
                  <a:lnTo>
                    <a:pt x="13" y="41"/>
                  </a:lnTo>
                  <a:lnTo>
                    <a:pt x="13" y="45"/>
                  </a:lnTo>
                  <a:lnTo>
                    <a:pt x="19" y="45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5" name="Freeform 309"/>
            <p:cNvSpPr>
              <a:spLocks/>
            </p:cNvSpPr>
            <p:nvPr/>
          </p:nvSpPr>
          <p:spPr bwMode="auto">
            <a:xfrm>
              <a:off x="1853" y="2266"/>
              <a:ext cx="17" cy="29"/>
            </a:xfrm>
            <a:custGeom>
              <a:avLst/>
              <a:gdLst>
                <a:gd name="T0" fmla="*/ 5 w 24"/>
                <a:gd name="T1" fmla="*/ 31 h 32"/>
                <a:gd name="T2" fmla="*/ 9 w 24"/>
                <a:gd name="T3" fmla="*/ 27 h 32"/>
                <a:gd name="T4" fmla="*/ 9 w 24"/>
                <a:gd name="T5" fmla="*/ 23 h 32"/>
                <a:gd name="T6" fmla="*/ 14 w 24"/>
                <a:gd name="T7" fmla="*/ 20 h 32"/>
                <a:gd name="T8" fmla="*/ 14 w 24"/>
                <a:gd name="T9" fmla="*/ 16 h 32"/>
                <a:gd name="T10" fmla="*/ 18 w 24"/>
                <a:gd name="T11" fmla="*/ 16 h 32"/>
                <a:gd name="T12" fmla="*/ 18 w 24"/>
                <a:gd name="T13" fmla="*/ 12 h 32"/>
                <a:gd name="T14" fmla="*/ 23 w 24"/>
                <a:gd name="T15" fmla="*/ 4 h 32"/>
                <a:gd name="T16" fmla="*/ 23 w 24"/>
                <a:gd name="T17" fmla="*/ 0 h 32"/>
                <a:gd name="T18" fmla="*/ 18 w 24"/>
                <a:gd name="T19" fmla="*/ 0 h 32"/>
                <a:gd name="T20" fmla="*/ 14 w 24"/>
                <a:gd name="T21" fmla="*/ 4 h 32"/>
                <a:gd name="T22" fmla="*/ 9 w 24"/>
                <a:gd name="T23" fmla="*/ 4 h 32"/>
                <a:gd name="T24" fmla="*/ 9 w 24"/>
                <a:gd name="T25" fmla="*/ 12 h 32"/>
                <a:gd name="T26" fmla="*/ 5 w 24"/>
                <a:gd name="T27" fmla="*/ 12 h 32"/>
                <a:gd name="T28" fmla="*/ 0 w 24"/>
                <a:gd name="T29" fmla="*/ 31 h 32"/>
                <a:gd name="T30" fmla="*/ 5 w 24"/>
                <a:gd name="T31" fmla="*/ 31 h 32"/>
                <a:gd name="T32" fmla="*/ 5 w 24"/>
                <a:gd name="T33" fmla="*/ 3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2"/>
                <a:gd name="T53" fmla="*/ 24 w 2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2">
                  <a:moveTo>
                    <a:pt x="5" y="31"/>
                  </a:moveTo>
                  <a:lnTo>
                    <a:pt x="9" y="27"/>
                  </a:lnTo>
                  <a:lnTo>
                    <a:pt x="9" y="23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9" y="4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31"/>
                  </a:lnTo>
                  <a:lnTo>
                    <a:pt x="5" y="31"/>
                  </a:lnTo>
                </a:path>
              </a:pathLst>
            </a:custGeom>
            <a:solidFill>
              <a:srgbClr val="DE0472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6" name="Freeform 310"/>
            <p:cNvSpPr>
              <a:spLocks/>
            </p:cNvSpPr>
            <p:nvPr/>
          </p:nvSpPr>
          <p:spPr bwMode="auto">
            <a:xfrm>
              <a:off x="2252" y="2618"/>
              <a:ext cx="24" cy="22"/>
            </a:xfrm>
            <a:custGeom>
              <a:avLst/>
              <a:gdLst>
                <a:gd name="T0" fmla="*/ 5 w 33"/>
                <a:gd name="T1" fmla="*/ 13 h 23"/>
                <a:gd name="T2" fmla="*/ 5 w 33"/>
                <a:gd name="T3" fmla="*/ 22 h 23"/>
                <a:gd name="T4" fmla="*/ 32 w 33"/>
                <a:gd name="T5" fmla="*/ 4 h 23"/>
                <a:gd name="T6" fmla="*/ 27 w 33"/>
                <a:gd name="T7" fmla="*/ 0 h 23"/>
                <a:gd name="T8" fmla="*/ 21 w 33"/>
                <a:gd name="T9" fmla="*/ 0 h 23"/>
                <a:gd name="T10" fmla="*/ 16 w 33"/>
                <a:gd name="T11" fmla="*/ 0 h 23"/>
                <a:gd name="T12" fmla="*/ 0 w 33"/>
                <a:gd name="T13" fmla="*/ 9 h 23"/>
                <a:gd name="T14" fmla="*/ 5 w 33"/>
                <a:gd name="T15" fmla="*/ 13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23"/>
                <a:gd name="T26" fmla="*/ 33 w 33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23">
                  <a:moveTo>
                    <a:pt x="5" y="13"/>
                  </a:moveTo>
                  <a:lnTo>
                    <a:pt x="5" y="22"/>
                  </a:lnTo>
                  <a:lnTo>
                    <a:pt x="32" y="4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0" y="9"/>
                  </a:lnTo>
                  <a:lnTo>
                    <a:pt x="5" y="1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7" name="Freeform 311"/>
            <p:cNvSpPr>
              <a:spLocks/>
            </p:cNvSpPr>
            <p:nvPr/>
          </p:nvSpPr>
          <p:spPr bwMode="auto">
            <a:xfrm>
              <a:off x="2036" y="2053"/>
              <a:ext cx="220" cy="242"/>
            </a:xfrm>
            <a:custGeom>
              <a:avLst/>
              <a:gdLst>
                <a:gd name="T0" fmla="*/ 0 w 301"/>
                <a:gd name="T1" fmla="*/ 134 h 265"/>
                <a:gd name="T2" fmla="*/ 22 w 301"/>
                <a:gd name="T3" fmla="*/ 123 h 265"/>
                <a:gd name="T4" fmla="*/ 97 w 301"/>
                <a:gd name="T5" fmla="*/ 96 h 265"/>
                <a:gd name="T6" fmla="*/ 107 w 301"/>
                <a:gd name="T7" fmla="*/ 77 h 265"/>
                <a:gd name="T8" fmla="*/ 123 w 301"/>
                <a:gd name="T9" fmla="*/ 77 h 265"/>
                <a:gd name="T10" fmla="*/ 113 w 301"/>
                <a:gd name="T11" fmla="*/ 69 h 265"/>
                <a:gd name="T12" fmla="*/ 113 w 301"/>
                <a:gd name="T13" fmla="*/ 58 h 265"/>
                <a:gd name="T14" fmla="*/ 113 w 301"/>
                <a:gd name="T15" fmla="*/ 38 h 265"/>
                <a:gd name="T16" fmla="*/ 102 w 301"/>
                <a:gd name="T17" fmla="*/ 31 h 265"/>
                <a:gd name="T18" fmla="*/ 102 w 301"/>
                <a:gd name="T19" fmla="*/ 31 h 265"/>
                <a:gd name="T20" fmla="*/ 107 w 301"/>
                <a:gd name="T21" fmla="*/ 27 h 265"/>
                <a:gd name="T22" fmla="*/ 155 w 301"/>
                <a:gd name="T23" fmla="*/ 12 h 265"/>
                <a:gd name="T24" fmla="*/ 166 w 301"/>
                <a:gd name="T25" fmla="*/ 8 h 265"/>
                <a:gd name="T26" fmla="*/ 182 w 301"/>
                <a:gd name="T27" fmla="*/ 4 h 265"/>
                <a:gd name="T28" fmla="*/ 204 w 301"/>
                <a:gd name="T29" fmla="*/ 0 h 265"/>
                <a:gd name="T30" fmla="*/ 236 w 301"/>
                <a:gd name="T31" fmla="*/ 0 h 265"/>
                <a:gd name="T32" fmla="*/ 252 w 301"/>
                <a:gd name="T33" fmla="*/ 8 h 265"/>
                <a:gd name="T34" fmla="*/ 246 w 301"/>
                <a:gd name="T35" fmla="*/ 19 h 265"/>
                <a:gd name="T36" fmla="*/ 246 w 301"/>
                <a:gd name="T37" fmla="*/ 31 h 265"/>
                <a:gd name="T38" fmla="*/ 246 w 301"/>
                <a:gd name="T39" fmla="*/ 38 h 265"/>
                <a:gd name="T40" fmla="*/ 241 w 301"/>
                <a:gd name="T41" fmla="*/ 42 h 265"/>
                <a:gd name="T42" fmla="*/ 246 w 301"/>
                <a:gd name="T43" fmla="*/ 50 h 265"/>
                <a:gd name="T44" fmla="*/ 246 w 301"/>
                <a:gd name="T45" fmla="*/ 58 h 265"/>
                <a:gd name="T46" fmla="*/ 252 w 301"/>
                <a:gd name="T47" fmla="*/ 65 h 265"/>
                <a:gd name="T48" fmla="*/ 252 w 301"/>
                <a:gd name="T49" fmla="*/ 80 h 265"/>
                <a:gd name="T50" fmla="*/ 263 w 301"/>
                <a:gd name="T51" fmla="*/ 111 h 265"/>
                <a:gd name="T52" fmla="*/ 268 w 301"/>
                <a:gd name="T53" fmla="*/ 123 h 265"/>
                <a:gd name="T54" fmla="*/ 273 w 301"/>
                <a:gd name="T55" fmla="*/ 138 h 265"/>
                <a:gd name="T56" fmla="*/ 273 w 301"/>
                <a:gd name="T57" fmla="*/ 149 h 265"/>
                <a:gd name="T58" fmla="*/ 279 w 301"/>
                <a:gd name="T59" fmla="*/ 157 h 265"/>
                <a:gd name="T60" fmla="*/ 279 w 301"/>
                <a:gd name="T61" fmla="*/ 176 h 265"/>
                <a:gd name="T62" fmla="*/ 284 w 301"/>
                <a:gd name="T63" fmla="*/ 188 h 265"/>
                <a:gd name="T64" fmla="*/ 289 w 301"/>
                <a:gd name="T65" fmla="*/ 199 h 265"/>
                <a:gd name="T66" fmla="*/ 220 w 301"/>
                <a:gd name="T67" fmla="*/ 253 h 265"/>
                <a:gd name="T68" fmla="*/ 171 w 301"/>
                <a:gd name="T69" fmla="*/ 245 h 265"/>
                <a:gd name="T70" fmla="*/ 0 w 301"/>
                <a:gd name="T71" fmla="*/ 153 h 2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1"/>
                <a:gd name="T109" fmla="*/ 0 h 265"/>
                <a:gd name="T110" fmla="*/ 301 w 301"/>
                <a:gd name="T111" fmla="*/ 265 h 2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1" h="265">
                  <a:moveTo>
                    <a:pt x="0" y="153"/>
                  </a:moveTo>
                  <a:lnTo>
                    <a:pt x="0" y="134"/>
                  </a:lnTo>
                  <a:lnTo>
                    <a:pt x="11" y="130"/>
                  </a:lnTo>
                  <a:lnTo>
                    <a:pt x="22" y="123"/>
                  </a:lnTo>
                  <a:lnTo>
                    <a:pt x="38" y="119"/>
                  </a:lnTo>
                  <a:lnTo>
                    <a:pt x="97" y="96"/>
                  </a:lnTo>
                  <a:lnTo>
                    <a:pt x="102" y="84"/>
                  </a:lnTo>
                  <a:lnTo>
                    <a:pt x="107" y="77"/>
                  </a:lnTo>
                  <a:lnTo>
                    <a:pt x="118" y="77"/>
                  </a:lnTo>
                  <a:lnTo>
                    <a:pt x="123" y="77"/>
                  </a:lnTo>
                  <a:lnTo>
                    <a:pt x="129" y="77"/>
                  </a:lnTo>
                  <a:lnTo>
                    <a:pt x="113" y="69"/>
                  </a:lnTo>
                  <a:lnTo>
                    <a:pt x="113" y="65"/>
                  </a:lnTo>
                  <a:lnTo>
                    <a:pt x="113" y="58"/>
                  </a:lnTo>
                  <a:lnTo>
                    <a:pt x="113" y="42"/>
                  </a:lnTo>
                  <a:lnTo>
                    <a:pt x="113" y="38"/>
                  </a:lnTo>
                  <a:lnTo>
                    <a:pt x="107" y="35"/>
                  </a:lnTo>
                  <a:lnTo>
                    <a:pt x="102" y="31"/>
                  </a:lnTo>
                  <a:lnTo>
                    <a:pt x="97" y="31"/>
                  </a:lnTo>
                  <a:lnTo>
                    <a:pt x="102" y="31"/>
                  </a:lnTo>
                  <a:lnTo>
                    <a:pt x="102" y="27"/>
                  </a:lnTo>
                  <a:lnTo>
                    <a:pt x="107" y="27"/>
                  </a:lnTo>
                  <a:lnTo>
                    <a:pt x="134" y="15"/>
                  </a:lnTo>
                  <a:lnTo>
                    <a:pt x="155" y="12"/>
                  </a:lnTo>
                  <a:lnTo>
                    <a:pt x="161" y="8"/>
                  </a:lnTo>
                  <a:lnTo>
                    <a:pt x="166" y="8"/>
                  </a:lnTo>
                  <a:lnTo>
                    <a:pt x="171" y="8"/>
                  </a:lnTo>
                  <a:lnTo>
                    <a:pt x="182" y="4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52" y="8"/>
                  </a:lnTo>
                  <a:lnTo>
                    <a:pt x="252" y="12"/>
                  </a:lnTo>
                  <a:lnTo>
                    <a:pt x="246" y="19"/>
                  </a:lnTo>
                  <a:lnTo>
                    <a:pt x="246" y="27"/>
                  </a:lnTo>
                  <a:lnTo>
                    <a:pt x="246" y="31"/>
                  </a:lnTo>
                  <a:lnTo>
                    <a:pt x="246" y="35"/>
                  </a:lnTo>
                  <a:lnTo>
                    <a:pt x="246" y="38"/>
                  </a:lnTo>
                  <a:lnTo>
                    <a:pt x="241" y="38"/>
                  </a:lnTo>
                  <a:lnTo>
                    <a:pt x="241" y="42"/>
                  </a:lnTo>
                  <a:lnTo>
                    <a:pt x="241" y="50"/>
                  </a:lnTo>
                  <a:lnTo>
                    <a:pt x="246" y="50"/>
                  </a:lnTo>
                  <a:lnTo>
                    <a:pt x="246" y="54"/>
                  </a:lnTo>
                  <a:lnTo>
                    <a:pt x="246" y="58"/>
                  </a:lnTo>
                  <a:lnTo>
                    <a:pt x="246" y="61"/>
                  </a:lnTo>
                  <a:lnTo>
                    <a:pt x="252" y="65"/>
                  </a:lnTo>
                  <a:lnTo>
                    <a:pt x="252" y="69"/>
                  </a:lnTo>
                  <a:lnTo>
                    <a:pt x="252" y="80"/>
                  </a:lnTo>
                  <a:lnTo>
                    <a:pt x="257" y="96"/>
                  </a:lnTo>
                  <a:lnTo>
                    <a:pt x="263" y="111"/>
                  </a:lnTo>
                  <a:lnTo>
                    <a:pt x="268" y="119"/>
                  </a:lnTo>
                  <a:lnTo>
                    <a:pt x="268" y="123"/>
                  </a:lnTo>
                  <a:lnTo>
                    <a:pt x="268" y="130"/>
                  </a:lnTo>
                  <a:lnTo>
                    <a:pt x="273" y="138"/>
                  </a:lnTo>
                  <a:lnTo>
                    <a:pt x="273" y="145"/>
                  </a:lnTo>
                  <a:lnTo>
                    <a:pt x="273" y="149"/>
                  </a:lnTo>
                  <a:lnTo>
                    <a:pt x="279" y="153"/>
                  </a:lnTo>
                  <a:lnTo>
                    <a:pt x="279" y="157"/>
                  </a:lnTo>
                  <a:lnTo>
                    <a:pt x="279" y="168"/>
                  </a:lnTo>
                  <a:lnTo>
                    <a:pt x="279" y="176"/>
                  </a:lnTo>
                  <a:lnTo>
                    <a:pt x="284" y="180"/>
                  </a:lnTo>
                  <a:lnTo>
                    <a:pt x="284" y="188"/>
                  </a:lnTo>
                  <a:lnTo>
                    <a:pt x="284" y="195"/>
                  </a:lnTo>
                  <a:lnTo>
                    <a:pt x="289" y="199"/>
                  </a:lnTo>
                  <a:lnTo>
                    <a:pt x="300" y="214"/>
                  </a:lnTo>
                  <a:lnTo>
                    <a:pt x="220" y="253"/>
                  </a:lnTo>
                  <a:lnTo>
                    <a:pt x="177" y="264"/>
                  </a:lnTo>
                  <a:lnTo>
                    <a:pt x="171" y="245"/>
                  </a:lnTo>
                  <a:lnTo>
                    <a:pt x="139" y="245"/>
                  </a:lnTo>
                  <a:lnTo>
                    <a:pt x="0" y="1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8" name="Freeform 312"/>
            <p:cNvSpPr>
              <a:spLocks/>
            </p:cNvSpPr>
            <p:nvPr/>
          </p:nvSpPr>
          <p:spPr bwMode="auto">
            <a:xfrm>
              <a:off x="1942" y="2185"/>
              <a:ext cx="94" cy="102"/>
            </a:xfrm>
            <a:custGeom>
              <a:avLst/>
              <a:gdLst>
                <a:gd name="T0" fmla="*/ 0 w 128"/>
                <a:gd name="T1" fmla="*/ 106 h 111"/>
                <a:gd name="T2" fmla="*/ 0 w 128"/>
                <a:gd name="T3" fmla="*/ 95 h 111"/>
                <a:gd name="T4" fmla="*/ 5 w 128"/>
                <a:gd name="T5" fmla="*/ 83 h 111"/>
                <a:gd name="T6" fmla="*/ 15 w 128"/>
                <a:gd name="T7" fmla="*/ 80 h 111"/>
                <a:gd name="T8" fmla="*/ 29 w 128"/>
                <a:gd name="T9" fmla="*/ 76 h 111"/>
                <a:gd name="T10" fmla="*/ 34 w 128"/>
                <a:gd name="T11" fmla="*/ 72 h 111"/>
                <a:gd name="T12" fmla="*/ 34 w 128"/>
                <a:gd name="T13" fmla="*/ 64 h 111"/>
                <a:gd name="T14" fmla="*/ 29 w 128"/>
                <a:gd name="T15" fmla="*/ 60 h 111"/>
                <a:gd name="T16" fmla="*/ 25 w 128"/>
                <a:gd name="T17" fmla="*/ 45 h 111"/>
                <a:gd name="T18" fmla="*/ 29 w 128"/>
                <a:gd name="T19" fmla="*/ 41 h 111"/>
                <a:gd name="T20" fmla="*/ 39 w 128"/>
                <a:gd name="T21" fmla="*/ 34 h 111"/>
                <a:gd name="T22" fmla="*/ 44 w 128"/>
                <a:gd name="T23" fmla="*/ 30 h 111"/>
                <a:gd name="T24" fmla="*/ 49 w 128"/>
                <a:gd name="T25" fmla="*/ 30 h 111"/>
                <a:gd name="T26" fmla="*/ 54 w 128"/>
                <a:gd name="T27" fmla="*/ 19 h 111"/>
                <a:gd name="T28" fmla="*/ 59 w 128"/>
                <a:gd name="T29" fmla="*/ 15 h 111"/>
                <a:gd name="T30" fmla="*/ 64 w 128"/>
                <a:gd name="T31" fmla="*/ 7 h 111"/>
                <a:gd name="T32" fmla="*/ 64 w 128"/>
                <a:gd name="T33" fmla="*/ 0 h 111"/>
                <a:gd name="T34" fmla="*/ 73 w 128"/>
                <a:gd name="T35" fmla="*/ 3 h 111"/>
                <a:gd name="T36" fmla="*/ 127 w 128"/>
                <a:gd name="T37" fmla="*/ 7 h 111"/>
                <a:gd name="T38" fmla="*/ 127 w 128"/>
                <a:gd name="T39" fmla="*/ 26 h 111"/>
                <a:gd name="T40" fmla="*/ 98 w 128"/>
                <a:gd name="T41" fmla="*/ 26 h 111"/>
                <a:gd name="T42" fmla="*/ 98 w 128"/>
                <a:gd name="T43" fmla="*/ 22 h 111"/>
                <a:gd name="T44" fmla="*/ 93 w 128"/>
                <a:gd name="T45" fmla="*/ 26 h 111"/>
                <a:gd name="T46" fmla="*/ 93 w 128"/>
                <a:gd name="T47" fmla="*/ 30 h 111"/>
                <a:gd name="T48" fmla="*/ 93 w 128"/>
                <a:gd name="T49" fmla="*/ 41 h 111"/>
                <a:gd name="T50" fmla="*/ 93 w 128"/>
                <a:gd name="T51" fmla="*/ 53 h 111"/>
                <a:gd name="T52" fmla="*/ 88 w 128"/>
                <a:gd name="T53" fmla="*/ 60 h 111"/>
                <a:gd name="T54" fmla="*/ 88 w 128"/>
                <a:gd name="T55" fmla="*/ 64 h 111"/>
                <a:gd name="T56" fmla="*/ 88 w 128"/>
                <a:gd name="T57" fmla="*/ 68 h 111"/>
                <a:gd name="T58" fmla="*/ 83 w 128"/>
                <a:gd name="T59" fmla="*/ 68 h 111"/>
                <a:gd name="T60" fmla="*/ 78 w 128"/>
                <a:gd name="T61" fmla="*/ 68 h 111"/>
                <a:gd name="T62" fmla="*/ 73 w 128"/>
                <a:gd name="T63" fmla="*/ 68 h 111"/>
                <a:gd name="T64" fmla="*/ 68 w 128"/>
                <a:gd name="T65" fmla="*/ 72 h 111"/>
                <a:gd name="T66" fmla="*/ 64 w 128"/>
                <a:gd name="T67" fmla="*/ 83 h 111"/>
                <a:gd name="T68" fmla="*/ 64 w 128"/>
                <a:gd name="T69" fmla="*/ 110 h 111"/>
                <a:gd name="T70" fmla="*/ 0 w 128"/>
                <a:gd name="T71" fmla="*/ 106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11"/>
                <a:gd name="T110" fmla="*/ 128 w 128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11">
                  <a:moveTo>
                    <a:pt x="0" y="106"/>
                  </a:moveTo>
                  <a:lnTo>
                    <a:pt x="0" y="95"/>
                  </a:lnTo>
                  <a:lnTo>
                    <a:pt x="5" y="83"/>
                  </a:lnTo>
                  <a:lnTo>
                    <a:pt x="15" y="80"/>
                  </a:lnTo>
                  <a:lnTo>
                    <a:pt x="29" y="76"/>
                  </a:lnTo>
                  <a:lnTo>
                    <a:pt x="34" y="72"/>
                  </a:lnTo>
                  <a:lnTo>
                    <a:pt x="34" y="64"/>
                  </a:lnTo>
                  <a:lnTo>
                    <a:pt x="29" y="60"/>
                  </a:lnTo>
                  <a:lnTo>
                    <a:pt x="25" y="45"/>
                  </a:lnTo>
                  <a:lnTo>
                    <a:pt x="29" y="41"/>
                  </a:lnTo>
                  <a:lnTo>
                    <a:pt x="39" y="34"/>
                  </a:lnTo>
                  <a:lnTo>
                    <a:pt x="44" y="30"/>
                  </a:lnTo>
                  <a:lnTo>
                    <a:pt x="49" y="30"/>
                  </a:lnTo>
                  <a:lnTo>
                    <a:pt x="54" y="19"/>
                  </a:lnTo>
                  <a:lnTo>
                    <a:pt x="59" y="15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73" y="3"/>
                  </a:lnTo>
                  <a:lnTo>
                    <a:pt x="127" y="7"/>
                  </a:lnTo>
                  <a:lnTo>
                    <a:pt x="127" y="26"/>
                  </a:lnTo>
                  <a:lnTo>
                    <a:pt x="98" y="26"/>
                  </a:lnTo>
                  <a:lnTo>
                    <a:pt x="98" y="22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3" y="41"/>
                  </a:lnTo>
                  <a:lnTo>
                    <a:pt x="93" y="53"/>
                  </a:lnTo>
                  <a:lnTo>
                    <a:pt x="88" y="60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83" y="68"/>
                  </a:lnTo>
                  <a:lnTo>
                    <a:pt x="78" y="68"/>
                  </a:lnTo>
                  <a:lnTo>
                    <a:pt x="73" y="68"/>
                  </a:lnTo>
                  <a:lnTo>
                    <a:pt x="68" y="72"/>
                  </a:lnTo>
                  <a:lnTo>
                    <a:pt x="64" y="83"/>
                  </a:lnTo>
                  <a:lnTo>
                    <a:pt x="64" y="110"/>
                  </a:lnTo>
                  <a:lnTo>
                    <a:pt x="0" y="10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09" name="Freeform 313"/>
            <p:cNvSpPr>
              <a:spLocks/>
            </p:cNvSpPr>
            <p:nvPr/>
          </p:nvSpPr>
          <p:spPr bwMode="auto">
            <a:xfrm>
              <a:off x="1934" y="2193"/>
              <a:ext cx="139" cy="182"/>
            </a:xfrm>
            <a:custGeom>
              <a:avLst/>
              <a:gdLst>
                <a:gd name="T0" fmla="*/ 0 w 189"/>
                <a:gd name="T1" fmla="*/ 178 h 199"/>
                <a:gd name="T2" fmla="*/ 14 w 189"/>
                <a:gd name="T3" fmla="*/ 162 h 199"/>
                <a:gd name="T4" fmla="*/ 19 w 189"/>
                <a:gd name="T5" fmla="*/ 158 h 199"/>
                <a:gd name="T6" fmla="*/ 19 w 189"/>
                <a:gd name="T7" fmla="*/ 154 h 199"/>
                <a:gd name="T8" fmla="*/ 24 w 189"/>
                <a:gd name="T9" fmla="*/ 150 h 199"/>
                <a:gd name="T10" fmla="*/ 19 w 189"/>
                <a:gd name="T11" fmla="*/ 142 h 199"/>
                <a:gd name="T12" fmla="*/ 14 w 189"/>
                <a:gd name="T13" fmla="*/ 135 h 199"/>
                <a:gd name="T14" fmla="*/ 14 w 189"/>
                <a:gd name="T15" fmla="*/ 131 h 199"/>
                <a:gd name="T16" fmla="*/ 9 w 189"/>
                <a:gd name="T17" fmla="*/ 119 h 199"/>
                <a:gd name="T18" fmla="*/ 19 w 189"/>
                <a:gd name="T19" fmla="*/ 103 h 199"/>
                <a:gd name="T20" fmla="*/ 9 w 189"/>
                <a:gd name="T21" fmla="*/ 99 h 199"/>
                <a:gd name="T22" fmla="*/ 19 w 189"/>
                <a:gd name="T23" fmla="*/ 99 h 199"/>
                <a:gd name="T24" fmla="*/ 74 w 189"/>
                <a:gd name="T25" fmla="*/ 99 h 199"/>
                <a:gd name="T26" fmla="*/ 79 w 189"/>
                <a:gd name="T27" fmla="*/ 75 h 199"/>
                <a:gd name="T28" fmla="*/ 84 w 189"/>
                <a:gd name="T29" fmla="*/ 63 h 199"/>
                <a:gd name="T30" fmla="*/ 89 w 189"/>
                <a:gd name="T31" fmla="*/ 59 h 199"/>
                <a:gd name="T32" fmla="*/ 94 w 189"/>
                <a:gd name="T33" fmla="*/ 59 h 199"/>
                <a:gd name="T34" fmla="*/ 99 w 189"/>
                <a:gd name="T35" fmla="*/ 59 h 199"/>
                <a:gd name="T36" fmla="*/ 99 w 189"/>
                <a:gd name="T37" fmla="*/ 55 h 199"/>
                <a:gd name="T38" fmla="*/ 99 w 189"/>
                <a:gd name="T39" fmla="*/ 51 h 199"/>
                <a:gd name="T40" fmla="*/ 104 w 189"/>
                <a:gd name="T41" fmla="*/ 43 h 199"/>
                <a:gd name="T42" fmla="*/ 104 w 189"/>
                <a:gd name="T43" fmla="*/ 19 h 199"/>
                <a:gd name="T44" fmla="*/ 104 w 189"/>
                <a:gd name="T45" fmla="*/ 15 h 199"/>
                <a:gd name="T46" fmla="*/ 109 w 189"/>
                <a:gd name="T47" fmla="*/ 11 h 199"/>
                <a:gd name="T48" fmla="*/ 109 w 189"/>
                <a:gd name="T49" fmla="*/ 15 h 199"/>
                <a:gd name="T50" fmla="*/ 138 w 189"/>
                <a:gd name="T51" fmla="*/ 15 h 199"/>
                <a:gd name="T52" fmla="*/ 138 w 189"/>
                <a:gd name="T53" fmla="*/ 7 h 199"/>
                <a:gd name="T54" fmla="*/ 138 w 189"/>
                <a:gd name="T55" fmla="*/ 0 h 199"/>
                <a:gd name="T56" fmla="*/ 188 w 189"/>
                <a:gd name="T57" fmla="*/ 31 h 199"/>
                <a:gd name="T58" fmla="*/ 163 w 189"/>
                <a:gd name="T59" fmla="*/ 31 h 199"/>
                <a:gd name="T60" fmla="*/ 163 w 189"/>
                <a:gd name="T61" fmla="*/ 35 h 199"/>
                <a:gd name="T62" fmla="*/ 163 w 189"/>
                <a:gd name="T63" fmla="*/ 150 h 199"/>
                <a:gd name="T64" fmla="*/ 163 w 189"/>
                <a:gd name="T65" fmla="*/ 154 h 199"/>
                <a:gd name="T66" fmla="*/ 168 w 189"/>
                <a:gd name="T67" fmla="*/ 158 h 199"/>
                <a:gd name="T68" fmla="*/ 173 w 189"/>
                <a:gd name="T69" fmla="*/ 166 h 199"/>
                <a:gd name="T70" fmla="*/ 163 w 189"/>
                <a:gd name="T71" fmla="*/ 178 h 199"/>
                <a:gd name="T72" fmla="*/ 104 w 189"/>
                <a:gd name="T73" fmla="*/ 170 h 199"/>
                <a:gd name="T74" fmla="*/ 99 w 189"/>
                <a:gd name="T75" fmla="*/ 174 h 199"/>
                <a:gd name="T76" fmla="*/ 94 w 189"/>
                <a:gd name="T77" fmla="*/ 174 h 199"/>
                <a:gd name="T78" fmla="*/ 89 w 189"/>
                <a:gd name="T79" fmla="*/ 174 h 199"/>
                <a:gd name="T80" fmla="*/ 89 w 189"/>
                <a:gd name="T81" fmla="*/ 178 h 199"/>
                <a:gd name="T82" fmla="*/ 89 w 189"/>
                <a:gd name="T83" fmla="*/ 182 h 199"/>
                <a:gd name="T84" fmla="*/ 89 w 189"/>
                <a:gd name="T85" fmla="*/ 186 h 199"/>
                <a:gd name="T86" fmla="*/ 84 w 189"/>
                <a:gd name="T87" fmla="*/ 186 h 199"/>
                <a:gd name="T88" fmla="*/ 84 w 189"/>
                <a:gd name="T89" fmla="*/ 190 h 199"/>
                <a:gd name="T90" fmla="*/ 79 w 189"/>
                <a:gd name="T91" fmla="*/ 194 h 199"/>
                <a:gd name="T92" fmla="*/ 79 w 189"/>
                <a:gd name="T93" fmla="*/ 198 h 199"/>
                <a:gd name="T94" fmla="*/ 74 w 189"/>
                <a:gd name="T95" fmla="*/ 194 h 199"/>
                <a:gd name="T96" fmla="*/ 69 w 189"/>
                <a:gd name="T97" fmla="*/ 194 h 199"/>
                <a:gd name="T98" fmla="*/ 64 w 189"/>
                <a:gd name="T99" fmla="*/ 194 h 199"/>
                <a:gd name="T100" fmla="*/ 59 w 189"/>
                <a:gd name="T101" fmla="*/ 190 h 199"/>
                <a:gd name="T102" fmla="*/ 49 w 189"/>
                <a:gd name="T103" fmla="*/ 178 h 199"/>
                <a:gd name="T104" fmla="*/ 44 w 189"/>
                <a:gd name="T105" fmla="*/ 174 h 199"/>
                <a:gd name="T106" fmla="*/ 34 w 189"/>
                <a:gd name="T107" fmla="*/ 170 h 199"/>
                <a:gd name="T108" fmla="*/ 24 w 189"/>
                <a:gd name="T109" fmla="*/ 166 h 199"/>
                <a:gd name="T110" fmla="*/ 0 w 189"/>
                <a:gd name="T111" fmla="*/ 178 h 1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9"/>
                <a:gd name="T169" fmla="*/ 0 h 199"/>
                <a:gd name="T170" fmla="*/ 189 w 189"/>
                <a:gd name="T171" fmla="*/ 199 h 1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9" h="199">
                  <a:moveTo>
                    <a:pt x="0" y="178"/>
                  </a:moveTo>
                  <a:lnTo>
                    <a:pt x="14" y="162"/>
                  </a:lnTo>
                  <a:lnTo>
                    <a:pt x="19" y="158"/>
                  </a:lnTo>
                  <a:lnTo>
                    <a:pt x="19" y="154"/>
                  </a:lnTo>
                  <a:lnTo>
                    <a:pt x="24" y="150"/>
                  </a:lnTo>
                  <a:lnTo>
                    <a:pt x="19" y="142"/>
                  </a:lnTo>
                  <a:lnTo>
                    <a:pt x="14" y="135"/>
                  </a:lnTo>
                  <a:lnTo>
                    <a:pt x="14" y="131"/>
                  </a:lnTo>
                  <a:lnTo>
                    <a:pt x="9" y="119"/>
                  </a:lnTo>
                  <a:lnTo>
                    <a:pt x="19" y="103"/>
                  </a:lnTo>
                  <a:lnTo>
                    <a:pt x="9" y="99"/>
                  </a:lnTo>
                  <a:lnTo>
                    <a:pt x="19" y="99"/>
                  </a:lnTo>
                  <a:lnTo>
                    <a:pt x="74" y="99"/>
                  </a:lnTo>
                  <a:lnTo>
                    <a:pt x="79" y="75"/>
                  </a:lnTo>
                  <a:lnTo>
                    <a:pt x="84" y="63"/>
                  </a:lnTo>
                  <a:lnTo>
                    <a:pt x="89" y="59"/>
                  </a:lnTo>
                  <a:lnTo>
                    <a:pt x="94" y="59"/>
                  </a:lnTo>
                  <a:lnTo>
                    <a:pt x="99" y="59"/>
                  </a:lnTo>
                  <a:lnTo>
                    <a:pt x="99" y="55"/>
                  </a:lnTo>
                  <a:lnTo>
                    <a:pt x="99" y="51"/>
                  </a:lnTo>
                  <a:lnTo>
                    <a:pt x="104" y="43"/>
                  </a:lnTo>
                  <a:lnTo>
                    <a:pt x="104" y="19"/>
                  </a:lnTo>
                  <a:lnTo>
                    <a:pt x="104" y="15"/>
                  </a:lnTo>
                  <a:lnTo>
                    <a:pt x="109" y="11"/>
                  </a:lnTo>
                  <a:lnTo>
                    <a:pt x="109" y="15"/>
                  </a:lnTo>
                  <a:lnTo>
                    <a:pt x="138" y="15"/>
                  </a:lnTo>
                  <a:lnTo>
                    <a:pt x="138" y="7"/>
                  </a:lnTo>
                  <a:lnTo>
                    <a:pt x="138" y="0"/>
                  </a:lnTo>
                  <a:lnTo>
                    <a:pt x="188" y="31"/>
                  </a:lnTo>
                  <a:lnTo>
                    <a:pt x="163" y="31"/>
                  </a:lnTo>
                  <a:lnTo>
                    <a:pt x="163" y="35"/>
                  </a:lnTo>
                  <a:lnTo>
                    <a:pt x="163" y="150"/>
                  </a:lnTo>
                  <a:lnTo>
                    <a:pt x="163" y="154"/>
                  </a:lnTo>
                  <a:lnTo>
                    <a:pt x="168" y="158"/>
                  </a:lnTo>
                  <a:lnTo>
                    <a:pt x="173" y="166"/>
                  </a:lnTo>
                  <a:lnTo>
                    <a:pt x="163" y="178"/>
                  </a:lnTo>
                  <a:lnTo>
                    <a:pt x="104" y="170"/>
                  </a:lnTo>
                  <a:lnTo>
                    <a:pt x="99" y="174"/>
                  </a:lnTo>
                  <a:lnTo>
                    <a:pt x="94" y="174"/>
                  </a:lnTo>
                  <a:lnTo>
                    <a:pt x="89" y="174"/>
                  </a:lnTo>
                  <a:lnTo>
                    <a:pt x="89" y="178"/>
                  </a:lnTo>
                  <a:lnTo>
                    <a:pt x="89" y="182"/>
                  </a:lnTo>
                  <a:lnTo>
                    <a:pt x="89" y="186"/>
                  </a:lnTo>
                  <a:lnTo>
                    <a:pt x="84" y="186"/>
                  </a:lnTo>
                  <a:lnTo>
                    <a:pt x="84" y="190"/>
                  </a:lnTo>
                  <a:lnTo>
                    <a:pt x="79" y="194"/>
                  </a:lnTo>
                  <a:lnTo>
                    <a:pt x="79" y="198"/>
                  </a:lnTo>
                  <a:lnTo>
                    <a:pt x="74" y="194"/>
                  </a:lnTo>
                  <a:lnTo>
                    <a:pt x="69" y="194"/>
                  </a:lnTo>
                  <a:lnTo>
                    <a:pt x="64" y="194"/>
                  </a:lnTo>
                  <a:lnTo>
                    <a:pt x="59" y="190"/>
                  </a:lnTo>
                  <a:lnTo>
                    <a:pt x="49" y="178"/>
                  </a:lnTo>
                  <a:lnTo>
                    <a:pt x="44" y="174"/>
                  </a:lnTo>
                  <a:lnTo>
                    <a:pt x="34" y="170"/>
                  </a:lnTo>
                  <a:lnTo>
                    <a:pt x="24" y="166"/>
                  </a:lnTo>
                  <a:lnTo>
                    <a:pt x="0" y="17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0" name="Freeform 314"/>
            <p:cNvSpPr>
              <a:spLocks/>
            </p:cNvSpPr>
            <p:nvPr/>
          </p:nvSpPr>
          <p:spPr bwMode="auto">
            <a:xfrm>
              <a:off x="1946" y="2391"/>
              <a:ext cx="35" cy="26"/>
            </a:xfrm>
            <a:custGeom>
              <a:avLst/>
              <a:gdLst>
                <a:gd name="T0" fmla="*/ 34 w 49"/>
                <a:gd name="T1" fmla="*/ 0 h 29"/>
                <a:gd name="T2" fmla="*/ 24 w 49"/>
                <a:gd name="T3" fmla="*/ 0 h 29"/>
                <a:gd name="T4" fmla="*/ 15 w 49"/>
                <a:gd name="T5" fmla="*/ 0 h 29"/>
                <a:gd name="T6" fmla="*/ 0 w 49"/>
                <a:gd name="T7" fmla="*/ 8 h 29"/>
                <a:gd name="T8" fmla="*/ 5 w 49"/>
                <a:gd name="T9" fmla="*/ 12 h 29"/>
                <a:gd name="T10" fmla="*/ 19 w 49"/>
                <a:gd name="T11" fmla="*/ 28 h 29"/>
                <a:gd name="T12" fmla="*/ 24 w 49"/>
                <a:gd name="T13" fmla="*/ 28 h 29"/>
                <a:gd name="T14" fmla="*/ 29 w 49"/>
                <a:gd name="T15" fmla="*/ 24 h 29"/>
                <a:gd name="T16" fmla="*/ 38 w 49"/>
                <a:gd name="T17" fmla="*/ 24 h 29"/>
                <a:gd name="T18" fmla="*/ 43 w 49"/>
                <a:gd name="T19" fmla="*/ 20 h 29"/>
                <a:gd name="T20" fmla="*/ 48 w 49"/>
                <a:gd name="T21" fmla="*/ 16 h 29"/>
                <a:gd name="T22" fmla="*/ 48 w 49"/>
                <a:gd name="T23" fmla="*/ 12 h 29"/>
                <a:gd name="T24" fmla="*/ 48 w 49"/>
                <a:gd name="T25" fmla="*/ 8 h 29"/>
                <a:gd name="T26" fmla="*/ 48 w 49"/>
                <a:gd name="T27" fmla="*/ 0 h 29"/>
                <a:gd name="T28" fmla="*/ 34 w 49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29"/>
                <a:gd name="T47" fmla="*/ 49 w 49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29">
                  <a:moveTo>
                    <a:pt x="34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19" y="28"/>
                  </a:lnTo>
                  <a:lnTo>
                    <a:pt x="24" y="28"/>
                  </a:lnTo>
                  <a:lnTo>
                    <a:pt x="29" y="24"/>
                  </a:lnTo>
                  <a:lnTo>
                    <a:pt x="38" y="24"/>
                  </a:lnTo>
                  <a:lnTo>
                    <a:pt x="43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1" name="Freeform 315"/>
            <p:cNvSpPr>
              <a:spLocks/>
            </p:cNvSpPr>
            <p:nvPr/>
          </p:nvSpPr>
          <p:spPr bwMode="auto">
            <a:xfrm>
              <a:off x="1936" y="2346"/>
              <a:ext cx="57" cy="51"/>
            </a:xfrm>
            <a:custGeom>
              <a:avLst/>
              <a:gdLst>
                <a:gd name="T0" fmla="*/ 5 w 78"/>
                <a:gd name="T1" fmla="*/ 36 h 57"/>
                <a:gd name="T2" fmla="*/ 0 w 78"/>
                <a:gd name="T3" fmla="*/ 24 h 57"/>
                <a:gd name="T4" fmla="*/ 0 w 78"/>
                <a:gd name="T5" fmla="*/ 12 h 57"/>
                <a:gd name="T6" fmla="*/ 0 w 78"/>
                <a:gd name="T7" fmla="*/ 8 h 57"/>
                <a:gd name="T8" fmla="*/ 24 w 78"/>
                <a:gd name="T9" fmla="*/ 0 h 57"/>
                <a:gd name="T10" fmla="*/ 34 w 78"/>
                <a:gd name="T11" fmla="*/ 4 h 57"/>
                <a:gd name="T12" fmla="*/ 44 w 78"/>
                <a:gd name="T13" fmla="*/ 8 h 57"/>
                <a:gd name="T14" fmla="*/ 48 w 78"/>
                <a:gd name="T15" fmla="*/ 12 h 57"/>
                <a:gd name="T16" fmla="*/ 53 w 78"/>
                <a:gd name="T17" fmla="*/ 20 h 57"/>
                <a:gd name="T18" fmla="*/ 58 w 78"/>
                <a:gd name="T19" fmla="*/ 24 h 57"/>
                <a:gd name="T20" fmla="*/ 67 w 78"/>
                <a:gd name="T21" fmla="*/ 28 h 57"/>
                <a:gd name="T22" fmla="*/ 72 w 78"/>
                <a:gd name="T23" fmla="*/ 32 h 57"/>
                <a:gd name="T24" fmla="*/ 77 w 78"/>
                <a:gd name="T25" fmla="*/ 36 h 57"/>
                <a:gd name="T26" fmla="*/ 77 w 78"/>
                <a:gd name="T27" fmla="*/ 40 h 57"/>
                <a:gd name="T28" fmla="*/ 77 w 78"/>
                <a:gd name="T29" fmla="*/ 48 h 57"/>
                <a:gd name="T30" fmla="*/ 63 w 78"/>
                <a:gd name="T31" fmla="*/ 48 h 57"/>
                <a:gd name="T32" fmla="*/ 53 w 78"/>
                <a:gd name="T33" fmla="*/ 48 h 57"/>
                <a:gd name="T34" fmla="*/ 48 w 78"/>
                <a:gd name="T35" fmla="*/ 48 h 57"/>
                <a:gd name="T36" fmla="*/ 39 w 78"/>
                <a:gd name="T37" fmla="*/ 48 h 57"/>
                <a:gd name="T38" fmla="*/ 29 w 78"/>
                <a:gd name="T39" fmla="*/ 52 h 57"/>
                <a:gd name="T40" fmla="*/ 20 w 78"/>
                <a:gd name="T41" fmla="*/ 56 h 57"/>
                <a:gd name="T42" fmla="*/ 15 w 78"/>
                <a:gd name="T43" fmla="*/ 56 h 57"/>
                <a:gd name="T44" fmla="*/ 10 w 78"/>
                <a:gd name="T45" fmla="*/ 52 h 57"/>
                <a:gd name="T46" fmla="*/ 10 w 78"/>
                <a:gd name="T47" fmla="*/ 48 h 57"/>
                <a:gd name="T48" fmla="*/ 5 w 78"/>
                <a:gd name="T49" fmla="*/ 36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8"/>
                <a:gd name="T76" fmla="*/ 0 h 57"/>
                <a:gd name="T77" fmla="*/ 78 w 7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8" h="57">
                  <a:moveTo>
                    <a:pt x="5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4" y="4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53" y="20"/>
                  </a:lnTo>
                  <a:lnTo>
                    <a:pt x="58" y="24"/>
                  </a:lnTo>
                  <a:lnTo>
                    <a:pt x="67" y="28"/>
                  </a:lnTo>
                  <a:lnTo>
                    <a:pt x="72" y="32"/>
                  </a:lnTo>
                  <a:lnTo>
                    <a:pt x="77" y="36"/>
                  </a:lnTo>
                  <a:lnTo>
                    <a:pt x="77" y="40"/>
                  </a:lnTo>
                  <a:lnTo>
                    <a:pt x="77" y="48"/>
                  </a:lnTo>
                  <a:lnTo>
                    <a:pt x="63" y="48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39" y="48"/>
                  </a:lnTo>
                  <a:lnTo>
                    <a:pt x="29" y="52"/>
                  </a:lnTo>
                  <a:lnTo>
                    <a:pt x="20" y="56"/>
                  </a:lnTo>
                  <a:lnTo>
                    <a:pt x="15" y="56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5" y="3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2" name="Freeform 316"/>
            <p:cNvSpPr>
              <a:spLocks/>
            </p:cNvSpPr>
            <p:nvPr/>
          </p:nvSpPr>
          <p:spPr bwMode="auto">
            <a:xfrm>
              <a:off x="1939" y="2366"/>
              <a:ext cx="36" cy="13"/>
            </a:xfrm>
            <a:custGeom>
              <a:avLst/>
              <a:gdLst>
                <a:gd name="T0" fmla="*/ 0 w 48"/>
                <a:gd name="T1" fmla="*/ 0 h 13"/>
                <a:gd name="T2" fmla="*/ 0 w 48"/>
                <a:gd name="T3" fmla="*/ 8 h 13"/>
                <a:gd name="T4" fmla="*/ 4 w 48"/>
                <a:gd name="T5" fmla="*/ 8 h 13"/>
                <a:gd name="T6" fmla="*/ 19 w 48"/>
                <a:gd name="T7" fmla="*/ 8 h 13"/>
                <a:gd name="T8" fmla="*/ 28 w 48"/>
                <a:gd name="T9" fmla="*/ 12 h 13"/>
                <a:gd name="T10" fmla="*/ 33 w 48"/>
                <a:gd name="T11" fmla="*/ 8 h 13"/>
                <a:gd name="T12" fmla="*/ 38 w 48"/>
                <a:gd name="T13" fmla="*/ 8 h 13"/>
                <a:gd name="T14" fmla="*/ 42 w 48"/>
                <a:gd name="T15" fmla="*/ 8 h 13"/>
                <a:gd name="T16" fmla="*/ 47 w 48"/>
                <a:gd name="T17" fmla="*/ 8 h 13"/>
                <a:gd name="T18" fmla="*/ 42 w 48"/>
                <a:gd name="T19" fmla="*/ 4 h 13"/>
                <a:gd name="T20" fmla="*/ 33 w 48"/>
                <a:gd name="T21" fmla="*/ 0 h 13"/>
                <a:gd name="T22" fmla="*/ 28 w 48"/>
                <a:gd name="T23" fmla="*/ 0 h 13"/>
                <a:gd name="T24" fmla="*/ 19 w 48"/>
                <a:gd name="T25" fmla="*/ 4 h 13"/>
                <a:gd name="T26" fmla="*/ 9 w 48"/>
                <a:gd name="T27" fmla="*/ 0 h 13"/>
                <a:gd name="T28" fmla="*/ 4 w 48"/>
                <a:gd name="T29" fmla="*/ 0 h 13"/>
                <a:gd name="T30" fmla="*/ 0 w 48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13"/>
                <a:gd name="T50" fmla="*/ 48 w 48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13">
                  <a:moveTo>
                    <a:pt x="0" y="0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19" y="8"/>
                  </a:lnTo>
                  <a:lnTo>
                    <a:pt x="28" y="12"/>
                  </a:lnTo>
                  <a:lnTo>
                    <a:pt x="33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7" y="8"/>
                  </a:lnTo>
                  <a:lnTo>
                    <a:pt x="42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1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3" name="Freeform 317"/>
            <p:cNvSpPr>
              <a:spLocks/>
            </p:cNvSpPr>
            <p:nvPr/>
          </p:nvSpPr>
          <p:spPr bwMode="auto">
            <a:xfrm>
              <a:off x="2001" y="2451"/>
              <a:ext cx="75" cy="54"/>
            </a:xfrm>
            <a:custGeom>
              <a:avLst/>
              <a:gdLst>
                <a:gd name="T0" fmla="*/ 29 w 100"/>
                <a:gd name="T1" fmla="*/ 42 h 60"/>
                <a:gd name="T2" fmla="*/ 29 w 100"/>
                <a:gd name="T3" fmla="*/ 38 h 60"/>
                <a:gd name="T4" fmla="*/ 0 w 100"/>
                <a:gd name="T5" fmla="*/ 21 h 60"/>
                <a:gd name="T6" fmla="*/ 5 w 100"/>
                <a:gd name="T7" fmla="*/ 21 h 60"/>
                <a:gd name="T8" fmla="*/ 10 w 100"/>
                <a:gd name="T9" fmla="*/ 17 h 60"/>
                <a:gd name="T10" fmla="*/ 19 w 100"/>
                <a:gd name="T11" fmla="*/ 13 h 60"/>
                <a:gd name="T12" fmla="*/ 24 w 100"/>
                <a:gd name="T13" fmla="*/ 0 h 60"/>
                <a:gd name="T14" fmla="*/ 34 w 100"/>
                <a:gd name="T15" fmla="*/ 0 h 60"/>
                <a:gd name="T16" fmla="*/ 39 w 100"/>
                <a:gd name="T17" fmla="*/ 0 h 60"/>
                <a:gd name="T18" fmla="*/ 44 w 100"/>
                <a:gd name="T19" fmla="*/ 5 h 60"/>
                <a:gd name="T20" fmla="*/ 49 w 100"/>
                <a:gd name="T21" fmla="*/ 5 h 60"/>
                <a:gd name="T22" fmla="*/ 59 w 100"/>
                <a:gd name="T23" fmla="*/ 5 h 60"/>
                <a:gd name="T24" fmla="*/ 64 w 100"/>
                <a:gd name="T25" fmla="*/ 0 h 60"/>
                <a:gd name="T26" fmla="*/ 74 w 100"/>
                <a:gd name="T27" fmla="*/ 0 h 60"/>
                <a:gd name="T28" fmla="*/ 79 w 100"/>
                <a:gd name="T29" fmla="*/ 5 h 60"/>
                <a:gd name="T30" fmla="*/ 79 w 100"/>
                <a:gd name="T31" fmla="*/ 9 h 60"/>
                <a:gd name="T32" fmla="*/ 79 w 100"/>
                <a:gd name="T33" fmla="*/ 13 h 60"/>
                <a:gd name="T34" fmla="*/ 79 w 100"/>
                <a:gd name="T35" fmla="*/ 17 h 60"/>
                <a:gd name="T36" fmla="*/ 84 w 100"/>
                <a:gd name="T37" fmla="*/ 21 h 60"/>
                <a:gd name="T38" fmla="*/ 94 w 100"/>
                <a:gd name="T39" fmla="*/ 25 h 60"/>
                <a:gd name="T40" fmla="*/ 99 w 100"/>
                <a:gd name="T41" fmla="*/ 30 h 60"/>
                <a:gd name="T42" fmla="*/ 99 w 100"/>
                <a:gd name="T43" fmla="*/ 38 h 60"/>
                <a:gd name="T44" fmla="*/ 99 w 100"/>
                <a:gd name="T45" fmla="*/ 42 h 60"/>
                <a:gd name="T46" fmla="*/ 94 w 100"/>
                <a:gd name="T47" fmla="*/ 46 h 60"/>
                <a:gd name="T48" fmla="*/ 59 w 100"/>
                <a:gd name="T49" fmla="*/ 59 h 60"/>
                <a:gd name="T50" fmla="*/ 54 w 100"/>
                <a:gd name="T51" fmla="*/ 59 h 60"/>
                <a:gd name="T52" fmla="*/ 44 w 100"/>
                <a:gd name="T53" fmla="*/ 55 h 60"/>
                <a:gd name="T54" fmla="*/ 39 w 100"/>
                <a:gd name="T55" fmla="*/ 51 h 60"/>
                <a:gd name="T56" fmla="*/ 29 w 100"/>
                <a:gd name="T57" fmla="*/ 42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0"/>
                <a:gd name="T88" fmla="*/ 0 h 60"/>
                <a:gd name="T89" fmla="*/ 100 w 10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0" h="60">
                  <a:moveTo>
                    <a:pt x="29" y="42"/>
                  </a:moveTo>
                  <a:lnTo>
                    <a:pt x="29" y="38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0" y="17"/>
                  </a:lnTo>
                  <a:lnTo>
                    <a:pt x="19" y="13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79" y="5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9" y="17"/>
                  </a:lnTo>
                  <a:lnTo>
                    <a:pt x="84" y="21"/>
                  </a:lnTo>
                  <a:lnTo>
                    <a:pt x="94" y="25"/>
                  </a:lnTo>
                  <a:lnTo>
                    <a:pt x="99" y="30"/>
                  </a:lnTo>
                  <a:lnTo>
                    <a:pt x="99" y="38"/>
                  </a:lnTo>
                  <a:lnTo>
                    <a:pt x="99" y="42"/>
                  </a:lnTo>
                  <a:lnTo>
                    <a:pt x="94" y="46"/>
                  </a:lnTo>
                  <a:lnTo>
                    <a:pt x="59" y="59"/>
                  </a:lnTo>
                  <a:lnTo>
                    <a:pt x="54" y="59"/>
                  </a:lnTo>
                  <a:lnTo>
                    <a:pt x="44" y="55"/>
                  </a:lnTo>
                  <a:lnTo>
                    <a:pt x="39" y="51"/>
                  </a:lnTo>
                  <a:lnTo>
                    <a:pt x="29" y="4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4" name="Freeform 318"/>
            <p:cNvSpPr>
              <a:spLocks/>
            </p:cNvSpPr>
            <p:nvPr/>
          </p:nvSpPr>
          <p:spPr bwMode="auto">
            <a:xfrm>
              <a:off x="1988" y="2425"/>
              <a:ext cx="32" cy="46"/>
            </a:xfrm>
            <a:custGeom>
              <a:avLst/>
              <a:gdLst>
                <a:gd name="T0" fmla="*/ 0 w 45"/>
                <a:gd name="T1" fmla="*/ 21 h 51"/>
                <a:gd name="T2" fmla="*/ 0 w 45"/>
                <a:gd name="T3" fmla="*/ 13 h 51"/>
                <a:gd name="T4" fmla="*/ 5 w 45"/>
                <a:gd name="T5" fmla="*/ 9 h 51"/>
                <a:gd name="T6" fmla="*/ 15 w 45"/>
                <a:gd name="T7" fmla="*/ 5 h 51"/>
                <a:gd name="T8" fmla="*/ 25 w 45"/>
                <a:gd name="T9" fmla="*/ 0 h 51"/>
                <a:gd name="T10" fmla="*/ 34 w 45"/>
                <a:gd name="T11" fmla="*/ 5 h 51"/>
                <a:gd name="T12" fmla="*/ 39 w 45"/>
                <a:gd name="T13" fmla="*/ 5 h 51"/>
                <a:gd name="T14" fmla="*/ 44 w 45"/>
                <a:gd name="T15" fmla="*/ 13 h 51"/>
                <a:gd name="T16" fmla="*/ 44 w 45"/>
                <a:gd name="T17" fmla="*/ 25 h 51"/>
                <a:gd name="T18" fmla="*/ 34 w 45"/>
                <a:gd name="T19" fmla="*/ 38 h 51"/>
                <a:gd name="T20" fmla="*/ 34 w 45"/>
                <a:gd name="T21" fmla="*/ 42 h 51"/>
                <a:gd name="T22" fmla="*/ 25 w 45"/>
                <a:gd name="T23" fmla="*/ 50 h 51"/>
                <a:gd name="T24" fmla="*/ 20 w 45"/>
                <a:gd name="T25" fmla="*/ 50 h 51"/>
                <a:gd name="T26" fmla="*/ 15 w 45"/>
                <a:gd name="T27" fmla="*/ 42 h 51"/>
                <a:gd name="T28" fmla="*/ 0 w 45"/>
                <a:gd name="T29" fmla="*/ 2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51"/>
                <a:gd name="T47" fmla="*/ 45 w 45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51">
                  <a:moveTo>
                    <a:pt x="0" y="21"/>
                  </a:moveTo>
                  <a:lnTo>
                    <a:pt x="0" y="13"/>
                  </a:lnTo>
                  <a:lnTo>
                    <a:pt x="5" y="9"/>
                  </a:lnTo>
                  <a:lnTo>
                    <a:pt x="15" y="5"/>
                  </a:lnTo>
                  <a:lnTo>
                    <a:pt x="25" y="0"/>
                  </a:lnTo>
                  <a:lnTo>
                    <a:pt x="34" y="5"/>
                  </a:lnTo>
                  <a:lnTo>
                    <a:pt x="39" y="5"/>
                  </a:lnTo>
                  <a:lnTo>
                    <a:pt x="44" y="13"/>
                  </a:lnTo>
                  <a:lnTo>
                    <a:pt x="44" y="25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5" y="42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5" name="Freeform 319"/>
            <p:cNvSpPr>
              <a:spLocks/>
            </p:cNvSpPr>
            <p:nvPr/>
          </p:nvSpPr>
          <p:spPr bwMode="auto">
            <a:xfrm>
              <a:off x="1961" y="2389"/>
              <a:ext cx="88" cy="69"/>
            </a:xfrm>
            <a:custGeom>
              <a:avLst/>
              <a:gdLst>
                <a:gd name="T0" fmla="*/ 20 w 119"/>
                <a:gd name="T1" fmla="*/ 41 h 75"/>
                <a:gd name="T2" fmla="*/ 0 w 119"/>
                <a:gd name="T3" fmla="*/ 29 h 75"/>
                <a:gd name="T4" fmla="*/ 25 w 119"/>
                <a:gd name="T5" fmla="*/ 20 h 75"/>
                <a:gd name="T6" fmla="*/ 25 w 119"/>
                <a:gd name="T7" fmla="*/ 12 h 75"/>
                <a:gd name="T8" fmla="*/ 25 w 119"/>
                <a:gd name="T9" fmla="*/ 4 h 75"/>
                <a:gd name="T10" fmla="*/ 25 w 119"/>
                <a:gd name="T11" fmla="*/ 0 h 75"/>
                <a:gd name="T12" fmla="*/ 30 w 119"/>
                <a:gd name="T13" fmla="*/ 0 h 75"/>
                <a:gd name="T14" fmla="*/ 35 w 119"/>
                <a:gd name="T15" fmla="*/ 0 h 75"/>
                <a:gd name="T16" fmla="*/ 44 w 119"/>
                <a:gd name="T17" fmla="*/ 4 h 75"/>
                <a:gd name="T18" fmla="*/ 44 w 119"/>
                <a:gd name="T19" fmla="*/ 8 h 75"/>
                <a:gd name="T20" fmla="*/ 49 w 119"/>
                <a:gd name="T21" fmla="*/ 8 h 75"/>
                <a:gd name="T22" fmla="*/ 54 w 119"/>
                <a:gd name="T23" fmla="*/ 12 h 75"/>
                <a:gd name="T24" fmla="*/ 69 w 119"/>
                <a:gd name="T25" fmla="*/ 12 h 75"/>
                <a:gd name="T26" fmla="*/ 74 w 119"/>
                <a:gd name="T27" fmla="*/ 12 h 75"/>
                <a:gd name="T28" fmla="*/ 74 w 119"/>
                <a:gd name="T29" fmla="*/ 8 h 75"/>
                <a:gd name="T30" fmla="*/ 79 w 119"/>
                <a:gd name="T31" fmla="*/ 4 h 75"/>
                <a:gd name="T32" fmla="*/ 84 w 119"/>
                <a:gd name="T33" fmla="*/ 4 h 75"/>
                <a:gd name="T34" fmla="*/ 89 w 119"/>
                <a:gd name="T35" fmla="*/ 8 h 75"/>
                <a:gd name="T36" fmla="*/ 89 w 119"/>
                <a:gd name="T37" fmla="*/ 12 h 75"/>
                <a:gd name="T38" fmla="*/ 89 w 119"/>
                <a:gd name="T39" fmla="*/ 16 h 75"/>
                <a:gd name="T40" fmla="*/ 93 w 119"/>
                <a:gd name="T41" fmla="*/ 25 h 75"/>
                <a:gd name="T42" fmla="*/ 103 w 119"/>
                <a:gd name="T43" fmla="*/ 29 h 75"/>
                <a:gd name="T44" fmla="*/ 103 w 119"/>
                <a:gd name="T45" fmla="*/ 33 h 75"/>
                <a:gd name="T46" fmla="*/ 108 w 119"/>
                <a:gd name="T47" fmla="*/ 45 h 75"/>
                <a:gd name="T48" fmla="*/ 118 w 119"/>
                <a:gd name="T49" fmla="*/ 66 h 75"/>
                <a:gd name="T50" fmla="*/ 118 w 119"/>
                <a:gd name="T51" fmla="*/ 74 h 75"/>
                <a:gd name="T52" fmla="*/ 113 w 119"/>
                <a:gd name="T53" fmla="*/ 74 h 75"/>
                <a:gd name="T54" fmla="*/ 108 w 119"/>
                <a:gd name="T55" fmla="*/ 74 h 75"/>
                <a:gd name="T56" fmla="*/ 103 w 119"/>
                <a:gd name="T57" fmla="*/ 74 h 75"/>
                <a:gd name="T58" fmla="*/ 89 w 119"/>
                <a:gd name="T59" fmla="*/ 66 h 75"/>
                <a:gd name="T60" fmla="*/ 79 w 119"/>
                <a:gd name="T61" fmla="*/ 66 h 75"/>
                <a:gd name="T62" fmla="*/ 79 w 119"/>
                <a:gd name="T63" fmla="*/ 62 h 75"/>
                <a:gd name="T64" fmla="*/ 79 w 119"/>
                <a:gd name="T65" fmla="*/ 53 h 75"/>
                <a:gd name="T66" fmla="*/ 74 w 119"/>
                <a:gd name="T67" fmla="*/ 45 h 75"/>
                <a:gd name="T68" fmla="*/ 59 w 119"/>
                <a:gd name="T69" fmla="*/ 41 h 75"/>
                <a:gd name="T70" fmla="*/ 54 w 119"/>
                <a:gd name="T71" fmla="*/ 41 h 75"/>
                <a:gd name="T72" fmla="*/ 49 w 119"/>
                <a:gd name="T73" fmla="*/ 45 h 75"/>
                <a:gd name="T74" fmla="*/ 44 w 119"/>
                <a:gd name="T75" fmla="*/ 49 h 75"/>
                <a:gd name="T76" fmla="*/ 40 w 119"/>
                <a:gd name="T77" fmla="*/ 57 h 75"/>
                <a:gd name="T78" fmla="*/ 20 w 119"/>
                <a:gd name="T79" fmla="*/ 41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9"/>
                <a:gd name="T121" fmla="*/ 0 h 75"/>
                <a:gd name="T122" fmla="*/ 119 w 119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9" h="75">
                  <a:moveTo>
                    <a:pt x="20" y="41"/>
                  </a:moveTo>
                  <a:lnTo>
                    <a:pt x="0" y="29"/>
                  </a:lnTo>
                  <a:lnTo>
                    <a:pt x="25" y="20"/>
                  </a:lnTo>
                  <a:lnTo>
                    <a:pt x="25" y="12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4" y="12"/>
                  </a:lnTo>
                  <a:lnTo>
                    <a:pt x="69" y="12"/>
                  </a:lnTo>
                  <a:lnTo>
                    <a:pt x="74" y="12"/>
                  </a:lnTo>
                  <a:lnTo>
                    <a:pt x="74" y="8"/>
                  </a:lnTo>
                  <a:lnTo>
                    <a:pt x="79" y="4"/>
                  </a:lnTo>
                  <a:lnTo>
                    <a:pt x="84" y="4"/>
                  </a:lnTo>
                  <a:lnTo>
                    <a:pt x="89" y="8"/>
                  </a:lnTo>
                  <a:lnTo>
                    <a:pt x="89" y="12"/>
                  </a:lnTo>
                  <a:lnTo>
                    <a:pt x="89" y="16"/>
                  </a:lnTo>
                  <a:lnTo>
                    <a:pt x="93" y="25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8" y="45"/>
                  </a:lnTo>
                  <a:lnTo>
                    <a:pt x="118" y="66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08" y="74"/>
                  </a:lnTo>
                  <a:lnTo>
                    <a:pt x="103" y="74"/>
                  </a:lnTo>
                  <a:lnTo>
                    <a:pt x="89" y="66"/>
                  </a:lnTo>
                  <a:lnTo>
                    <a:pt x="79" y="66"/>
                  </a:lnTo>
                  <a:lnTo>
                    <a:pt x="79" y="62"/>
                  </a:lnTo>
                  <a:lnTo>
                    <a:pt x="79" y="53"/>
                  </a:lnTo>
                  <a:lnTo>
                    <a:pt x="74" y="45"/>
                  </a:lnTo>
                  <a:lnTo>
                    <a:pt x="59" y="41"/>
                  </a:lnTo>
                  <a:lnTo>
                    <a:pt x="54" y="41"/>
                  </a:lnTo>
                  <a:lnTo>
                    <a:pt x="49" y="45"/>
                  </a:lnTo>
                  <a:lnTo>
                    <a:pt x="44" y="49"/>
                  </a:lnTo>
                  <a:lnTo>
                    <a:pt x="40" y="57"/>
                  </a:lnTo>
                  <a:lnTo>
                    <a:pt x="20" y="4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6" name="Freeform 320"/>
            <p:cNvSpPr>
              <a:spLocks/>
            </p:cNvSpPr>
            <p:nvPr/>
          </p:nvSpPr>
          <p:spPr bwMode="auto">
            <a:xfrm>
              <a:off x="2036" y="2407"/>
              <a:ext cx="74" cy="93"/>
            </a:xfrm>
            <a:custGeom>
              <a:avLst/>
              <a:gdLst>
                <a:gd name="T0" fmla="*/ 51 w 102"/>
                <a:gd name="T1" fmla="*/ 96 h 101"/>
                <a:gd name="T2" fmla="*/ 56 w 102"/>
                <a:gd name="T3" fmla="*/ 87 h 101"/>
                <a:gd name="T4" fmla="*/ 56 w 102"/>
                <a:gd name="T5" fmla="*/ 75 h 101"/>
                <a:gd name="T6" fmla="*/ 51 w 102"/>
                <a:gd name="T7" fmla="*/ 75 h 101"/>
                <a:gd name="T8" fmla="*/ 41 w 102"/>
                <a:gd name="T9" fmla="*/ 71 h 101"/>
                <a:gd name="T10" fmla="*/ 36 w 102"/>
                <a:gd name="T11" fmla="*/ 67 h 101"/>
                <a:gd name="T12" fmla="*/ 30 w 102"/>
                <a:gd name="T13" fmla="*/ 54 h 101"/>
                <a:gd name="T14" fmla="*/ 30 w 102"/>
                <a:gd name="T15" fmla="*/ 50 h 101"/>
                <a:gd name="T16" fmla="*/ 20 w 102"/>
                <a:gd name="T17" fmla="*/ 50 h 101"/>
                <a:gd name="T18" fmla="*/ 10 w 102"/>
                <a:gd name="T19" fmla="*/ 54 h 101"/>
                <a:gd name="T20" fmla="*/ 10 w 102"/>
                <a:gd name="T21" fmla="*/ 50 h 101"/>
                <a:gd name="T22" fmla="*/ 10 w 102"/>
                <a:gd name="T23" fmla="*/ 41 h 101"/>
                <a:gd name="T24" fmla="*/ 10 w 102"/>
                <a:gd name="T25" fmla="*/ 37 h 101"/>
                <a:gd name="T26" fmla="*/ 5 w 102"/>
                <a:gd name="T27" fmla="*/ 29 h 101"/>
                <a:gd name="T28" fmla="*/ 0 w 102"/>
                <a:gd name="T29" fmla="*/ 8 h 101"/>
                <a:gd name="T30" fmla="*/ 5 w 102"/>
                <a:gd name="T31" fmla="*/ 8 h 101"/>
                <a:gd name="T32" fmla="*/ 10 w 102"/>
                <a:gd name="T33" fmla="*/ 12 h 101"/>
                <a:gd name="T34" fmla="*/ 20 w 102"/>
                <a:gd name="T35" fmla="*/ 12 h 101"/>
                <a:gd name="T36" fmla="*/ 30 w 102"/>
                <a:gd name="T37" fmla="*/ 8 h 101"/>
                <a:gd name="T38" fmla="*/ 30 w 102"/>
                <a:gd name="T39" fmla="*/ 4 h 101"/>
                <a:gd name="T40" fmla="*/ 36 w 102"/>
                <a:gd name="T41" fmla="*/ 4 h 101"/>
                <a:gd name="T42" fmla="*/ 41 w 102"/>
                <a:gd name="T43" fmla="*/ 8 h 101"/>
                <a:gd name="T44" fmla="*/ 46 w 102"/>
                <a:gd name="T45" fmla="*/ 4 h 101"/>
                <a:gd name="T46" fmla="*/ 51 w 102"/>
                <a:gd name="T47" fmla="*/ 4 h 101"/>
                <a:gd name="T48" fmla="*/ 61 w 102"/>
                <a:gd name="T49" fmla="*/ 4 h 101"/>
                <a:gd name="T50" fmla="*/ 71 w 102"/>
                <a:gd name="T51" fmla="*/ 4 h 101"/>
                <a:gd name="T52" fmla="*/ 81 w 102"/>
                <a:gd name="T53" fmla="*/ 0 h 101"/>
                <a:gd name="T54" fmla="*/ 91 w 102"/>
                <a:gd name="T55" fmla="*/ 4 h 101"/>
                <a:gd name="T56" fmla="*/ 91 w 102"/>
                <a:gd name="T57" fmla="*/ 12 h 101"/>
                <a:gd name="T58" fmla="*/ 91 w 102"/>
                <a:gd name="T59" fmla="*/ 16 h 101"/>
                <a:gd name="T60" fmla="*/ 96 w 102"/>
                <a:gd name="T61" fmla="*/ 25 h 101"/>
                <a:gd name="T62" fmla="*/ 96 w 102"/>
                <a:gd name="T63" fmla="*/ 37 h 101"/>
                <a:gd name="T64" fmla="*/ 96 w 102"/>
                <a:gd name="T65" fmla="*/ 46 h 101"/>
                <a:gd name="T66" fmla="*/ 96 w 102"/>
                <a:gd name="T67" fmla="*/ 50 h 101"/>
                <a:gd name="T68" fmla="*/ 91 w 102"/>
                <a:gd name="T69" fmla="*/ 62 h 101"/>
                <a:gd name="T70" fmla="*/ 91 w 102"/>
                <a:gd name="T71" fmla="*/ 75 h 101"/>
                <a:gd name="T72" fmla="*/ 91 w 102"/>
                <a:gd name="T73" fmla="*/ 83 h 101"/>
                <a:gd name="T74" fmla="*/ 101 w 102"/>
                <a:gd name="T75" fmla="*/ 100 h 101"/>
                <a:gd name="T76" fmla="*/ 81 w 102"/>
                <a:gd name="T77" fmla="*/ 92 h 101"/>
                <a:gd name="T78" fmla="*/ 51 w 102"/>
                <a:gd name="T79" fmla="*/ 96 h 1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101"/>
                <a:gd name="T122" fmla="*/ 102 w 102"/>
                <a:gd name="T123" fmla="*/ 101 h 1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101">
                  <a:moveTo>
                    <a:pt x="51" y="96"/>
                  </a:moveTo>
                  <a:lnTo>
                    <a:pt x="56" y="87"/>
                  </a:lnTo>
                  <a:lnTo>
                    <a:pt x="56" y="75"/>
                  </a:lnTo>
                  <a:lnTo>
                    <a:pt x="51" y="75"/>
                  </a:lnTo>
                  <a:lnTo>
                    <a:pt x="41" y="71"/>
                  </a:lnTo>
                  <a:lnTo>
                    <a:pt x="36" y="67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20" y="50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10" y="41"/>
                  </a:lnTo>
                  <a:lnTo>
                    <a:pt x="10" y="37"/>
                  </a:lnTo>
                  <a:lnTo>
                    <a:pt x="5" y="29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12"/>
                  </a:lnTo>
                  <a:lnTo>
                    <a:pt x="2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41" y="8"/>
                  </a:lnTo>
                  <a:lnTo>
                    <a:pt x="46" y="4"/>
                  </a:lnTo>
                  <a:lnTo>
                    <a:pt x="51" y="4"/>
                  </a:lnTo>
                  <a:lnTo>
                    <a:pt x="61" y="4"/>
                  </a:lnTo>
                  <a:lnTo>
                    <a:pt x="71" y="4"/>
                  </a:lnTo>
                  <a:lnTo>
                    <a:pt x="81" y="0"/>
                  </a:lnTo>
                  <a:lnTo>
                    <a:pt x="91" y="4"/>
                  </a:lnTo>
                  <a:lnTo>
                    <a:pt x="91" y="12"/>
                  </a:lnTo>
                  <a:lnTo>
                    <a:pt x="91" y="16"/>
                  </a:lnTo>
                  <a:lnTo>
                    <a:pt x="96" y="25"/>
                  </a:lnTo>
                  <a:lnTo>
                    <a:pt x="96" y="37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1" y="62"/>
                  </a:lnTo>
                  <a:lnTo>
                    <a:pt x="91" y="75"/>
                  </a:lnTo>
                  <a:lnTo>
                    <a:pt x="91" y="83"/>
                  </a:lnTo>
                  <a:lnTo>
                    <a:pt x="101" y="100"/>
                  </a:lnTo>
                  <a:lnTo>
                    <a:pt x="81" y="92"/>
                  </a:lnTo>
                  <a:lnTo>
                    <a:pt x="51" y="9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7" name="Freeform 321"/>
            <p:cNvSpPr>
              <a:spLocks/>
            </p:cNvSpPr>
            <p:nvPr/>
          </p:nvSpPr>
          <p:spPr bwMode="auto">
            <a:xfrm>
              <a:off x="2070" y="2372"/>
              <a:ext cx="64" cy="41"/>
            </a:xfrm>
            <a:custGeom>
              <a:avLst/>
              <a:gdLst>
                <a:gd name="T0" fmla="*/ 31 w 88"/>
                <a:gd name="T1" fmla="*/ 12 h 45"/>
                <a:gd name="T2" fmla="*/ 26 w 88"/>
                <a:gd name="T3" fmla="*/ 12 h 45"/>
                <a:gd name="T4" fmla="*/ 21 w 88"/>
                <a:gd name="T5" fmla="*/ 12 h 45"/>
                <a:gd name="T6" fmla="*/ 11 w 88"/>
                <a:gd name="T7" fmla="*/ 16 h 45"/>
                <a:gd name="T8" fmla="*/ 6 w 88"/>
                <a:gd name="T9" fmla="*/ 24 h 45"/>
                <a:gd name="T10" fmla="*/ 0 w 88"/>
                <a:gd name="T11" fmla="*/ 44 h 45"/>
                <a:gd name="T12" fmla="*/ 6 w 88"/>
                <a:gd name="T13" fmla="*/ 44 h 45"/>
                <a:gd name="T14" fmla="*/ 16 w 88"/>
                <a:gd name="T15" fmla="*/ 44 h 45"/>
                <a:gd name="T16" fmla="*/ 21 w 88"/>
                <a:gd name="T17" fmla="*/ 44 h 45"/>
                <a:gd name="T18" fmla="*/ 31 w 88"/>
                <a:gd name="T19" fmla="*/ 44 h 45"/>
                <a:gd name="T20" fmla="*/ 41 w 88"/>
                <a:gd name="T21" fmla="*/ 44 h 45"/>
                <a:gd name="T22" fmla="*/ 41 w 88"/>
                <a:gd name="T23" fmla="*/ 40 h 45"/>
                <a:gd name="T24" fmla="*/ 46 w 88"/>
                <a:gd name="T25" fmla="*/ 36 h 45"/>
                <a:gd name="T26" fmla="*/ 46 w 88"/>
                <a:gd name="T27" fmla="*/ 28 h 45"/>
                <a:gd name="T28" fmla="*/ 56 w 88"/>
                <a:gd name="T29" fmla="*/ 24 h 45"/>
                <a:gd name="T30" fmla="*/ 72 w 88"/>
                <a:gd name="T31" fmla="*/ 24 h 45"/>
                <a:gd name="T32" fmla="*/ 77 w 88"/>
                <a:gd name="T33" fmla="*/ 24 h 45"/>
                <a:gd name="T34" fmla="*/ 82 w 88"/>
                <a:gd name="T35" fmla="*/ 24 h 45"/>
                <a:gd name="T36" fmla="*/ 87 w 88"/>
                <a:gd name="T37" fmla="*/ 24 h 45"/>
                <a:gd name="T38" fmla="*/ 77 w 88"/>
                <a:gd name="T39" fmla="*/ 20 h 45"/>
                <a:gd name="T40" fmla="*/ 77 w 88"/>
                <a:gd name="T41" fmla="*/ 16 h 45"/>
                <a:gd name="T42" fmla="*/ 72 w 88"/>
                <a:gd name="T43" fmla="*/ 12 h 45"/>
                <a:gd name="T44" fmla="*/ 72 w 88"/>
                <a:gd name="T45" fmla="*/ 4 h 45"/>
                <a:gd name="T46" fmla="*/ 67 w 88"/>
                <a:gd name="T47" fmla="*/ 0 h 45"/>
                <a:gd name="T48" fmla="*/ 62 w 88"/>
                <a:gd name="T49" fmla="*/ 0 h 45"/>
                <a:gd name="T50" fmla="*/ 56 w 88"/>
                <a:gd name="T51" fmla="*/ 4 h 45"/>
                <a:gd name="T52" fmla="*/ 46 w 88"/>
                <a:gd name="T53" fmla="*/ 8 h 45"/>
                <a:gd name="T54" fmla="*/ 41 w 88"/>
                <a:gd name="T55" fmla="*/ 12 h 45"/>
                <a:gd name="T56" fmla="*/ 31 w 88"/>
                <a:gd name="T57" fmla="*/ 12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45"/>
                <a:gd name="T89" fmla="*/ 88 w 8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45">
                  <a:moveTo>
                    <a:pt x="31" y="12"/>
                  </a:moveTo>
                  <a:lnTo>
                    <a:pt x="26" y="12"/>
                  </a:lnTo>
                  <a:lnTo>
                    <a:pt x="21" y="12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16" y="44"/>
                  </a:lnTo>
                  <a:lnTo>
                    <a:pt x="21" y="44"/>
                  </a:lnTo>
                  <a:lnTo>
                    <a:pt x="31" y="44"/>
                  </a:lnTo>
                  <a:lnTo>
                    <a:pt x="41" y="44"/>
                  </a:lnTo>
                  <a:lnTo>
                    <a:pt x="41" y="40"/>
                  </a:lnTo>
                  <a:lnTo>
                    <a:pt x="46" y="36"/>
                  </a:lnTo>
                  <a:lnTo>
                    <a:pt x="46" y="2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7" y="24"/>
                  </a:lnTo>
                  <a:lnTo>
                    <a:pt x="77" y="20"/>
                  </a:lnTo>
                  <a:lnTo>
                    <a:pt x="77" y="16"/>
                  </a:lnTo>
                  <a:lnTo>
                    <a:pt x="72" y="12"/>
                  </a:lnTo>
                  <a:lnTo>
                    <a:pt x="72" y="4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6" y="4"/>
                  </a:lnTo>
                  <a:lnTo>
                    <a:pt x="46" y="8"/>
                  </a:lnTo>
                  <a:lnTo>
                    <a:pt x="41" y="12"/>
                  </a:lnTo>
                  <a:lnTo>
                    <a:pt x="31" y="1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8" name="Freeform 322"/>
            <p:cNvSpPr>
              <a:spLocks/>
            </p:cNvSpPr>
            <p:nvPr/>
          </p:nvSpPr>
          <p:spPr bwMode="auto">
            <a:xfrm>
              <a:off x="2098" y="2396"/>
              <a:ext cx="30" cy="104"/>
            </a:xfrm>
            <a:custGeom>
              <a:avLst/>
              <a:gdLst>
                <a:gd name="T0" fmla="*/ 16 w 42"/>
                <a:gd name="T1" fmla="*/ 0 h 114"/>
                <a:gd name="T2" fmla="*/ 11 w 42"/>
                <a:gd name="T3" fmla="*/ 0 h 114"/>
                <a:gd name="T4" fmla="*/ 5 w 42"/>
                <a:gd name="T5" fmla="*/ 4 h 114"/>
                <a:gd name="T6" fmla="*/ 5 w 42"/>
                <a:gd name="T7" fmla="*/ 8 h 114"/>
                <a:gd name="T8" fmla="*/ 0 w 42"/>
                <a:gd name="T9" fmla="*/ 13 h 114"/>
                <a:gd name="T10" fmla="*/ 0 w 42"/>
                <a:gd name="T11" fmla="*/ 17 h 114"/>
                <a:gd name="T12" fmla="*/ 5 w 42"/>
                <a:gd name="T13" fmla="*/ 29 h 114"/>
                <a:gd name="T14" fmla="*/ 11 w 42"/>
                <a:gd name="T15" fmla="*/ 34 h 114"/>
                <a:gd name="T16" fmla="*/ 11 w 42"/>
                <a:gd name="T17" fmla="*/ 46 h 114"/>
                <a:gd name="T18" fmla="*/ 11 w 42"/>
                <a:gd name="T19" fmla="*/ 59 h 114"/>
                <a:gd name="T20" fmla="*/ 11 w 42"/>
                <a:gd name="T21" fmla="*/ 63 h 114"/>
                <a:gd name="T22" fmla="*/ 11 w 42"/>
                <a:gd name="T23" fmla="*/ 71 h 114"/>
                <a:gd name="T24" fmla="*/ 5 w 42"/>
                <a:gd name="T25" fmla="*/ 92 h 114"/>
                <a:gd name="T26" fmla="*/ 11 w 42"/>
                <a:gd name="T27" fmla="*/ 113 h 114"/>
                <a:gd name="T28" fmla="*/ 36 w 42"/>
                <a:gd name="T29" fmla="*/ 113 h 114"/>
                <a:gd name="T30" fmla="*/ 36 w 42"/>
                <a:gd name="T31" fmla="*/ 109 h 114"/>
                <a:gd name="T32" fmla="*/ 36 w 42"/>
                <a:gd name="T33" fmla="*/ 100 h 114"/>
                <a:gd name="T34" fmla="*/ 41 w 42"/>
                <a:gd name="T35" fmla="*/ 75 h 114"/>
                <a:gd name="T36" fmla="*/ 41 w 42"/>
                <a:gd name="T37" fmla="*/ 63 h 114"/>
                <a:gd name="T38" fmla="*/ 41 w 42"/>
                <a:gd name="T39" fmla="*/ 50 h 114"/>
                <a:gd name="T40" fmla="*/ 36 w 42"/>
                <a:gd name="T41" fmla="*/ 38 h 114"/>
                <a:gd name="T42" fmla="*/ 36 w 42"/>
                <a:gd name="T43" fmla="*/ 34 h 114"/>
                <a:gd name="T44" fmla="*/ 31 w 42"/>
                <a:gd name="T45" fmla="*/ 8 h 114"/>
                <a:gd name="T46" fmla="*/ 26 w 42"/>
                <a:gd name="T47" fmla="*/ 0 h 114"/>
                <a:gd name="T48" fmla="*/ 16 w 42"/>
                <a:gd name="T49" fmla="*/ 0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14"/>
                <a:gd name="T77" fmla="*/ 42 w 42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14">
                  <a:moveTo>
                    <a:pt x="16" y="0"/>
                  </a:moveTo>
                  <a:lnTo>
                    <a:pt x="11" y="0"/>
                  </a:lnTo>
                  <a:lnTo>
                    <a:pt x="5" y="4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5" y="29"/>
                  </a:lnTo>
                  <a:lnTo>
                    <a:pt x="11" y="34"/>
                  </a:lnTo>
                  <a:lnTo>
                    <a:pt x="11" y="46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71"/>
                  </a:lnTo>
                  <a:lnTo>
                    <a:pt x="5" y="92"/>
                  </a:lnTo>
                  <a:lnTo>
                    <a:pt x="11" y="113"/>
                  </a:lnTo>
                  <a:lnTo>
                    <a:pt x="36" y="113"/>
                  </a:lnTo>
                  <a:lnTo>
                    <a:pt x="36" y="109"/>
                  </a:lnTo>
                  <a:lnTo>
                    <a:pt x="36" y="100"/>
                  </a:lnTo>
                  <a:lnTo>
                    <a:pt x="41" y="75"/>
                  </a:lnTo>
                  <a:lnTo>
                    <a:pt x="41" y="63"/>
                  </a:lnTo>
                  <a:lnTo>
                    <a:pt x="41" y="50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31" y="8"/>
                  </a:lnTo>
                  <a:lnTo>
                    <a:pt x="26" y="0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19" name="Freeform 323"/>
            <p:cNvSpPr>
              <a:spLocks/>
            </p:cNvSpPr>
            <p:nvPr/>
          </p:nvSpPr>
          <p:spPr bwMode="auto">
            <a:xfrm>
              <a:off x="2114" y="2396"/>
              <a:ext cx="26" cy="104"/>
            </a:xfrm>
            <a:custGeom>
              <a:avLst/>
              <a:gdLst>
                <a:gd name="T0" fmla="*/ 0 w 32"/>
                <a:gd name="T1" fmla="*/ 0 h 114"/>
                <a:gd name="T2" fmla="*/ 5 w 32"/>
                <a:gd name="T3" fmla="*/ 0 h 114"/>
                <a:gd name="T4" fmla="*/ 16 w 32"/>
                <a:gd name="T5" fmla="*/ 0 h 114"/>
                <a:gd name="T6" fmla="*/ 16 w 32"/>
                <a:gd name="T7" fmla="*/ 4 h 114"/>
                <a:gd name="T8" fmla="*/ 16 w 32"/>
                <a:gd name="T9" fmla="*/ 8 h 114"/>
                <a:gd name="T10" fmla="*/ 16 w 32"/>
                <a:gd name="T11" fmla="*/ 13 h 114"/>
                <a:gd name="T12" fmla="*/ 21 w 32"/>
                <a:gd name="T13" fmla="*/ 13 h 114"/>
                <a:gd name="T14" fmla="*/ 26 w 32"/>
                <a:gd name="T15" fmla="*/ 17 h 114"/>
                <a:gd name="T16" fmla="*/ 31 w 32"/>
                <a:gd name="T17" fmla="*/ 25 h 114"/>
                <a:gd name="T18" fmla="*/ 31 w 32"/>
                <a:gd name="T19" fmla="*/ 34 h 114"/>
                <a:gd name="T20" fmla="*/ 31 w 32"/>
                <a:gd name="T21" fmla="*/ 38 h 114"/>
                <a:gd name="T22" fmla="*/ 31 w 32"/>
                <a:gd name="T23" fmla="*/ 46 h 114"/>
                <a:gd name="T24" fmla="*/ 31 w 32"/>
                <a:gd name="T25" fmla="*/ 67 h 114"/>
                <a:gd name="T26" fmla="*/ 31 w 32"/>
                <a:gd name="T27" fmla="*/ 92 h 114"/>
                <a:gd name="T28" fmla="*/ 31 w 32"/>
                <a:gd name="T29" fmla="*/ 96 h 114"/>
                <a:gd name="T30" fmla="*/ 31 w 32"/>
                <a:gd name="T31" fmla="*/ 100 h 114"/>
                <a:gd name="T32" fmla="*/ 26 w 32"/>
                <a:gd name="T33" fmla="*/ 105 h 114"/>
                <a:gd name="T34" fmla="*/ 21 w 32"/>
                <a:gd name="T35" fmla="*/ 109 h 114"/>
                <a:gd name="T36" fmla="*/ 10 w 32"/>
                <a:gd name="T37" fmla="*/ 113 h 114"/>
                <a:gd name="T38" fmla="*/ 10 w 32"/>
                <a:gd name="T39" fmla="*/ 109 h 114"/>
                <a:gd name="T40" fmla="*/ 16 w 32"/>
                <a:gd name="T41" fmla="*/ 92 h 114"/>
                <a:gd name="T42" fmla="*/ 16 w 32"/>
                <a:gd name="T43" fmla="*/ 75 h 114"/>
                <a:gd name="T44" fmla="*/ 16 w 32"/>
                <a:gd name="T45" fmla="*/ 63 h 114"/>
                <a:gd name="T46" fmla="*/ 10 w 32"/>
                <a:gd name="T47" fmla="*/ 42 h 114"/>
                <a:gd name="T48" fmla="*/ 10 w 32"/>
                <a:gd name="T49" fmla="*/ 29 h 114"/>
                <a:gd name="T50" fmla="*/ 10 w 32"/>
                <a:gd name="T51" fmla="*/ 13 h 114"/>
                <a:gd name="T52" fmla="*/ 5 w 32"/>
                <a:gd name="T53" fmla="*/ 8 h 114"/>
                <a:gd name="T54" fmla="*/ 5 w 32"/>
                <a:gd name="T55" fmla="*/ 4 h 114"/>
                <a:gd name="T56" fmla="*/ 0 w 32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114"/>
                <a:gd name="T89" fmla="*/ 32 w 32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114">
                  <a:moveTo>
                    <a:pt x="0" y="0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21" y="13"/>
                  </a:lnTo>
                  <a:lnTo>
                    <a:pt x="26" y="17"/>
                  </a:lnTo>
                  <a:lnTo>
                    <a:pt x="31" y="25"/>
                  </a:lnTo>
                  <a:lnTo>
                    <a:pt x="31" y="34"/>
                  </a:lnTo>
                  <a:lnTo>
                    <a:pt x="31" y="38"/>
                  </a:lnTo>
                  <a:lnTo>
                    <a:pt x="31" y="46"/>
                  </a:lnTo>
                  <a:lnTo>
                    <a:pt x="31" y="67"/>
                  </a:lnTo>
                  <a:lnTo>
                    <a:pt x="31" y="92"/>
                  </a:lnTo>
                  <a:lnTo>
                    <a:pt x="31" y="96"/>
                  </a:lnTo>
                  <a:lnTo>
                    <a:pt x="31" y="100"/>
                  </a:lnTo>
                  <a:lnTo>
                    <a:pt x="26" y="105"/>
                  </a:lnTo>
                  <a:lnTo>
                    <a:pt x="21" y="109"/>
                  </a:lnTo>
                  <a:lnTo>
                    <a:pt x="10" y="113"/>
                  </a:lnTo>
                  <a:lnTo>
                    <a:pt x="10" y="109"/>
                  </a:lnTo>
                  <a:lnTo>
                    <a:pt x="16" y="92"/>
                  </a:lnTo>
                  <a:lnTo>
                    <a:pt x="16" y="75"/>
                  </a:lnTo>
                  <a:lnTo>
                    <a:pt x="16" y="63"/>
                  </a:lnTo>
                  <a:lnTo>
                    <a:pt x="10" y="42"/>
                  </a:lnTo>
                  <a:lnTo>
                    <a:pt x="10" y="29"/>
                  </a:lnTo>
                  <a:lnTo>
                    <a:pt x="10" y="13"/>
                  </a:lnTo>
                  <a:lnTo>
                    <a:pt x="5" y="8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20" name="Freeform 324"/>
            <p:cNvSpPr>
              <a:spLocks/>
            </p:cNvSpPr>
            <p:nvPr/>
          </p:nvSpPr>
          <p:spPr bwMode="auto">
            <a:xfrm>
              <a:off x="2128" y="2391"/>
              <a:ext cx="36" cy="99"/>
            </a:xfrm>
            <a:custGeom>
              <a:avLst/>
              <a:gdLst>
                <a:gd name="T0" fmla="*/ 16 w 48"/>
                <a:gd name="T1" fmla="*/ 108 h 109"/>
                <a:gd name="T2" fmla="*/ 16 w 48"/>
                <a:gd name="T3" fmla="*/ 104 h 109"/>
                <a:gd name="T4" fmla="*/ 16 w 48"/>
                <a:gd name="T5" fmla="*/ 100 h 109"/>
                <a:gd name="T6" fmla="*/ 16 w 48"/>
                <a:gd name="T7" fmla="*/ 79 h 109"/>
                <a:gd name="T8" fmla="*/ 16 w 48"/>
                <a:gd name="T9" fmla="*/ 54 h 109"/>
                <a:gd name="T10" fmla="*/ 16 w 48"/>
                <a:gd name="T11" fmla="*/ 46 h 109"/>
                <a:gd name="T12" fmla="*/ 16 w 48"/>
                <a:gd name="T13" fmla="*/ 37 h 109"/>
                <a:gd name="T14" fmla="*/ 10 w 48"/>
                <a:gd name="T15" fmla="*/ 29 h 109"/>
                <a:gd name="T16" fmla="*/ 5 w 48"/>
                <a:gd name="T17" fmla="*/ 21 h 109"/>
                <a:gd name="T18" fmla="*/ 0 w 48"/>
                <a:gd name="T19" fmla="*/ 16 h 109"/>
                <a:gd name="T20" fmla="*/ 0 w 48"/>
                <a:gd name="T21" fmla="*/ 8 h 109"/>
                <a:gd name="T22" fmla="*/ 16 w 48"/>
                <a:gd name="T23" fmla="*/ 8 h 109"/>
                <a:gd name="T24" fmla="*/ 21 w 48"/>
                <a:gd name="T25" fmla="*/ 0 h 109"/>
                <a:gd name="T26" fmla="*/ 31 w 48"/>
                <a:gd name="T27" fmla="*/ 8 h 109"/>
                <a:gd name="T28" fmla="*/ 36 w 48"/>
                <a:gd name="T29" fmla="*/ 12 h 109"/>
                <a:gd name="T30" fmla="*/ 41 w 48"/>
                <a:gd name="T31" fmla="*/ 16 h 109"/>
                <a:gd name="T32" fmla="*/ 47 w 48"/>
                <a:gd name="T33" fmla="*/ 33 h 109"/>
                <a:gd name="T34" fmla="*/ 47 w 48"/>
                <a:gd name="T35" fmla="*/ 50 h 109"/>
                <a:gd name="T36" fmla="*/ 47 w 48"/>
                <a:gd name="T37" fmla="*/ 54 h 109"/>
                <a:gd name="T38" fmla="*/ 41 w 48"/>
                <a:gd name="T39" fmla="*/ 58 h 109"/>
                <a:gd name="T40" fmla="*/ 41 w 48"/>
                <a:gd name="T41" fmla="*/ 71 h 109"/>
                <a:gd name="T42" fmla="*/ 41 w 48"/>
                <a:gd name="T43" fmla="*/ 87 h 109"/>
                <a:gd name="T44" fmla="*/ 41 w 48"/>
                <a:gd name="T45" fmla="*/ 104 h 109"/>
                <a:gd name="T46" fmla="*/ 16 w 48"/>
                <a:gd name="T47" fmla="*/ 108 h 1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09"/>
                <a:gd name="T74" fmla="*/ 48 w 48"/>
                <a:gd name="T75" fmla="*/ 109 h 10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09">
                  <a:moveTo>
                    <a:pt x="16" y="108"/>
                  </a:moveTo>
                  <a:lnTo>
                    <a:pt x="16" y="104"/>
                  </a:lnTo>
                  <a:lnTo>
                    <a:pt x="16" y="100"/>
                  </a:lnTo>
                  <a:lnTo>
                    <a:pt x="16" y="79"/>
                  </a:lnTo>
                  <a:lnTo>
                    <a:pt x="16" y="54"/>
                  </a:lnTo>
                  <a:lnTo>
                    <a:pt x="16" y="46"/>
                  </a:lnTo>
                  <a:lnTo>
                    <a:pt x="16" y="37"/>
                  </a:lnTo>
                  <a:lnTo>
                    <a:pt x="10" y="29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21" y="0"/>
                  </a:lnTo>
                  <a:lnTo>
                    <a:pt x="31" y="8"/>
                  </a:lnTo>
                  <a:lnTo>
                    <a:pt x="36" y="12"/>
                  </a:lnTo>
                  <a:lnTo>
                    <a:pt x="41" y="16"/>
                  </a:lnTo>
                  <a:lnTo>
                    <a:pt x="47" y="33"/>
                  </a:lnTo>
                  <a:lnTo>
                    <a:pt x="47" y="50"/>
                  </a:lnTo>
                  <a:lnTo>
                    <a:pt x="47" y="54"/>
                  </a:lnTo>
                  <a:lnTo>
                    <a:pt x="41" y="58"/>
                  </a:lnTo>
                  <a:lnTo>
                    <a:pt x="41" y="71"/>
                  </a:lnTo>
                  <a:lnTo>
                    <a:pt x="41" y="87"/>
                  </a:lnTo>
                  <a:lnTo>
                    <a:pt x="41" y="104"/>
                  </a:lnTo>
                  <a:lnTo>
                    <a:pt x="16" y="10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21" name="Freeform 325"/>
            <p:cNvSpPr>
              <a:spLocks/>
            </p:cNvSpPr>
            <p:nvPr/>
          </p:nvSpPr>
          <p:spPr bwMode="auto">
            <a:xfrm>
              <a:off x="1993" y="2073"/>
              <a:ext cx="135" cy="120"/>
            </a:xfrm>
            <a:custGeom>
              <a:avLst/>
              <a:gdLst>
                <a:gd name="T0" fmla="*/ 0 w 184"/>
                <a:gd name="T1" fmla="*/ 124 h 132"/>
                <a:gd name="T2" fmla="*/ 15 w 184"/>
                <a:gd name="T3" fmla="*/ 116 h 132"/>
                <a:gd name="T4" fmla="*/ 26 w 184"/>
                <a:gd name="T5" fmla="*/ 109 h 132"/>
                <a:gd name="T6" fmla="*/ 41 w 184"/>
                <a:gd name="T7" fmla="*/ 98 h 132"/>
                <a:gd name="T8" fmla="*/ 51 w 184"/>
                <a:gd name="T9" fmla="*/ 84 h 132"/>
                <a:gd name="T10" fmla="*/ 56 w 184"/>
                <a:gd name="T11" fmla="*/ 80 h 132"/>
                <a:gd name="T12" fmla="*/ 56 w 184"/>
                <a:gd name="T13" fmla="*/ 69 h 132"/>
                <a:gd name="T14" fmla="*/ 56 w 184"/>
                <a:gd name="T15" fmla="*/ 62 h 132"/>
                <a:gd name="T16" fmla="*/ 61 w 184"/>
                <a:gd name="T17" fmla="*/ 54 h 132"/>
                <a:gd name="T18" fmla="*/ 66 w 184"/>
                <a:gd name="T19" fmla="*/ 47 h 132"/>
                <a:gd name="T20" fmla="*/ 76 w 184"/>
                <a:gd name="T21" fmla="*/ 33 h 132"/>
                <a:gd name="T22" fmla="*/ 87 w 184"/>
                <a:gd name="T23" fmla="*/ 29 h 132"/>
                <a:gd name="T24" fmla="*/ 87 w 184"/>
                <a:gd name="T25" fmla="*/ 14 h 132"/>
                <a:gd name="T26" fmla="*/ 92 w 184"/>
                <a:gd name="T27" fmla="*/ 7 h 132"/>
                <a:gd name="T28" fmla="*/ 92 w 184"/>
                <a:gd name="T29" fmla="*/ 0 h 132"/>
                <a:gd name="T30" fmla="*/ 97 w 184"/>
                <a:gd name="T31" fmla="*/ 3 h 132"/>
                <a:gd name="T32" fmla="*/ 112 w 184"/>
                <a:gd name="T33" fmla="*/ 3 h 132"/>
                <a:gd name="T34" fmla="*/ 117 w 184"/>
                <a:gd name="T35" fmla="*/ 3 h 132"/>
                <a:gd name="T36" fmla="*/ 132 w 184"/>
                <a:gd name="T37" fmla="*/ 7 h 132"/>
                <a:gd name="T38" fmla="*/ 142 w 184"/>
                <a:gd name="T39" fmla="*/ 7 h 132"/>
                <a:gd name="T40" fmla="*/ 153 w 184"/>
                <a:gd name="T41" fmla="*/ 7 h 132"/>
                <a:gd name="T42" fmla="*/ 158 w 184"/>
                <a:gd name="T43" fmla="*/ 7 h 132"/>
                <a:gd name="T44" fmla="*/ 163 w 184"/>
                <a:gd name="T45" fmla="*/ 11 h 132"/>
                <a:gd name="T46" fmla="*/ 168 w 184"/>
                <a:gd name="T47" fmla="*/ 14 h 132"/>
                <a:gd name="T48" fmla="*/ 168 w 184"/>
                <a:gd name="T49" fmla="*/ 22 h 132"/>
                <a:gd name="T50" fmla="*/ 173 w 184"/>
                <a:gd name="T51" fmla="*/ 36 h 132"/>
                <a:gd name="T52" fmla="*/ 173 w 184"/>
                <a:gd name="T53" fmla="*/ 43 h 132"/>
                <a:gd name="T54" fmla="*/ 173 w 184"/>
                <a:gd name="T55" fmla="*/ 47 h 132"/>
                <a:gd name="T56" fmla="*/ 183 w 184"/>
                <a:gd name="T57" fmla="*/ 54 h 132"/>
                <a:gd name="T58" fmla="*/ 178 w 184"/>
                <a:gd name="T59" fmla="*/ 54 h 132"/>
                <a:gd name="T60" fmla="*/ 173 w 184"/>
                <a:gd name="T61" fmla="*/ 54 h 132"/>
                <a:gd name="T62" fmla="*/ 163 w 184"/>
                <a:gd name="T63" fmla="*/ 58 h 132"/>
                <a:gd name="T64" fmla="*/ 158 w 184"/>
                <a:gd name="T65" fmla="*/ 65 h 132"/>
                <a:gd name="T66" fmla="*/ 153 w 184"/>
                <a:gd name="T67" fmla="*/ 73 h 132"/>
                <a:gd name="T68" fmla="*/ 97 w 184"/>
                <a:gd name="T69" fmla="*/ 95 h 132"/>
                <a:gd name="T70" fmla="*/ 76 w 184"/>
                <a:gd name="T71" fmla="*/ 102 h 132"/>
                <a:gd name="T72" fmla="*/ 66 w 184"/>
                <a:gd name="T73" fmla="*/ 109 h 132"/>
                <a:gd name="T74" fmla="*/ 56 w 184"/>
                <a:gd name="T75" fmla="*/ 113 h 132"/>
                <a:gd name="T76" fmla="*/ 56 w 184"/>
                <a:gd name="T77" fmla="*/ 131 h 132"/>
                <a:gd name="T78" fmla="*/ 0 w 184"/>
                <a:gd name="T79" fmla="*/ 124 h 1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4"/>
                <a:gd name="T121" fmla="*/ 0 h 132"/>
                <a:gd name="T122" fmla="*/ 184 w 184"/>
                <a:gd name="T123" fmla="*/ 132 h 1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4" h="132">
                  <a:moveTo>
                    <a:pt x="0" y="124"/>
                  </a:moveTo>
                  <a:lnTo>
                    <a:pt x="15" y="116"/>
                  </a:lnTo>
                  <a:lnTo>
                    <a:pt x="26" y="109"/>
                  </a:lnTo>
                  <a:lnTo>
                    <a:pt x="41" y="98"/>
                  </a:lnTo>
                  <a:lnTo>
                    <a:pt x="51" y="84"/>
                  </a:lnTo>
                  <a:lnTo>
                    <a:pt x="56" y="80"/>
                  </a:lnTo>
                  <a:lnTo>
                    <a:pt x="56" y="69"/>
                  </a:lnTo>
                  <a:lnTo>
                    <a:pt x="56" y="62"/>
                  </a:lnTo>
                  <a:lnTo>
                    <a:pt x="61" y="54"/>
                  </a:lnTo>
                  <a:lnTo>
                    <a:pt x="66" y="47"/>
                  </a:lnTo>
                  <a:lnTo>
                    <a:pt x="76" y="33"/>
                  </a:lnTo>
                  <a:lnTo>
                    <a:pt x="87" y="29"/>
                  </a:lnTo>
                  <a:lnTo>
                    <a:pt x="87" y="14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97" y="3"/>
                  </a:lnTo>
                  <a:lnTo>
                    <a:pt x="112" y="3"/>
                  </a:lnTo>
                  <a:lnTo>
                    <a:pt x="117" y="3"/>
                  </a:lnTo>
                  <a:lnTo>
                    <a:pt x="132" y="7"/>
                  </a:lnTo>
                  <a:lnTo>
                    <a:pt x="142" y="7"/>
                  </a:lnTo>
                  <a:lnTo>
                    <a:pt x="153" y="7"/>
                  </a:lnTo>
                  <a:lnTo>
                    <a:pt x="158" y="7"/>
                  </a:lnTo>
                  <a:lnTo>
                    <a:pt x="163" y="11"/>
                  </a:lnTo>
                  <a:lnTo>
                    <a:pt x="168" y="14"/>
                  </a:lnTo>
                  <a:lnTo>
                    <a:pt x="168" y="22"/>
                  </a:lnTo>
                  <a:lnTo>
                    <a:pt x="173" y="36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83" y="54"/>
                  </a:lnTo>
                  <a:lnTo>
                    <a:pt x="178" y="54"/>
                  </a:lnTo>
                  <a:lnTo>
                    <a:pt x="173" y="54"/>
                  </a:lnTo>
                  <a:lnTo>
                    <a:pt x="163" y="58"/>
                  </a:lnTo>
                  <a:lnTo>
                    <a:pt x="158" y="65"/>
                  </a:lnTo>
                  <a:lnTo>
                    <a:pt x="153" y="73"/>
                  </a:lnTo>
                  <a:lnTo>
                    <a:pt x="97" y="95"/>
                  </a:lnTo>
                  <a:lnTo>
                    <a:pt x="76" y="102"/>
                  </a:lnTo>
                  <a:lnTo>
                    <a:pt x="66" y="109"/>
                  </a:lnTo>
                  <a:lnTo>
                    <a:pt x="56" y="113"/>
                  </a:lnTo>
                  <a:lnTo>
                    <a:pt x="56" y="131"/>
                  </a:lnTo>
                  <a:lnTo>
                    <a:pt x="0" y="12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22" name="Freeform 326"/>
            <p:cNvSpPr>
              <a:spLocks/>
            </p:cNvSpPr>
            <p:nvPr/>
          </p:nvSpPr>
          <p:spPr bwMode="auto">
            <a:xfrm>
              <a:off x="2216" y="2050"/>
              <a:ext cx="44" cy="109"/>
            </a:xfrm>
            <a:custGeom>
              <a:avLst/>
              <a:gdLst>
                <a:gd name="T0" fmla="*/ 5 w 60"/>
                <a:gd name="T1" fmla="*/ 10 h 119"/>
                <a:gd name="T2" fmla="*/ 5 w 60"/>
                <a:gd name="T3" fmla="*/ 14 h 119"/>
                <a:gd name="T4" fmla="*/ 0 w 60"/>
                <a:gd name="T5" fmla="*/ 21 h 119"/>
                <a:gd name="T6" fmla="*/ 0 w 60"/>
                <a:gd name="T7" fmla="*/ 28 h 119"/>
                <a:gd name="T8" fmla="*/ 0 w 60"/>
                <a:gd name="T9" fmla="*/ 32 h 119"/>
                <a:gd name="T10" fmla="*/ 0 w 60"/>
                <a:gd name="T11" fmla="*/ 36 h 119"/>
                <a:gd name="T12" fmla="*/ 0 w 60"/>
                <a:gd name="T13" fmla="*/ 39 h 119"/>
                <a:gd name="T14" fmla="*/ 0 w 60"/>
                <a:gd name="T15" fmla="*/ 43 h 119"/>
                <a:gd name="T16" fmla="*/ 0 w 60"/>
                <a:gd name="T17" fmla="*/ 50 h 119"/>
                <a:gd name="T18" fmla="*/ 0 w 60"/>
                <a:gd name="T19" fmla="*/ 53 h 119"/>
                <a:gd name="T20" fmla="*/ 0 w 60"/>
                <a:gd name="T21" fmla="*/ 57 h 119"/>
                <a:gd name="T22" fmla="*/ 0 w 60"/>
                <a:gd name="T23" fmla="*/ 61 h 119"/>
                <a:gd name="T24" fmla="*/ 5 w 60"/>
                <a:gd name="T25" fmla="*/ 68 h 119"/>
                <a:gd name="T26" fmla="*/ 11 w 60"/>
                <a:gd name="T27" fmla="*/ 68 h 119"/>
                <a:gd name="T28" fmla="*/ 11 w 60"/>
                <a:gd name="T29" fmla="*/ 71 h 119"/>
                <a:gd name="T30" fmla="*/ 11 w 60"/>
                <a:gd name="T31" fmla="*/ 79 h 119"/>
                <a:gd name="T32" fmla="*/ 11 w 60"/>
                <a:gd name="T33" fmla="*/ 96 h 119"/>
                <a:gd name="T34" fmla="*/ 16 w 60"/>
                <a:gd name="T35" fmla="*/ 111 h 119"/>
                <a:gd name="T36" fmla="*/ 21 w 60"/>
                <a:gd name="T37" fmla="*/ 118 h 119"/>
                <a:gd name="T38" fmla="*/ 27 w 60"/>
                <a:gd name="T39" fmla="*/ 114 h 119"/>
                <a:gd name="T40" fmla="*/ 32 w 60"/>
                <a:gd name="T41" fmla="*/ 111 h 119"/>
                <a:gd name="T42" fmla="*/ 38 w 60"/>
                <a:gd name="T43" fmla="*/ 104 h 119"/>
                <a:gd name="T44" fmla="*/ 43 w 60"/>
                <a:gd name="T45" fmla="*/ 96 h 119"/>
                <a:gd name="T46" fmla="*/ 43 w 60"/>
                <a:gd name="T47" fmla="*/ 93 h 119"/>
                <a:gd name="T48" fmla="*/ 43 w 60"/>
                <a:gd name="T49" fmla="*/ 89 h 119"/>
                <a:gd name="T50" fmla="*/ 48 w 60"/>
                <a:gd name="T51" fmla="*/ 86 h 119"/>
                <a:gd name="T52" fmla="*/ 48 w 60"/>
                <a:gd name="T53" fmla="*/ 82 h 119"/>
                <a:gd name="T54" fmla="*/ 48 w 60"/>
                <a:gd name="T55" fmla="*/ 79 h 119"/>
                <a:gd name="T56" fmla="*/ 48 w 60"/>
                <a:gd name="T57" fmla="*/ 64 h 119"/>
                <a:gd name="T58" fmla="*/ 43 w 60"/>
                <a:gd name="T59" fmla="*/ 61 h 119"/>
                <a:gd name="T60" fmla="*/ 43 w 60"/>
                <a:gd name="T61" fmla="*/ 57 h 119"/>
                <a:gd name="T62" fmla="*/ 48 w 60"/>
                <a:gd name="T63" fmla="*/ 50 h 119"/>
                <a:gd name="T64" fmla="*/ 54 w 60"/>
                <a:gd name="T65" fmla="*/ 50 h 119"/>
                <a:gd name="T66" fmla="*/ 54 w 60"/>
                <a:gd name="T67" fmla="*/ 46 h 119"/>
                <a:gd name="T68" fmla="*/ 54 w 60"/>
                <a:gd name="T69" fmla="*/ 43 h 119"/>
                <a:gd name="T70" fmla="*/ 54 w 60"/>
                <a:gd name="T71" fmla="*/ 39 h 119"/>
                <a:gd name="T72" fmla="*/ 54 w 60"/>
                <a:gd name="T73" fmla="*/ 36 h 119"/>
                <a:gd name="T74" fmla="*/ 48 w 60"/>
                <a:gd name="T75" fmla="*/ 28 h 119"/>
                <a:gd name="T76" fmla="*/ 54 w 60"/>
                <a:gd name="T77" fmla="*/ 25 h 119"/>
                <a:gd name="T78" fmla="*/ 59 w 60"/>
                <a:gd name="T79" fmla="*/ 18 h 119"/>
                <a:gd name="T80" fmla="*/ 54 w 60"/>
                <a:gd name="T81" fmla="*/ 10 h 119"/>
                <a:gd name="T82" fmla="*/ 38 w 60"/>
                <a:gd name="T83" fmla="*/ 0 h 119"/>
                <a:gd name="T84" fmla="*/ 32 w 60"/>
                <a:gd name="T85" fmla="*/ 0 h 119"/>
                <a:gd name="T86" fmla="*/ 16 w 60"/>
                <a:gd name="T87" fmla="*/ 0 h 119"/>
                <a:gd name="T88" fmla="*/ 11 w 60"/>
                <a:gd name="T89" fmla="*/ 3 h 119"/>
                <a:gd name="T90" fmla="*/ 5 w 60"/>
                <a:gd name="T91" fmla="*/ 10 h 1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119"/>
                <a:gd name="T140" fmla="*/ 60 w 60"/>
                <a:gd name="T141" fmla="*/ 119 h 1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119">
                  <a:moveTo>
                    <a:pt x="5" y="10"/>
                  </a:moveTo>
                  <a:lnTo>
                    <a:pt x="5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5" y="68"/>
                  </a:lnTo>
                  <a:lnTo>
                    <a:pt x="11" y="68"/>
                  </a:lnTo>
                  <a:lnTo>
                    <a:pt x="11" y="71"/>
                  </a:lnTo>
                  <a:lnTo>
                    <a:pt x="11" y="79"/>
                  </a:lnTo>
                  <a:lnTo>
                    <a:pt x="11" y="96"/>
                  </a:lnTo>
                  <a:lnTo>
                    <a:pt x="16" y="111"/>
                  </a:lnTo>
                  <a:lnTo>
                    <a:pt x="21" y="118"/>
                  </a:lnTo>
                  <a:lnTo>
                    <a:pt x="27" y="114"/>
                  </a:lnTo>
                  <a:lnTo>
                    <a:pt x="32" y="111"/>
                  </a:lnTo>
                  <a:lnTo>
                    <a:pt x="38" y="104"/>
                  </a:lnTo>
                  <a:lnTo>
                    <a:pt x="43" y="96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8" y="86"/>
                  </a:lnTo>
                  <a:lnTo>
                    <a:pt x="48" y="82"/>
                  </a:lnTo>
                  <a:lnTo>
                    <a:pt x="48" y="79"/>
                  </a:lnTo>
                  <a:lnTo>
                    <a:pt x="48" y="64"/>
                  </a:lnTo>
                  <a:lnTo>
                    <a:pt x="43" y="61"/>
                  </a:lnTo>
                  <a:lnTo>
                    <a:pt x="43" y="57"/>
                  </a:lnTo>
                  <a:lnTo>
                    <a:pt x="48" y="50"/>
                  </a:lnTo>
                  <a:lnTo>
                    <a:pt x="54" y="50"/>
                  </a:lnTo>
                  <a:lnTo>
                    <a:pt x="54" y="46"/>
                  </a:lnTo>
                  <a:lnTo>
                    <a:pt x="54" y="43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48" y="28"/>
                  </a:lnTo>
                  <a:lnTo>
                    <a:pt x="54" y="25"/>
                  </a:lnTo>
                  <a:lnTo>
                    <a:pt x="59" y="18"/>
                  </a:lnTo>
                  <a:lnTo>
                    <a:pt x="54" y="1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1" y="3"/>
                  </a:lnTo>
                  <a:lnTo>
                    <a:pt x="5" y="1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23" name="Freeform 327"/>
            <p:cNvSpPr>
              <a:spLocks/>
            </p:cNvSpPr>
            <p:nvPr/>
          </p:nvSpPr>
          <p:spPr bwMode="auto">
            <a:xfrm>
              <a:off x="2233" y="2111"/>
              <a:ext cx="178" cy="197"/>
            </a:xfrm>
            <a:custGeom>
              <a:avLst/>
              <a:gdLst>
                <a:gd name="T0" fmla="*/ 239 w 240"/>
                <a:gd name="T1" fmla="*/ 38 h 216"/>
                <a:gd name="T2" fmla="*/ 228 w 240"/>
                <a:gd name="T3" fmla="*/ 34 h 216"/>
                <a:gd name="T4" fmla="*/ 222 w 240"/>
                <a:gd name="T5" fmla="*/ 30 h 216"/>
                <a:gd name="T6" fmla="*/ 211 w 240"/>
                <a:gd name="T7" fmla="*/ 27 h 216"/>
                <a:gd name="T8" fmla="*/ 199 w 240"/>
                <a:gd name="T9" fmla="*/ 23 h 216"/>
                <a:gd name="T10" fmla="*/ 193 w 240"/>
                <a:gd name="T11" fmla="*/ 23 h 216"/>
                <a:gd name="T12" fmla="*/ 182 w 240"/>
                <a:gd name="T13" fmla="*/ 23 h 216"/>
                <a:gd name="T14" fmla="*/ 159 w 240"/>
                <a:gd name="T15" fmla="*/ 27 h 216"/>
                <a:gd name="T16" fmla="*/ 159 w 240"/>
                <a:gd name="T17" fmla="*/ 30 h 216"/>
                <a:gd name="T18" fmla="*/ 159 w 240"/>
                <a:gd name="T19" fmla="*/ 38 h 216"/>
                <a:gd name="T20" fmla="*/ 159 w 240"/>
                <a:gd name="T21" fmla="*/ 46 h 216"/>
                <a:gd name="T22" fmla="*/ 159 w 240"/>
                <a:gd name="T23" fmla="*/ 50 h 216"/>
                <a:gd name="T24" fmla="*/ 154 w 240"/>
                <a:gd name="T25" fmla="*/ 57 h 216"/>
                <a:gd name="T26" fmla="*/ 142 w 240"/>
                <a:gd name="T27" fmla="*/ 61 h 216"/>
                <a:gd name="T28" fmla="*/ 131 w 240"/>
                <a:gd name="T29" fmla="*/ 57 h 216"/>
                <a:gd name="T30" fmla="*/ 120 w 240"/>
                <a:gd name="T31" fmla="*/ 53 h 216"/>
                <a:gd name="T32" fmla="*/ 108 w 240"/>
                <a:gd name="T33" fmla="*/ 46 h 216"/>
                <a:gd name="T34" fmla="*/ 102 w 240"/>
                <a:gd name="T35" fmla="*/ 38 h 216"/>
                <a:gd name="T36" fmla="*/ 97 w 240"/>
                <a:gd name="T37" fmla="*/ 30 h 216"/>
                <a:gd name="T38" fmla="*/ 97 w 240"/>
                <a:gd name="T39" fmla="*/ 19 h 216"/>
                <a:gd name="T40" fmla="*/ 91 w 240"/>
                <a:gd name="T41" fmla="*/ 15 h 216"/>
                <a:gd name="T42" fmla="*/ 63 w 240"/>
                <a:gd name="T43" fmla="*/ 11 h 216"/>
                <a:gd name="T44" fmla="*/ 57 w 240"/>
                <a:gd name="T45" fmla="*/ 7 h 216"/>
                <a:gd name="T46" fmla="*/ 51 w 240"/>
                <a:gd name="T47" fmla="*/ 7 h 216"/>
                <a:gd name="T48" fmla="*/ 46 w 240"/>
                <a:gd name="T49" fmla="*/ 3 h 216"/>
                <a:gd name="T50" fmla="*/ 40 w 240"/>
                <a:gd name="T51" fmla="*/ 3 h 216"/>
                <a:gd name="T52" fmla="*/ 29 w 240"/>
                <a:gd name="T53" fmla="*/ 0 h 216"/>
                <a:gd name="T54" fmla="*/ 29 w 240"/>
                <a:gd name="T55" fmla="*/ 3 h 216"/>
                <a:gd name="T56" fmla="*/ 29 w 240"/>
                <a:gd name="T57" fmla="*/ 7 h 216"/>
                <a:gd name="T58" fmla="*/ 29 w 240"/>
                <a:gd name="T59" fmla="*/ 15 h 216"/>
                <a:gd name="T60" fmla="*/ 29 w 240"/>
                <a:gd name="T61" fmla="*/ 19 h 216"/>
                <a:gd name="T62" fmla="*/ 23 w 240"/>
                <a:gd name="T63" fmla="*/ 19 h 216"/>
                <a:gd name="T64" fmla="*/ 17 w 240"/>
                <a:gd name="T65" fmla="*/ 23 h 216"/>
                <a:gd name="T66" fmla="*/ 17 w 240"/>
                <a:gd name="T67" fmla="*/ 27 h 216"/>
                <a:gd name="T68" fmla="*/ 17 w 240"/>
                <a:gd name="T69" fmla="*/ 30 h 216"/>
                <a:gd name="T70" fmla="*/ 17 w 240"/>
                <a:gd name="T71" fmla="*/ 34 h 216"/>
                <a:gd name="T72" fmla="*/ 17 w 240"/>
                <a:gd name="T73" fmla="*/ 38 h 216"/>
                <a:gd name="T74" fmla="*/ 6 w 240"/>
                <a:gd name="T75" fmla="*/ 46 h 216"/>
                <a:gd name="T76" fmla="*/ 0 w 240"/>
                <a:gd name="T77" fmla="*/ 50 h 216"/>
                <a:gd name="T78" fmla="*/ 0 w 240"/>
                <a:gd name="T79" fmla="*/ 57 h 216"/>
                <a:gd name="T80" fmla="*/ 0 w 240"/>
                <a:gd name="T81" fmla="*/ 65 h 216"/>
                <a:gd name="T82" fmla="*/ 6 w 240"/>
                <a:gd name="T83" fmla="*/ 73 h 216"/>
                <a:gd name="T84" fmla="*/ 6 w 240"/>
                <a:gd name="T85" fmla="*/ 80 h 216"/>
                <a:gd name="T86" fmla="*/ 6 w 240"/>
                <a:gd name="T87" fmla="*/ 84 h 216"/>
                <a:gd name="T88" fmla="*/ 6 w 240"/>
                <a:gd name="T89" fmla="*/ 88 h 216"/>
                <a:gd name="T90" fmla="*/ 11 w 240"/>
                <a:gd name="T91" fmla="*/ 92 h 216"/>
                <a:gd name="T92" fmla="*/ 11 w 240"/>
                <a:gd name="T93" fmla="*/ 103 h 216"/>
                <a:gd name="T94" fmla="*/ 11 w 240"/>
                <a:gd name="T95" fmla="*/ 111 h 216"/>
                <a:gd name="T96" fmla="*/ 17 w 240"/>
                <a:gd name="T97" fmla="*/ 115 h 216"/>
                <a:gd name="T98" fmla="*/ 17 w 240"/>
                <a:gd name="T99" fmla="*/ 130 h 216"/>
                <a:gd name="T100" fmla="*/ 29 w 240"/>
                <a:gd name="T101" fmla="*/ 153 h 216"/>
                <a:gd name="T102" fmla="*/ 34 w 240"/>
                <a:gd name="T103" fmla="*/ 153 h 216"/>
                <a:gd name="T104" fmla="*/ 46 w 240"/>
                <a:gd name="T105" fmla="*/ 153 h 216"/>
                <a:gd name="T106" fmla="*/ 51 w 240"/>
                <a:gd name="T107" fmla="*/ 157 h 216"/>
                <a:gd name="T108" fmla="*/ 51 w 240"/>
                <a:gd name="T109" fmla="*/ 169 h 216"/>
                <a:gd name="T110" fmla="*/ 85 w 240"/>
                <a:gd name="T111" fmla="*/ 165 h 216"/>
                <a:gd name="T112" fmla="*/ 211 w 240"/>
                <a:gd name="T113" fmla="*/ 215 h 216"/>
                <a:gd name="T114" fmla="*/ 211 w 240"/>
                <a:gd name="T115" fmla="*/ 196 h 216"/>
                <a:gd name="T116" fmla="*/ 239 w 240"/>
                <a:gd name="T117" fmla="*/ 196 h 216"/>
                <a:gd name="T118" fmla="*/ 239 w 240"/>
                <a:gd name="T119" fmla="*/ 38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216"/>
                <a:gd name="T182" fmla="*/ 240 w 24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216">
                  <a:moveTo>
                    <a:pt x="239" y="38"/>
                  </a:moveTo>
                  <a:lnTo>
                    <a:pt x="228" y="34"/>
                  </a:lnTo>
                  <a:lnTo>
                    <a:pt x="222" y="30"/>
                  </a:lnTo>
                  <a:lnTo>
                    <a:pt x="211" y="27"/>
                  </a:lnTo>
                  <a:lnTo>
                    <a:pt x="199" y="23"/>
                  </a:lnTo>
                  <a:lnTo>
                    <a:pt x="193" y="23"/>
                  </a:lnTo>
                  <a:lnTo>
                    <a:pt x="182" y="23"/>
                  </a:lnTo>
                  <a:lnTo>
                    <a:pt x="159" y="27"/>
                  </a:lnTo>
                  <a:lnTo>
                    <a:pt x="159" y="30"/>
                  </a:lnTo>
                  <a:lnTo>
                    <a:pt x="159" y="38"/>
                  </a:lnTo>
                  <a:lnTo>
                    <a:pt x="159" y="46"/>
                  </a:lnTo>
                  <a:lnTo>
                    <a:pt x="159" y="50"/>
                  </a:lnTo>
                  <a:lnTo>
                    <a:pt x="154" y="57"/>
                  </a:lnTo>
                  <a:lnTo>
                    <a:pt x="142" y="61"/>
                  </a:lnTo>
                  <a:lnTo>
                    <a:pt x="131" y="57"/>
                  </a:lnTo>
                  <a:lnTo>
                    <a:pt x="120" y="53"/>
                  </a:lnTo>
                  <a:lnTo>
                    <a:pt x="108" y="46"/>
                  </a:lnTo>
                  <a:lnTo>
                    <a:pt x="102" y="38"/>
                  </a:lnTo>
                  <a:lnTo>
                    <a:pt x="97" y="30"/>
                  </a:lnTo>
                  <a:lnTo>
                    <a:pt x="97" y="19"/>
                  </a:lnTo>
                  <a:lnTo>
                    <a:pt x="91" y="15"/>
                  </a:lnTo>
                  <a:lnTo>
                    <a:pt x="63" y="11"/>
                  </a:lnTo>
                  <a:lnTo>
                    <a:pt x="57" y="7"/>
                  </a:lnTo>
                  <a:lnTo>
                    <a:pt x="51" y="7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9" y="7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3" y="19"/>
                  </a:lnTo>
                  <a:lnTo>
                    <a:pt x="17" y="23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6" y="46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6" y="73"/>
                  </a:lnTo>
                  <a:lnTo>
                    <a:pt x="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11" y="92"/>
                  </a:lnTo>
                  <a:lnTo>
                    <a:pt x="11" y="103"/>
                  </a:lnTo>
                  <a:lnTo>
                    <a:pt x="11" y="111"/>
                  </a:lnTo>
                  <a:lnTo>
                    <a:pt x="17" y="115"/>
                  </a:lnTo>
                  <a:lnTo>
                    <a:pt x="17" y="130"/>
                  </a:lnTo>
                  <a:lnTo>
                    <a:pt x="29" y="153"/>
                  </a:lnTo>
                  <a:lnTo>
                    <a:pt x="34" y="153"/>
                  </a:lnTo>
                  <a:lnTo>
                    <a:pt x="46" y="153"/>
                  </a:lnTo>
                  <a:lnTo>
                    <a:pt x="51" y="157"/>
                  </a:lnTo>
                  <a:lnTo>
                    <a:pt x="51" y="169"/>
                  </a:lnTo>
                  <a:lnTo>
                    <a:pt x="85" y="165"/>
                  </a:lnTo>
                  <a:lnTo>
                    <a:pt x="211" y="215"/>
                  </a:lnTo>
                  <a:lnTo>
                    <a:pt x="211" y="196"/>
                  </a:lnTo>
                  <a:lnTo>
                    <a:pt x="239" y="196"/>
                  </a:lnTo>
                  <a:lnTo>
                    <a:pt x="239" y="3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7" name="Freeform 328"/>
            <p:cNvSpPr>
              <a:spLocks/>
            </p:cNvSpPr>
            <p:nvPr/>
          </p:nvSpPr>
          <p:spPr bwMode="auto">
            <a:xfrm>
              <a:off x="2153" y="2387"/>
              <a:ext cx="129" cy="118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62" y="0"/>
                </a:cxn>
                <a:cxn ang="0">
                  <a:pos x="151" y="4"/>
                </a:cxn>
                <a:cxn ang="0">
                  <a:pos x="146" y="8"/>
                </a:cxn>
                <a:cxn ang="0">
                  <a:pos x="141" y="8"/>
                </a:cxn>
                <a:cxn ang="0">
                  <a:pos x="130" y="4"/>
                </a:cxn>
                <a:cxn ang="0">
                  <a:pos x="113" y="4"/>
                </a:cxn>
                <a:cxn ang="0">
                  <a:pos x="108" y="8"/>
                </a:cxn>
                <a:cxn ang="0">
                  <a:pos x="103" y="12"/>
                </a:cxn>
                <a:cxn ang="0">
                  <a:pos x="92" y="8"/>
                </a:cxn>
                <a:cxn ang="0">
                  <a:pos x="81" y="8"/>
                </a:cxn>
                <a:cxn ang="0">
                  <a:pos x="76" y="12"/>
                </a:cxn>
                <a:cxn ang="0">
                  <a:pos x="76" y="16"/>
                </a:cxn>
                <a:cxn ang="0">
                  <a:pos x="70" y="12"/>
                </a:cxn>
                <a:cxn ang="0">
                  <a:pos x="59" y="12"/>
                </a:cxn>
                <a:cxn ang="0">
                  <a:pos x="54" y="8"/>
                </a:cxn>
                <a:cxn ang="0">
                  <a:pos x="49" y="8"/>
                </a:cxn>
                <a:cxn ang="0">
                  <a:pos x="38" y="8"/>
                </a:cxn>
                <a:cxn ang="0">
                  <a:pos x="21" y="12"/>
                </a:cxn>
                <a:cxn ang="0">
                  <a:pos x="11" y="16"/>
                </a:cxn>
                <a:cxn ang="0">
                  <a:pos x="5" y="21"/>
                </a:cxn>
                <a:cxn ang="0">
                  <a:pos x="5" y="25"/>
                </a:cxn>
                <a:cxn ang="0">
                  <a:pos x="11" y="29"/>
                </a:cxn>
                <a:cxn ang="0">
                  <a:pos x="11" y="50"/>
                </a:cxn>
                <a:cxn ang="0">
                  <a:pos x="11" y="54"/>
                </a:cxn>
                <a:cxn ang="0">
                  <a:pos x="5" y="58"/>
                </a:cxn>
                <a:cxn ang="0">
                  <a:pos x="5" y="67"/>
                </a:cxn>
                <a:cxn ang="0">
                  <a:pos x="5" y="75"/>
                </a:cxn>
                <a:cxn ang="0">
                  <a:pos x="0" y="105"/>
                </a:cxn>
                <a:cxn ang="0">
                  <a:pos x="21" y="105"/>
                </a:cxn>
                <a:cxn ang="0">
                  <a:pos x="27" y="109"/>
                </a:cxn>
                <a:cxn ang="0">
                  <a:pos x="32" y="113"/>
                </a:cxn>
                <a:cxn ang="0">
                  <a:pos x="43" y="121"/>
                </a:cxn>
                <a:cxn ang="0">
                  <a:pos x="59" y="126"/>
                </a:cxn>
                <a:cxn ang="0">
                  <a:pos x="65" y="126"/>
                </a:cxn>
                <a:cxn ang="0">
                  <a:pos x="76" y="130"/>
                </a:cxn>
                <a:cxn ang="0">
                  <a:pos x="92" y="130"/>
                </a:cxn>
                <a:cxn ang="0">
                  <a:pos x="103" y="130"/>
                </a:cxn>
                <a:cxn ang="0">
                  <a:pos x="113" y="109"/>
                </a:cxn>
                <a:cxn ang="0">
                  <a:pos x="113" y="96"/>
                </a:cxn>
                <a:cxn ang="0">
                  <a:pos x="119" y="92"/>
                </a:cxn>
                <a:cxn ang="0">
                  <a:pos x="124" y="79"/>
                </a:cxn>
                <a:cxn ang="0">
                  <a:pos x="135" y="75"/>
                </a:cxn>
                <a:cxn ang="0">
                  <a:pos x="141" y="71"/>
                </a:cxn>
                <a:cxn ang="0">
                  <a:pos x="146" y="75"/>
                </a:cxn>
                <a:cxn ang="0">
                  <a:pos x="151" y="75"/>
                </a:cxn>
                <a:cxn ang="0">
                  <a:pos x="162" y="67"/>
                </a:cxn>
                <a:cxn ang="0">
                  <a:pos x="168" y="50"/>
                </a:cxn>
                <a:cxn ang="0">
                  <a:pos x="173" y="42"/>
                </a:cxn>
                <a:cxn ang="0">
                  <a:pos x="173" y="25"/>
                </a:cxn>
                <a:cxn ang="0">
                  <a:pos x="173" y="8"/>
                </a:cxn>
                <a:cxn ang="0">
                  <a:pos x="173" y="4"/>
                </a:cxn>
                <a:cxn ang="0">
                  <a:pos x="173" y="0"/>
                </a:cxn>
              </a:cxnLst>
              <a:rect l="0" t="0" r="r" b="b"/>
              <a:pathLst>
                <a:path w="174" h="131">
                  <a:moveTo>
                    <a:pt x="173" y="0"/>
                  </a:moveTo>
                  <a:lnTo>
                    <a:pt x="162" y="0"/>
                  </a:lnTo>
                  <a:lnTo>
                    <a:pt x="151" y="4"/>
                  </a:lnTo>
                  <a:lnTo>
                    <a:pt x="146" y="8"/>
                  </a:lnTo>
                  <a:lnTo>
                    <a:pt x="141" y="8"/>
                  </a:lnTo>
                  <a:lnTo>
                    <a:pt x="130" y="4"/>
                  </a:lnTo>
                  <a:lnTo>
                    <a:pt x="113" y="4"/>
                  </a:lnTo>
                  <a:lnTo>
                    <a:pt x="108" y="8"/>
                  </a:lnTo>
                  <a:lnTo>
                    <a:pt x="103" y="12"/>
                  </a:lnTo>
                  <a:lnTo>
                    <a:pt x="92" y="8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76" y="16"/>
                  </a:lnTo>
                  <a:lnTo>
                    <a:pt x="70" y="12"/>
                  </a:lnTo>
                  <a:lnTo>
                    <a:pt x="59" y="12"/>
                  </a:lnTo>
                  <a:lnTo>
                    <a:pt x="54" y="8"/>
                  </a:lnTo>
                  <a:lnTo>
                    <a:pt x="49" y="8"/>
                  </a:lnTo>
                  <a:lnTo>
                    <a:pt x="38" y="8"/>
                  </a:lnTo>
                  <a:lnTo>
                    <a:pt x="21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5" y="25"/>
                  </a:lnTo>
                  <a:lnTo>
                    <a:pt x="11" y="29"/>
                  </a:lnTo>
                  <a:lnTo>
                    <a:pt x="11" y="50"/>
                  </a:lnTo>
                  <a:lnTo>
                    <a:pt x="11" y="54"/>
                  </a:lnTo>
                  <a:lnTo>
                    <a:pt x="5" y="58"/>
                  </a:lnTo>
                  <a:lnTo>
                    <a:pt x="5" y="67"/>
                  </a:lnTo>
                  <a:lnTo>
                    <a:pt x="5" y="75"/>
                  </a:lnTo>
                  <a:lnTo>
                    <a:pt x="0" y="105"/>
                  </a:lnTo>
                  <a:lnTo>
                    <a:pt x="21" y="105"/>
                  </a:lnTo>
                  <a:lnTo>
                    <a:pt x="27" y="109"/>
                  </a:lnTo>
                  <a:lnTo>
                    <a:pt x="32" y="113"/>
                  </a:lnTo>
                  <a:lnTo>
                    <a:pt x="43" y="121"/>
                  </a:lnTo>
                  <a:lnTo>
                    <a:pt x="59" y="126"/>
                  </a:lnTo>
                  <a:lnTo>
                    <a:pt x="65" y="126"/>
                  </a:lnTo>
                  <a:lnTo>
                    <a:pt x="76" y="130"/>
                  </a:lnTo>
                  <a:lnTo>
                    <a:pt x="92" y="130"/>
                  </a:lnTo>
                  <a:lnTo>
                    <a:pt x="103" y="130"/>
                  </a:lnTo>
                  <a:lnTo>
                    <a:pt x="113" y="109"/>
                  </a:lnTo>
                  <a:lnTo>
                    <a:pt x="113" y="96"/>
                  </a:lnTo>
                  <a:lnTo>
                    <a:pt x="119" y="92"/>
                  </a:lnTo>
                  <a:lnTo>
                    <a:pt x="124" y="79"/>
                  </a:lnTo>
                  <a:lnTo>
                    <a:pt x="135" y="75"/>
                  </a:lnTo>
                  <a:lnTo>
                    <a:pt x="141" y="71"/>
                  </a:lnTo>
                  <a:lnTo>
                    <a:pt x="146" y="75"/>
                  </a:lnTo>
                  <a:lnTo>
                    <a:pt x="151" y="75"/>
                  </a:lnTo>
                  <a:lnTo>
                    <a:pt x="162" y="67"/>
                  </a:lnTo>
                  <a:lnTo>
                    <a:pt x="168" y="50"/>
                  </a:lnTo>
                  <a:lnTo>
                    <a:pt x="173" y="42"/>
                  </a:lnTo>
                  <a:lnTo>
                    <a:pt x="173" y="25"/>
                  </a:lnTo>
                  <a:lnTo>
                    <a:pt x="173" y="8"/>
                  </a:lnTo>
                  <a:lnTo>
                    <a:pt x="173" y="4"/>
                  </a:lnTo>
                  <a:lnTo>
                    <a:pt x="173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025" name="Freeform 329"/>
            <p:cNvSpPr>
              <a:spLocks/>
            </p:cNvSpPr>
            <p:nvPr/>
          </p:nvSpPr>
          <p:spPr bwMode="auto">
            <a:xfrm>
              <a:off x="2260" y="2251"/>
              <a:ext cx="44" cy="128"/>
            </a:xfrm>
            <a:custGeom>
              <a:avLst/>
              <a:gdLst>
                <a:gd name="T0" fmla="*/ 33 w 61"/>
                <a:gd name="T1" fmla="*/ 139 h 140"/>
                <a:gd name="T2" fmla="*/ 38 w 61"/>
                <a:gd name="T3" fmla="*/ 123 h 140"/>
                <a:gd name="T4" fmla="*/ 38 w 61"/>
                <a:gd name="T5" fmla="*/ 115 h 140"/>
                <a:gd name="T6" fmla="*/ 44 w 61"/>
                <a:gd name="T7" fmla="*/ 107 h 140"/>
                <a:gd name="T8" fmla="*/ 55 w 61"/>
                <a:gd name="T9" fmla="*/ 99 h 140"/>
                <a:gd name="T10" fmla="*/ 55 w 61"/>
                <a:gd name="T11" fmla="*/ 91 h 140"/>
                <a:gd name="T12" fmla="*/ 55 w 61"/>
                <a:gd name="T13" fmla="*/ 75 h 140"/>
                <a:gd name="T14" fmla="*/ 55 w 61"/>
                <a:gd name="T15" fmla="*/ 56 h 140"/>
                <a:gd name="T16" fmla="*/ 60 w 61"/>
                <a:gd name="T17" fmla="*/ 44 h 140"/>
                <a:gd name="T18" fmla="*/ 60 w 61"/>
                <a:gd name="T19" fmla="*/ 40 h 140"/>
                <a:gd name="T20" fmla="*/ 55 w 61"/>
                <a:gd name="T21" fmla="*/ 32 h 140"/>
                <a:gd name="T22" fmla="*/ 55 w 61"/>
                <a:gd name="T23" fmla="*/ 24 h 140"/>
                <a:gd name="T24" fmla="*/ 55 w 61"/>
                <a:gd name="T25" fmla="*/ 12 h 140"/>
                <a:gd name="T26" fmla="*/ 16 w 61"/>
                <a:gd name="T27" fmla="*/ 12 h 140"/>
                <a:gd name="T28" fmla="*/ 11 w 61"/>
                <a:gd name="T29" fmla="*/ 8 h 140"/>
                <a:gd name="T30" fmla="*/ 5 w 61"/>
                <a:gd name="T31" fmla="*/ 4 h 140"/>
                <a:gd name="T32" fmla="*/ 0 w 61"/>
                <a:gd name="T33" fmla="*/ 0 h 140"/>
                <a:gd name="T34" fmla="*/ 33 w 61"/>
                <a:gd name="T35" fmla="*/ 139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40"/>
                <a:gd name="T56" fmla="*/ 61 w 61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40">
                  <a:moveTo>
                    <a:pt x="33" y="139"/>
                  </a:moveTo>
                  <a:lnTo>
                    <a:pt x="38" y="123"/>
                  </a:lnTo>
                  <a:lnTo>
                    <a:pt x="38" y="115"/>
                  </a:lnTo>
                  <a:lnTo>
                    <a:pt x="44" y="107"/>
                  </a:lnTo>
                  <a:lnTo>
                    <a:pt x="55" y="99"/>
                  </a:lnTo>
                  <a:lnTo>
                    <a:pt x="55" y="91"/>
                  </a:lnTo>
                  <a:lnTo>
                    <a:pt x="55" y="75"/>
                  </a:lnTo>
                  <a:lnTo>
                    <a:pt x="55" y="56"/>
                  </a:lnTo>
                  <a:lnTo>
                    <a:pt x="60" y="44"/>
                  </a:lnTo>
                  <a:lnTo>
                    <a:pt x="60" y="40"/>
                  </a:lnTo>
                  <a:lnTo>
                    <a:pt x="55" y="32"/>
                  </a:lnTo>
                  <a:lnTo>
                    <a:pt x="55" y="24"/>
                  </a:lnTo>
                  <a:lnTo>
                    <a:pt x="55" y="12"/>
                  </a:lnTo>
                  <a:lnTo>
                    <a:pt x="16" y="12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lnTo>
                    <a:pt x="33" y="139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26" name="Freeform 330"/>
            <p:cNvSpPr>
              <a:spLocks/>
            </p:cNvSpPr>
            <p:nvPr/>
          </p:nvSpPr>
          <p:spPr bwMode="auto">
            <a:xfrm>
              <a:off x="2260" y="2251"/>
              <a:ext cx="44" cy="128"/>
            </a:xfrm>
            <a:custGeom>
              <a:avLst/>
              <a:gdLst>
                <a:gd name="T0" fmla="*/ 33 w 61"/>
                <a:gd name="T1" fmla="*/ 139 h 140"/>
                <a:gd name="T2" fmla="*/ 38 w 61"/>
                <a:gd name="T3" fmla="*/ 123 h 140"/>
                <a:gd name="T4" fmla="*/ 38 w 61"/>
                <a:gd name="T5" fmla="*/ 115 h 140"/>
                <a:gd name="T6" fmla="*/ 44 w 61"/>
                <a:gd name="T7" fmla="*/ 107 h 140"/>
                <a:gd name="T8" fmla="*/ 55 w 61"/>
                <a:gd name="T9" fmla="*/ 99 h 140"/>
                <a:gd name="T10" fmla="*/ 55 w 61"/>
                <a:gd name="T11" fmla="*/ 91 h 140"/>
                <a:gd name="T12" fmla="*/ 55 w 61"/>
                <a:gd name="T13" fmla="*/ 75 h 140"/>
                <a:gd name="T14" fmla="*/ 55 w 61"/>
                <a:gd name="T15" fmla="*/ 56 h 140"/>
                <a:gd name="T16" fmla="*/ 60 w 61"/>
                <a:gd name="T17" fmla="*/ 44 h 140"/>
                <a:gd name="T18" fmla="*/ 60 w 61"/>
                <a:gd name="T19" fmla="*/ 40 h 140"/>
                <a:gd name="T20" fmla="*/ 55 w 61"/>
                <a:gd name="T21" fmla="*/ 32 h 140"/>
                <a:gd name="T22" fmla="*/ 55 w 61"/>
                <a:gd name="T23" fmla="*/ 24 h 140"/>
                <a:gd name="T24" fmla="*/ 55 w 61"/>
                <a:gd name="T25" fmla="*/ 12 h 140"/>
                <a:gd name="T26" fmla="*/ 16 w 61"/>
                <a:gd name="T27" fmla="*/ 12 h 140"/>
                <a:gd name="T28" fmla="*/ 11 w 61"/>
                <a:gd name="T29" fmla="*/ 8 h 140"/>
                <a:gd name="T30" fmla="*/ 5 w 61"/>
                <a:gd name="T31" fmla="*/ 4 h 140"/>
                <a:gd name="T32" fmla="*/ 0 w 61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40"/>
                <a:gd name="T53" fmla="*/ 61 w 61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40">
                  <a:moveTo>
                    <a:pt x="33" y="139"/>
                  </a:moveTo>
                  <a:lnTo>
                    <a:pt x="38" y="123"/>
                  </a:lnTo>
                  <a:lnTo>
                    <a:pt x="38" y="115"/>
                  </a:lnTo>
                  <a:lnTo>
                    <a:pt x="44" y="107"/>
                  </a:lnTo>
                  <a:lnTo>
                    <a:pt x="55" y="99"/>
                  </a:lnTo>
                  <a:lnTo>
                    <a:pt x="55" y="91"/>
                  </a:lnTo>
                  <a:lnTo>
                    <a:pt x="55" y="75"/>
                  </a:lnTo>
                  <a:lnTo>
                    <a:pt x="55" y="56"/>
                  </a:lnTo>
                  <a:lnTo>
                    <a:pt x="60" y="44"/>
                  </a:lnTo>
                  <a:lnTo>
                    <a:pt x="60" y="40"/>
                  </a:lnTo>
                  <a:lnTo>
                    <a:pt x="55" y="32"/>
                  </a:lnTo>
                  <a:lnTo>
                    <a:pt x="55" y="24"/>
                  </a:lnTo>
                  <a:lnTo>
                    <a:pt x="55" y="12"/>
                  </a:lnTo>
                  <a:lnTo>
                    <a:pt x="16" y="12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27" name="Freeform 331"/>
            <p:cNvSpPr>
              <a:spLocks/>
            </p:cNvSpPr>
            <p:nvPr/>
          </p:nvSpPr>
          <p:spPr bwMode="auto">
            <a:xfrm>
              <a:off x="2118" y="2248"/>
              <a:ext cx="186" cy="163"/>
            </a:xfrm>
            <a:custGeom>
              <a:avLst/>
              <a:gdLst>
                <a:gd name="T0" fmla="*/ 109 w 252"/>
                <a:gd name="T1" fmla="*/ 40 h 178"/>
                <a:gd name="T2" fmla="*/ 93 w 252"/>
                <a:gd name="T3" fmla="*/ 44 h 178"/>
                <a:gd name="T4" fmla="*/ 71 w 252"/>
                <a:gd name="T5" fmla="*/ 48 h 178"/>
                <a:gd name="T6" fmla="*/ 71 w 252"/>
                <a:gd name="T7" fmla="*/ 56 h 178"/>
                <a:gd name="T8" fmla="*/ 60 w 252"/>
                <a:gd name="T9" fmla="*/ 105 h 178"/>
                <a:gd name="T10" fmla="*/ 38 w 252"/>
                <a:gd name="T11" fmla="*/ 129 h 178"/>
                <a:gd name="T12" fmla="*/ 16 w 252"/>
                <a:gd name="T13" fmla="*/ 133 h 178"/>
                <a:gd name="T14" fmla="*/ 5 w 252"/>
                <a:gd name="T15" fmla="*/ 133 h 178"/>
                <a:gd name="T16" fmla="*/ 5 w 252"/>
                <a:gd name="T17" fmla="*/ 141 h 178"/>
                <a:gd name="T18" fmla="*/ 5 w 252"/>
                <a:gd name="T19" fmla="*/ 153 h 178"/>
                <a:gd name="T20" fmla="*/ 16 w 252"/>
                <a:gd name="T21" fmla="*/ 157 h 178"/>
                <a:gd name="T22" fmla="*/ 27 w 252"/>
                <a:gd name="T23" fmla="*/ 161 h 178"/>
                <a:gd name="T24" fmla="*/ 38 w 252"/>
                <a:gd name="T25" fmla="*/ 157 h 178"/>
                <a:gd name="T26" fmla="*/ 49 w 252"/>
                <a:gd name="T27" fmla="*/ 165 h 178"/>
                <a:gd name="T28" fmla="*/ 55 w 252"/>
                <a:gd name="T29" fmla="*/ 177 h 178"/>
                <a:gd name="T30" fmla="*/ 60 w 252"/>
                <a:gd name="T31" fmla="*/ 169 h 178"/>
                <a:gd name="T32" fmla="*/ 87 w 252"/>
                <a:gd name="T33" fmla="*/ 161 h 178"/>
                <a:gd name="T34" fmla="*/ 104 w 252"/>
                <a:gd name="T35" fmla="*/ 161 h 178"/>
                <a:gd name="T36" fmla="*/ 120 w 252"/>
                <a:gd name="T37" fmla="*/ 165 h 178"/>
                <a:gd name="T38" fmla="*/ 125 w 252"/>
                <a:gd name="T39" fmla="*/ 165 h 178"/>
                <a:gd name="T40" fmla="*/ 142 w 252"/>
                <a:gd name="T41" fmla="*/ 161 h 178"/>
                <a:gd name="T42" fmla="*/ 153 w 252"/>
                <a:gd name="T43" fmla="*/ 161 h 178"/>
                <a:gd name="T44" fmla="*/ 180 w 252"/>
                <a:gd name="T45" fmla="*/ 157 h 178"/>
                <a:gd name="T46" fmla="*/ 196 w 252"/>
                <a:gd name="T47" fmla="*/ 161 h 178"/>
                <a:gd name="T48" fmla="*/ 207 w 252"/>
                <a:gd name="T49" fmla="*/ 153 h 178"/>
                <a:gd name="T50" fmla="*/ 229 w 252"/>
                <a:gd name="T51" fmla="*/ 129 h 178"/>
                <a:gd name="T52" fmla="*/ 229 w 252"/>
                <a:gd name="T53" fmla="*/ 121 h 178"/>
                <a:gd name="T54" fmla="*/ 240 w 252"/>
                <a:gd name="T55" fmla="*/ 105 h 178"/>
                <a:gd name="T56" fmla="*/ 240 w 252"/>
                <a:gd name="T57" fmla="*/ 80 h 178"/>
                <a:gd name="T58" fmla="*/ 251 w 252"/>
                <a:gd name="T59" fmla="*/ 48 h 178"/>
                <a:gd name="T60" fmla="*/ 246 w 252"/>
                <a:gd name="T61" fmla="*/ 36 h 178"/>
                <a:gd name="T62" fmla="*/ 240 w 252"/>
                <a:gd name="T63" fmla="*/ 16 h 178"/>
                <a:gd name="T64" fmla="*/ 207 w 252"/>
                <a:gd name="T65" fmla="*/ 12 h 178"/>
                <a:gd name="T66" fmla="*/ 196 w 252"/>
                <a:gd name="T67" fmla="*/ 4 h 1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78"/>
                <a:gd name="T104" fmla="*/ 252 w 252"/>
                <a:gd name="T105" fmla="*/ 178 h 1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78">
                  <a:moveTo>
                    <a:pt x="186" y="0"/>
                  </a:moveTo>
                  <a:lnTo>
                    <a:pt x="109" y="40"/>
                  </a:lnTo>
                  <a:lnTo>
                    <a:pt x="104" y="40"/>
                  </a:lnTo>
                  <a:lnTo>
                    <a:pt x="93" y="44"/>
                  </a:lnTo>
                  <a:lnTo>
                    <a:pt x="76" y="48"/>
                  </a:lnTo>
                  <a:lnTo>
                    <a:pt x="71" y="48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5" y="76"/>
                  </a:lnTo>
                  <a:lnTo>
                    <a:pt x="60" y="105"/>
                  </a:lnTo>
                  <a:lnTo>
                    <a:pt x="44" y="125"/>
                  </a:lnTo>
                  <a:lnTo>
                    <a:pt x="38" y="129"/>
                  </a:lnTo>
                  <a:lnTo>
                    <a:pt x="22" y="133"/>
                  </a:lnTo>
                  <a:lnTo>
                    <a:pt x="16" y="133"/>
                  </a:lnTo>
                  <a:lnTo>
                    <a:pt x="11" y="133"/>
                  </a:lnTo>
                  <a:lnTo>
                    <a:pt x="5" y="133"/>
                  </a:lnTo>
                  <a:lnTo>
                    <a:pt x="0" y="137"/>
                  </a:lnTo>
                  <a:lnTo>
                    <a:pt x="5" y="141"/>
                  </a:lnTo>
                  <a:lnTo>
                    <a:pt x="5" y="149"/>
                  </a:lnTo>
                  <a:lnTo>
                    <a:pt x="5" y="153"/>
                  </a:lnTo>
                  <a:lnTo>
                    <a:pt x="11" y="157"/>
                  </a:lnTo>
                  <a:lnTo>
                    <a:pt x="16" y="157"/>
                  </a:lnTo>
                  <a:lnTo>
                    <a:pt x="16" y="161"/>
                  </a:lnTo>
                  <a:lnTo>
                    <a:pt x="27" y="161"/>
                  </a:lnTo>
                  <a:lnTo>
                    <a:pt x="33" y="157"/>
                  </a:lnTo>
                  <a:lnTo>
                    <a:pt x="38" y="157"/>
                  </a:lnTo>
                  <a:lnTo>
                    <a:pt x="44" y="161"/>
                  </a:lnTo>
                  <a:lnTo>
                    <a:pt x="49" y="165"/>
                  </a:lnTo>
                  <a:lnTo>
                    <a:pt x="49" y="169"/>
                  </a:lnTo>
                  <a:lnTo>
                    <a:pt x="55" y="177"/>
                  </a:lnTo>
                  <a:lnTo>
                    <a:pt x="55" y="173"/>
                  </a:lnTo>
                  <a:lnTo>
                    <a:pt x="60" y="169"/>
                  </a:lnTo>
                  <a:lnTo>
                    <a:pt x="71" y="165"/>
                  </a:lnTo>
                  <a:lnTo>
                    <a:pt x="87" y="161"/>
                  </a:lnTo>
                  <a:lnTo>
                    <a:pt x="98" y="161"/>
                  </a:lnTo>
                  <a:lnTo>
                    <a:pt x="104" y="161"/>
                  </a:lnTo>
                  <a:lnTo>
                    <a:pt x="109" y="161"/>
                  </a:lnTo>
                  <a:lnTo>
                    <a:pt x="120" y="165"/>
                  </a:lnTo>
                  <a:lnTo>
                    <a:pt x="125" y="169"/>
                  </a:lnTo>
                  <a:lnTo>
                    <a:pt x="125" y="165"/>
                  </a:lnTo>
                  <a:lnTo>
                    <a:pt x="131" y="161"/>
                  </a:lnTo>
                  <a:lnTo>
                    <a:pt x="142" y="161"/>
                  </a:lnTo>
                  <a:lnTo>
                    <a:pt x="147" y="161"/>
                  </a:lnTo>
                  <a:lnTo>
                    <a:pt x="153" y="161"/>
                  </a:lnTo>
                  <a:lnTo>
                    <a:pt x="164" y="157"/>
                  </a:lnTo>
                  <a:lnTo>
                    <a:pt x="180" y="157"/>
                  </a:lnTo>
                  <a:lnTo>
                    <a:pt x="191" y="161"/>
                  </a:lnTo>
                  <a:lnTo>
                    <a:pt x="196" y="161"/>
                  </a:lnTo>
                  <a:lnTo>
                    <a:pt x="202" y="157"/>
                  </a:lnTo>
                  <a:lnTo>
                    <a:pt x="207" y="153"/>
                  </a:lnTo>
                  <a:lnTo>
                    <a:pt x="218" y="153"/>
                  </a:lnTo>
                  <a:lnTo>
                    <a:pt x="229" y="129"/>
                  </a:lnTo>
                  <a:lnTo>
                    <a:pt x="229" y="125"/>
                  </a:lnTo>
                  <a:lnTo>
                    <a:pt x="229" y="121"/>
                  </a:lnTo>
                  <a:lnTo>
                    <a:pt x="229" y="113"/>
                  </a:lnTo>
                  <a:lnTo>
                    <a:pt x="240" y="105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46" y="60"/>
                  </a:lnTo>
                  <a:lnTo>
                    <a:pt x="251" y="48"/>
                  </a:lnTo>
                  <a:lnTo>
                    <a:pt x="251" y="44"/>
                  </a:lnTo>
                  <a:lnTo>
                    <a:pt x="246" y="36"/>
                  </a:lnTo>
                  <a:lnTo>
                    <a:pt x="240" y="24"/>
                  </a:lnTo>
                  <a:lnTo>
                    <a:pt x="240" y="16"/>
                  </a:lnTo>
                  <a:lnTo>
                    <a:pt x="207" y="16"/>
                  </a:lnTo>
                  <a:lnTo>
                    <a:pt x="207" y="12"/>
                  </a:lnTo>
                  <a:lnTo>
                    <a:pt x="202" y="8"/>
                  </a:lnTo>
                  <a:lnTo>
                    <a:pt x="196" y="4"/>
                  </a:lnTo>
                  <a:lnTo>
                    <a:pt x="18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28" name="Freeform 332"/>
            <p:cNvSpPr>
              <a:spLocks/>
            </p:cNvSpPr>
            <p:nvPr/>
          </p:nvSpPr>
          <p:spPr bwMode="auto">
            <a:xfrm>
              <a:off x="2231" y="2386"/>
              <a:ext cx="75" cy="149"/>
            </a:xfrm>
            <a:custGeom>
              <a:avLst/>
              <a:gdLst>
                <a:gd name="T0" fmla="*/ 71 w 105"/>
                <a:gd name="T1" fmla="*/ 0 h 162"/>
                <a:gd name="T2" fmla="*/ 71 w 105"/>
                <a:gd name="T3" fmla="*/ 4 h 162"/>
                <a:gd name="T4" fmla="*/ 71 w 105"/>
                <a:gd name="T5" fmla="*/ 8 h 162"/>
                <a:gd name="T6" fmla="*/ 71 w 105"/>
                <a:gd name="T7" fmla="*/ 25 h 162"/>
                <a:gd name="T8" fmla="*/ 71 w 105"/>
                <a:gd name="T9" fmla="*/ 42 h 162"/>
                <a:gd name="T10" fmla="*/ 66 w 105"/>
                <a:gd name="T11" fmla="*/ 51 h 162"/>
                <a:gd name="T12" fmla="*/ 60 w 105"/>
                <a:gd name="T13" fmla="*/ 68 h 162"/>
                <a:gd name="T14" fmla="*/ 49 w 105"/>
                <a:gd name="T15" fmla="*/ 76 h 162"/>
                <a:gd name="T16" fmla="*/ 44 w 105"/>
                <a:gd name="T17" fmla="*/ 76 h 162"/>
                <a:gd name="T18" fmla="*/ 33 w 105"/>
                <a:gd name="T19" fmla="*/ 76 h 162"/>
                <a:gd name="T20" fmla="*/ 22 w 105"/>
                <a:gd name="T21" fmla="*/ 80 h 162"/>
                <a:gd name="T22" fmla="*/ 17 w 105"/>
                <a:gd name="T23" fmla="*/ 89 h 162"/>
                <a:gd name="T24" fmla="*/ 11 w 105"/>
                <a:gd name="T25" fmla="*/ 93 h 162"/>
                <a:gd name="T26" fmla="*/ 6 w 105"/>
                <a:gd name="T27" fmla="*/ 110 h 162"/>
                <a:gd name="T28" fmla="*/ 0 w 105"/>
                <a:gd name="T29" fmla="*/ 127 h 162"/>
                <a:gd name="T30" fmla="*/ 0 w 105"/>
                <a:gd name="T31" fmla="*/ 131 h 162"/>
                <a:gd name="T32" fmla="*/ 0 w 105"/>
                <a:gd name="T33" fmla="*/ 136 h 162"/>
                <a:gd name="T34" fmla="*/ 0 w 105"/>
                <a:gd name="T35" fmla="*/ 140 h 162"/>
                <a:gd name="T36" fmla="*/ 11 w 105"/>
                <a:gd name="T37" fmla="*/ 144 h 162"/>
                <a:gd name="T38" fmla="*/ 17 w 105"/>
                <a:gd name="T39" fmla="*/ 148 h 162"/>
                <a:gd name="T40" fmla="*/ 22 w 105"/>
                <a:gd name="T41" fmla="*/ 153 h 162"/>
                <a:gd name="T42" fmla="*/ 22 w 105"/>
                <a:gd name="T43" fmla="*/ 161 h 162"/>
                <a:gd name="T44" fmla="*/ 33 w 105"/>
                <a:gd name="T45" fmla="*/ 161 h 162"/>
                <a:gd name="T46" fmla="*/ 49 w 105"/>
                <a:gd name="T47" fmla="*/ 157 h 162"/>
                <a:gd name="T48" fmla="*/ 77 w 105"/>
                <a:gd name="T49" fmla="*/ 157 h 162"/>
                <a:gd name="T50" fmla="*/ 104 w 105"/>
                <a:gd name="T51" fmla="*/ 157 h 162"/>
                <a:gd name="T52" fmla="*/ 104 w 105"/>
                <a:gd name="T53" fmla="*/ 153 h 162"/>
                <a:gd name="T54" fmla="*/ 104 w 105"/>
                <a:gd name="T55" fmla="*/ 144 h 162"/>
                <a:gd name="T56" fmla="*/ 99 w 105"/>
                <a:gd name="T57" fmla="*/ 140 h 162"/>
                <a:gd name="T58" fmla="*/ 93 w 105"/>
                <a:gd name="T59" fmla="*/ 136 h 162"/>
                <a:gd name="T60" fmla="*/ 82 w 105"/>
                <a:gd name="T61" fmla="*/ 123 h 162"/>
                <a:gd name="T62" fmla="*/ 77 w 105"/>
                <a:gd name="T63" fmla="*/ 110 h 162"/>
                <a:gd name="T64" fmla="*/ 71 w 105"/>
                <a:gd name="T65" fmla="*/ 110 h 162"/>
                <a:gd name="T66" fmla="*/ 77 w 105"/>
                <a:gd name="T67" fmla="*/ 106 h 162"/>
                <a:gd name="T68" fmla="*/ 77 w 105"/>
                <a:gd name="T69" fmla="*/ 102 h 162"/>
                <a:gd name="T70" fmla="*/ 82 w 105"/>
                <a:gd name="T71" fmla="*/ 97 h 162"/>
                <a:gd name="T72" fmla="*/ 82 w 105"/>
                <a:gd name="T73" fmla="*/ 89 h 162"/>
                <a:gd name="T74" fmla="*/ 82 w 105"/>
                <a:gd name="T75" fmla="*/ 85 h 162"/>
                <a:gd name="T76" fmla="*/ 77 w 105"/>
                <a:gd name="T77" fmla="*/ 80 h 162"/>
                <a:gd name="T78" fmla="*/ 71 w 105"/>
                <a:gd name="T79" fmla="*/ 63 h 162"/>
                <a:gd name="T80" fmla="*/ 77 w 105"/>
                <a:gd name="T81" fmla="*/ 63 h 162"/>
                <a:gd name="T82" fmla="*/ 82 w 105"/>
                <a:gd name="T83" fmla="*/ 63 h 162"/>
                <a:gd name="T84" fmla="*/ 88 w 105"/>
                <a:gd name="T85" fmla="*/ 59 h 162"/>
                <a:gd name="T86" fmla="*/ 93 w 105"/>
                <a:gd name="T87" fmla="*/ 51 h 162"/>
                <a:gd name="T88" fmla="*/ 93 w 105"/>
                <a:gd name="T89" fmla="*/ 46 h 162"/>
                <a:gd name="T90" fmla="*/ 88 w 105"/>
                <a:gd name="T91" fmla="*/ 38 h 162"/>
                <a:gd name="T92" fmla="*/ 82 w 105"/>
                <a:gd name="T93" fmla="*/ 30 h 162"/>
                <a:gd name="T94" fmla="*/ 82 w 105"/>
                <a:gd name="T95" fmla="*/ 21 h 162"/>
                <a:gd name="T96" fmla="*/ 82 w 105"/>
                <a:gd name="T97" fmla="*/ 13 h 162"/>
                <a:gd name="T98" fmla="*/ 82 w 105"/>
                <a:gd name="T99" fmla="*/ 8 h 162"/>
                <a:gd name="T100" fmla="*/ 77 w 105"/>
                <a:gd name="T101" fmla="*/ 0 h 162"/>
                <a:gd name="T102" fmla="*/ 71 w 105"/>
                <a:gd name="T103" fmla="*/ 0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"/>
                <a:gd name="T157" fmla="*/ 0 h 162"/>
                <a:gd name="T158" fmla="*/ 105 w 105"/>
                <a:gd name="T159" fmla="*/ 162 h 1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" h="162">
                  <a:moveTo>
                    <a:pt x="71" y="0"/>
                  </a:moveTo>
                  <a:lnTo>
                    <a:pt x="71" y="4"/>
                  </a:lnTo>
                  <a:lnTo>
                    <a:pt x="71" y="8"/>
                  </a:lnTo>
                  <a:lnTo>
                    <a:pt x="71" y="25"/>
                  </a:lnTo>
                  <a:lnTo>
                    <a:pt x="71" y="42"/>
                  </a:lnTo>
                  <a:lnTo>
                    <a:pt x="66" y="51"/>
                  </a:lnTo>
                  <a:lnTo>
                    <a:pt x="60" y="68"/>
                  </a:lnTo>
                  <a:lnTo>
                    <a:pt x="49" y="76"/>
                  </a:lnTo>
                  <a:lnTo>
                    <a:pt x="44" y="76"/>
                  </a:lnTo>
                  <a:lnTo>
                    <a:pt x="33" y="76"/>
                  </a:lnTo>
                  <a:lnTo>
                    <a:pt x="22" y="80"/>
                  </a:lnTo>
                  <a:lnTo>
                    <a:pt x="17" y="89"/>
                  </a:lnTo>
                  <a:lnTo>
                    <a:pt x="11" y="93"/>
                  </a:lnTo>
                  <a:lnTo>
                    <a:pt x="6" y="110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11" y="144"/>
                  </a:lnTo>
                  <a:lnTo>
                    <a:pt x="17" y="148"/>
                  </a:lnTo>
                  <a:lnTo>
                    <a:pt x="22" y="153"/>
                  </a:lnTo>
                  <a:lnTo>
                    <a:pt x="22" y="161"/>
                  </a:lnTo>
                  <a:lnTo>
                    <a:pt x="33" y="161"/>
                  </a:lnTo>
                  <a:lnTo>
                    <a:pt x="49" y="157"/>
                  </a:lnTo>
                  <a:lnTo>
                    <a:pt x="77" y="157"/>
                  </a:lnTo>
                  <a:lnTo>
                    <a:pt x="104" y="157"/>
                  </a:lnTo>
                  <a:lnTo>
                    <a:pt x="104" y="153"/>
                  </a:lnTo>
                  <a:lnTo>
                    <a:pt x="104" y="144"/>
                  </a:lnTo>
                  <a:lnTo>
                    <a:pt x="99" y="140"/>
                  </a:lnTo>
                  <a:lnTo>
                    <a:pt x="93" y="136"/>
                  </a:lnTo>
                  <a:lnTo>
                    <a:pt x="82" y="123"/>
                  </a:lnTo>
                  <a:lnTo>
                    <a:pt x="77" y="110"/>
                  </a:lnTo>
                  <a:lnTo>
                    <a:pt x="71" y="110"/>
                  </a:lnTo>
                  <a:lnTo>
                    <a:pt x="77" y="106"/>
                  </a:lnTo>
                  <a:lnTo>
                    <a:pt x="77" y="102"/>
                  </a:lnTo>
                  <a:lnTo>
                    <a:pt x="82" y="97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77" y="80"/>
                  </a:lnTo>
                  <a:lnTo>
                    <a:pt x="71" y="63"/>
                  </a:lnTo>
                  <a:lnTo>
                    <a:pt x="77" y="63"/>
                  </a:lnTo>
                  <a:lnTo>
                    <a:pt x="82" y="63"/>
                  </a:lnTo>
                  <a:lnTo>
                    <a:pt x="88" y="59"/>
                  </a:lnTo>
                  <a:lnTo>
                    <a:pt x="93" y="51"/>
                  </a:lnTo>
                  <a:lnTo>
                    <a:pt x="93" y="46"/>
                  </a:lnTo>
                  <a:lnTo>
                    <a:pt x="88" y="38"/>
                  </a:lnTo>
                  <a:lnTo>
                    <a:pt x="82" y="30"/>
                  </a:lnTo>
                  <a:lnTo>
                    <a:pt x="82" y="21"/>
                  </a:lnTo>
                  <a:lnTo>
                    <a:pt x="82" y="13"/>
                  </a:lnTo>
                  <a:lnTo>
                    <a:pt x="82" y="8"/>
                  </a:lnTo>
                  <a:lnTo>
                    <a:pt x="77" y="0"/>
                  </a:lnTo>
                  <a:lnTo>
                    <a:pt x="71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29" name="Freeform 333"/>
            <p:cNvSpPr>
              <a:spLocks/>
            </p:cNvSpPr>
            <p:nvPr/>
          </p:nvSpPr>
          <p:spPr bwMode="auto">
            <a:xfrm>
              <a:off x="2282" y="2260"/>
              <a:ext cx="109" cy="213"/>
            </a:xfrm>
            <a:custGeom>
              <a:avLst/>
              <a:gdLst>
                <a:gd name="T0" fmla="*/ 23 w 148"/>
                <a:gd name="T1" fmla="*/ 0 h 233"/>
                <a:gd name="T2" fmla="*/ 147 w 148"/>
                <a:gd name="T3" fmla="*/ 50 h 233"/>
                <a:gd name="T4" fmla="*/ 147 w 148"/>
                <a:gd name="T5" fmla="*/ 100 h 233"/>
                <a:gd name="T6" fmla="*/ 141 w 148"/>
                <a:gd name="T7" fmla="*/ 100 h 233"/>
                <a:gd name="T8" fmla="*/ 136 w 148"/>
                <a:gd name="T9" fmla="*/ 100 h 233"/>
                <a:gd name="T10" fmla="*/ 130 w 148"/>
                <a:gd name="T11" fmla="*/ 100 h 233"/>
                <a:gd name="T12" fmla="*/ 124 w 148"/>
                <a:gd name="T13" fmla="*/ 108 h 233"/>
                <a:gd name="T14" fmla="*/ 124 w 148"/>
                <a:gd name="T15" fmla="*/ 112 h 233"/>
                <a:gd name="T16" fmla="*/ 119 w 148"/>
                <a:gd name="T17" fmla="*/ 116 h 233"/>
                <a:gd name="T18" fmla="*/ 113 w 148"/>
                <a:gd name="T19" fmla="*/ 124 h 233"/>
                <a:gd name="T20" fmla="*/ 113 w 148"/>
                <a:gd name="T21" fmla="*/ 129 h 233"/>
                <a:gd name="T22" fmla="*/ 113 w 148"/>
                <a:gd name="T23" fmla="*/ 133 h 233"/>
                <a:gd name="T24" fmla="*/ 119 w 148"/>
                <a:gd name="T25" fmla="*/ 137 h 233"/>
                <a:gd name="T26" fmla="*/ 119 w 148"/>
                <a:gd name="T27" fmla="*/ 145 h 233"/>
                <a:gd name="T28" fmla="*/ 119 w 148"/>
                <a:gd name="T29" fmla="*/ 149 h 233"/>
                <a:gd name="T30" fmla="*/ 119 w 148"/>
                <a:gd name="T31" fmla="*/ 153 h 233"/>
                <a:gd name="T32" fmla="*/ 119 w 148"/>
                <a:gd name="T33" fmla="*/ 158 h 233"/>
                <a:gd name="T34" fmla="*/ 119 w 148"/>
                <a:gd name="T35" fmla="*/ 170 h 233"/>
                <a:gd name="T36" fmla="*/ 119 w 148"/>
                <a:gd name="T37" fmla="*/ 174 h 233"/>
                <a:gd name="T38" fmla="*/ 124 w 148"/>
                <a:gd name="T39" fmla="*/ 182 h 233"/>
                <a:gd name="T40" fmla="*/ 124 w 148"/>
                <a:gd name="T41" fmla="*/ 187 h 233"/>
                <a:gd name="T42" fmla="*/ 124 w 148"/>
                <a:gd name="T43" fmla="*/ 191 h 233"/>
                <a:gd name="T44" fmla="*/ 113 w 148"/>
                <a:gd name="T45" fmla="*/ 195 h 233"/>
                <a:gd name="T46" fmla="*/ 102 w 148"/>
                <a:gd name="T47" fmla="*/ 203 h 233"/>
                <a:gd name="T48" fmla="*/ 102 w 148"/>
                <a:gd name="T49" fmla="*/ 207 h 233"/>
                <a:gd name="T50" fmla="*/ 102 w 148"/>
                <a:gd name="T51" fmla="*/ 211 h 233"/>
                <a:gd name="T52" fmla="*/ 91 w 148"/>
                <a:gd name="T53" fmla="*/ 220 h 233"/>
                <a:gd name="T54" fmla="*/ 79 w 148"/>
                <a:gd name="T55" fmla="*/ 220 h 233"/>
                <a:gd name="T56" fmla="*/ 74 w 148"/>
                <a:gd name="T57" fmla="*/ 220 h 233"/>
                <a:gd name="T58" fmla="*/ 68 w 148"/>
                <a:gd name="T59" fmla="*/ 220 h 233"/>
                <a:gd name="T60" fmla="*/ 62 w 148"/>
                <a:gd name="T61" fmla="*/ 220 h 233"/>
                <a:gd name="T62" fmla="*/ 57 w 148"/>
                <a:gd name="T63" fmla="*/ 224 h 233"/>
                <a:gd name="T64" fmla="*/ 40 w 148"/>
                <a:gd name="T65" fmla="*/ 228 h 233"/>
                <a:gd name="T66" fmla="*/ 17 w 148"/>
                <a:gd name="T67" fmla="*/ 232 h 233"/>
                <a:gd name="T68" fmla="*/ 17 w 148"/>
                <a:gd name="T69" fmla="*/ 224 h 233"/>
                <a:gd name="T70" fmla="*/ 6 w 148"/>
                <a:gd name="T71" fmla="*/ 215 h 233"/>
                <a:gd name="T72" fmla="*/ 6 w 148"/>
                <a:gd name="T73" fmla="*/ 211 h 233"/>
                <a:gd name="T74" fmla="*/ 6 w 148"/>
                <a:gd name="T75" fmla="*/ 199 h 233"/>
                <a:gd name="T76" fmla="*/ 12 w 148"/>
                <a:gd name="T77" fmla="*/ 199 h 233"/>
                <a:gd name="T78" fmla="*/ 17 w 148"/>
                <a:gd name="T79" fmla="*/ 199 h 233"/>
                <a:gd name="T80" fmla="*/ 23 w 148"/>
                <a:gd name="T81" fmla="*/ 191 h 233"/>
                <a:gd name="T82" fmla="*/ 23 w 148"/>
                <a:gd name="T83" fmla="*/ 187 h 233"/>
                <a:gd name="T84" fmla="*/ 17 w 148"/>
                <a:gd name="T85" fmla="*/ 174 h 233"/>
                <a:gd name="T86" fmla="*/ 17 w 148"/>
                <a:gd name="T87" fmla="*/ 166 h 233"/>
                <a:gd name="T88" fmla="*/ 17 w 148"/>
                <a:gd name="T89" fmla="*/ 158 h 233"/>
                <a:gd name="T90" fmla="*/ 17 w 148"/>
                <a:gd name="T91" fmla="*/ 149 h 233"/>
                <a:gd name="T92" fmla="*/ 12 w 148"/>
                <a:gd name="T93" fmla="*/ 145 h 233"/>
                <a:gd name="T94" fmla="*/ 6 w 148"/>
                <a:gd name="T95" fmla="*/ 141 h 233"/>
                <a:gd name="T96" fmla="*/ 0 w 148"/>
                <a:gd name="T97" fmla="*/ 137 h 233"/>
                <a:gd name="T98" fmla="*/ 6 w 148"/>
                <a:gd name="T99" fmla="*/ 133 h 233"/>
                <a:gd name="T100" fmla="*/ 6 w 148"/>
                <a:gd name="T101" fmla="*/ 124 h 233"/>
                <a:gd name="T102" fmla="*/ 6 w 148"/>
                <a:gd name="T103" fmla="*/ 112 h 233"/>
                <a:gd name="T104" fmla="*/ 6 w 148"/>
                <a:gd name="T105" fmla="*/ 108 h 233"/>
                <a:gd name="T106" fmla="*/ 12 w 148"/>
                <a:gd name="T107" fmla="*/ 100 h 233"/>
                <a:gd name="T108" fmla="*/ 23 w 148"/>
                <a:gd name="T109" fmla="*/ 87 h 233"/>
                <a:gd name="T110" fmla="*/ 23 w 148"/>
                <a:gd name="T111" fmla="*/ 79 h 233"/>
                <a:gd name="T112" fmla="*/ 23 w 148"/>
                <a:gd name="T113" fmla="*/ 62 h 233"/>
                <a:gd name="T114" fmla="*/ 23 w 148"/>
                <a:gd name="T115" fmla="*/ 46 h 233"/>
                <a:gd name="T116" fmla="*/ 28 w 148"/>
                <a:gd name="T117" fmla="*/ 33 h 233"/>
                <a:gd name="T118" fmla="*/ 28 w 148"/>
                <a:gd name="T119" fmla="*/ 29 h 233"/>
                <a:gd name="T120" fmla="*/ 23 w 148"/>
                <a:gd name="T121" fmla="*/ 25 h 233"/>
                <a:gd name="T122" fmla="*/ 23 w 148"/>
                <a:gd name="T123" fmla="*/ 13 h 233"/>
                <a:gd name="T124" fmla="*/ 23 w 148"/>
                <a:gd name="T125" fmla="*/ 0 h 2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233"/>
                <a:gd name="T191" fmla="*/ 148 w 148"/>
                <a:gd name="T192" fmla="*/ 233 h 2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233">
                  <a:moveTo>
                    <a:pt x="23" y="0"/>
                  </a:moveTo>
                  <a:lnTo>
                    <a:pt x="147" y="50"/>
                  </a:lnTo>
                  <a:lnTo>
                    <a:pt x="147" y="100"/>
                  </a:lnTo>
                  <a:lnTo>
                    <a:pt x="141" y="100"/>
                  </a:lnTo>
                  <a:lnTo>
                    <a:pt x="136" y="100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9" y="116"/>
                  </a:lnTo>
                  <a:lnTo>
                    <a:pt x="113" y="124"/>
                  </a:lnTo>
                  <a:lnTo>
                    <a:pt x="113" y="129"/>
                  </a:lnTo>
                  <a:lnTo>
                    <a:pt x="113" y="133"/>
                  </a:lnTo>
                  <a:lnTo>
                    <a:pt x="119" y="137"/>
                  </a:lnTo>
                  <a:lnTo>
                    <a:pt x="119" y="145"/>
                  </a:lnTo>
                  <a:lnTo>
                    <a:pt x="119" y="149"/>
                  </a:lnTo>
                  <a:lnTo>
                    <a:pt x="119" y="153"/>
                  </a:lnTo>
                  <a:lnTo>
                    <a:pt x="119" y="158"/>
                  </a:lnTo>
                  <a:lnTo>
                    <a:pt x="119" y="170"/>
                  </a:lnTo>
                  <a:lnTo>
                    <a:pt x="119" y="174"/>
                  </a:lnTo>
                  <a:lnTo>
                    <a:pt x="124" y="182"/>
                  </a:lnTo>
                  <a:lnTo>
                    <a:pt x="124" y="187"/>
                  </a:lnTo>
                  <a:lnTo>
                    <a:pt x="124" y="191"/>
                  </a:lnTo>
                  <a:lnTo>
                    <a:pt x="113" y="195"/>
                  </a:lnTo>
                  <a:lnTo>
                    <a:pt x="102" y="203"/>
                  </a:lnTo>
                  <a:lnTo>
                    <a:pt x="102" y="207"/>
                  </a:lnTo>
                  <a:lnTo>
                    <a:pt x="102" y="211"/>
                  </a:lnTo>
                  <a:lnTo>
                    <a:pt x="91" y="220"/>
                  </a:lnTo>
                  <a:lnTo>
                    <a:pt x="79" y="220"/>
                  </a:lnTo>
                  <a:lnTo>
                    <a:pt x="74" y="220"/>
                  </a:lnTo>
                  <a:lnTo>
                    <a:pt x="68" y="220"/>
                  </a:lnTo>
                  <a:lnTo>
                    <a:pt x="62" y="220"/>
                  </a:lnTo>
                  <a:lnTo>
                    <a:pt x="57" y="224"/>
                  </a:lnTo>
                  <a:lnTo>
                    <a:pt x="40" y="228"/>
                  </a:lnTo>
                  <a:lnTo>
                    <a:pt x="17" y="232"/>
                  </a:lnTo>
                  <a:lnTo>
                    <a:pt x="17" y="224"/>
                  </a:lnTo>
                  <a:lnTo>
                    <a:pt x="6" y="215"/>
                  </a:lnTo>
                  <a:lnTo>
                    <a:pt x="6" y="211"/>
                  </a:lnTo>
                  <a:lnTo>
                    <a:pt x="6" y="199"/>
                  </a:lnTo>
                  <a:lnTo>
                    <a:pt x="12" y="199"/>
                  </a:lnTo>
                  <a:lnTo>
                    <a:pt x="17" y="199"/>
                  </a:lnTo>
                  <a:lnTo>
                    <a:pt x="23" y="191"/>
                  </a:lnTo>
                  <a:lnTo>
                    <a:pt x="23" y="187"/>
                  </a:lnTo>
                  <a:lnTo>
                    <a:pt x="17" y="174"/>
                  </a:lnTo>
                  <a:lnTo>
                    <a:pt x="17" y="166"/>
                  </a:lnTo>
                  <a:lnTo>
                    <a:pt x="17" y="158"/>
                  </a:lnTo>
                  <a:lnTo>
                    <a:pt x="17" y="149"/>
                  </a:lnTo>
                  <a:lnTo>
                    <a:pt x="12" y="145"/>
                  </a:lnTo>
                  <a:lnTo>
                    <a:pt x="6" y="141"/>
                  </a:lnTo>
                  <a:lnTo>
                    <a:pt x="0" y="137"/>
                  </a:lnTo>
                  <a:lnTo>
                    <a:pt x="6" y="133"/>
                  </a:lnTo>
                  <a:lnTo>
                    <a:pt x="6" y="124"/>
                  </a:lnTo>
                  <a:lnTo>
                    <a:pt x="6" y="112"/>
                  </a:lnTo>
                  <a:lnTo>
                    <a:pt x="6" y="108"/>
                  </a:lnTo>
                  <a:lnTo>
                    <a:pt x="12" y="100"/>
                  </a:lnTo>
                  <a:lnTo>
                    <a:pt x="23" y="87"/>
                  </a:lnTo>
                  <a:lnTo>
                    <a:pt x="23" y="79"/>
                  </a:lnTo>
                  <a:lnTo>
                    <a:pt x="23" y="62"/>
                  </a:lnTo>
                  <a:lnTo>
                    <a:pt x="23" y="46"/>
                  </a:lnTo>
                  <a:lnTo>
                    <a:pt x="28" y="33"/>
                  </a:lnTo>
                  <a:lnTo>
                    <a:pt x="28" y="29"/>
                  </a:lnTo>
                  <a:lnTo>
                    <a:pt x="23" y="25"/>
                  </a:lnTo>
                  <a:lnTo>
                    <a:pt x="23" y="13"/>
                  </a:lnTo>
                  <a:lnTo>
                    <a:pt x="23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0" name="Freeform 334"/>
            <p:cNvSpPr>
              <a:spLocks/>
            </p:cNvSpPr>
            <p:nvPr/>
          </p:nvSpPr>
          <p:spPr bwMode="auto">
            <a:xfrm>
              <a:off x="2283" y="2432"/>
              <a:ext cx="128" cy="87"/>
            </a:xfrm>
            <a:custGeom>
              <a:avLst/>
              <a:gdLst>
                <a:gd name="T0" fmla="*/ 125 w 172"/>
                <a:gd name="T1" fmla="*/ 0 h 94"/>
                <a:gd name="T2" fmla="*/ 120 w 172"/>
                <a:gd name="T3" fmla="*/ 0 h 94"/>
                <a:gd name="T4" fmla="*/ 114 w 172"/>
                <a:gd name="T5" fmla="*/ 4 h 94"/>
                <a:gd name="T6" fmla="*/ 103 w 172"/>
                <a:gd name="T7" fmla="*/ 13 h 94"/>
                <a:gd name="T8" fmla="*/ 97 w 172"/>
                <a:gd name="T9" fmla="*/ 17 h 94"/>
                <a:gd name="T10" fmla="*/ 91 w 172"/>
                <a:gd name="T11" fmla="*/ 26 h 94"/>
                <a:gd name="T12" fmla="*/ 86 w 172"/>
                <a:gd name="T13" fmla="*/ 34 h 94"/>
                <a:gd name="T14" fmla="*/ 80 w 172"/>
                <a:gd name="T15" fmla="*/ 34 h 94"/>
                <a:gd name="T16" fmla="*/ 74 w 172"/>
                <a:gd name="T17" fmla="*/ 30 h 94"/>
                <a:gd name="T18" fmla="*/ 69 w 172"/>
                <a:gd name="T19" fmla="*/ 30 h 94"/>
                <a:gd name="T20" fmla="*/ 63 w 172"/>
                <a:gd name="T21" fmla="*/ 34 h 94"/>
                <a:gd name="T22" fmla="*/ 57 w 172"/>
                <a:gd name="T23" fmla="*/ 34 h 94"/>
                <a:gd name="T24" fmla="*/ 52 w 172"/>
                <a:gd name="T25" fmla="*/ 38 h 94"/>
                <a:gd name="T26" fmla="*/ 29 w 172"/>
                <a:gd name="T27" fmla="*/ 38 h 94"/>
                <a:gd name="T28" fmla="*/ 12 w 172"/>
                <a:gd name="T29" fmla="*/ 42 h 94"/>
                <a:gd name="T30" fmla="*/ 12 w 172"/>
                <a:gd name="T31" fmla="*/ 47 h 94"/>
                <a:gd name="T32" fmla="*/ 6 w 172"/>
                <a:gd name="T33" fmla="*/ 55 h 94"/>
                <a:gd name="T34" fmla="*/ 0 w 172"/>
                <a:gd name="T35" fmla="*/ 55 h 94"/>
                <a:gd name="T36" fmla="*/ 6 w 172"/>
                <a:gd name="T37" fmla="*/ 55 h 94"/>
                <a:gd name="T38" fmla="*/ 6 w 172"/>
                <a:gd name="T39" fmla="*/ 63 h 94"/>
                <a:gd name="T40" fmla="*/ 6 w 172"/>
                <a:gd name="T41" fmla="*/ 72 h 94"/>
                <a:gd name="T42" fmla="*/ 17 w 172"/>
                <a:gd name="T43" fmla="*/ 80 h 94"/>
                <a:gd name="T44" fmla="*/ 29 w 172"/>
                <a:gd name="T45" fmla="*/ 93 h 94"/>
                <a:gd name="T46" fmla="*/ 46 w 172"/>
                <a:gd name="T47" fmla="*/ 80 h 94"/>
                <a:gd name="T48" fmla="*/ 52 w 172"/>
                <a:gd name="T49" fmla="*/ 76 h 94"/>
                <a:gd name="T50" fmla="*/ 57 w 172"/>
                <a:gd name="T51" fmla="*/ 72 h 94"/>
                <a:gd name="T52" fmla="*/ 69 w 172"/>
                <a:gd name="T53" fmla="*/ 68 h 94"/>
                <a:gd name="T54" fmla="*/ 74 w 172"/>
                <a:gd name="T55" fmla="*/ 72 h 94"/>
                <a:gd name="T56" fmla="*/ 74 w 172"/>
                <a:gd name="T57" fmla="*/ 76 h 94"/>
                <a:gd name="T58" fmla="*/ 80 w 172"/>
                <a:gd name="T59" fmla="*/ 76 h 94"/>
                <a:gd name="T60" fmla="*/ 86 w 172"/>
                <a:gd name="T61" fmla="*/ 76 h 94"/>
                <a:gd name="T62" fmla="*/ 108 w 172"/>
                <a:gd name="T63" fmla="*/ 76 h 94"/>
                <a:gd name="T64" fmla="*/ 137 w 172"/>
                <a:gd name="T65" fmla="*/ 72 h 94"/>
                <a:gd name="T66" fmla="*/ 171 w 172"/>
                <a:gd name="T67" fmla="*/ 63 h 94"/>
                <a:gd name="T68" fmla="*/ 171 w 172"/>
                <a:gd name="T69" fmla="*/ 59 h 94"/>
                <a:gd name="T70" fmla="*/ 165 w 172"/>
                <a:gd name="T71" fmla="*/ 51 h 94"/>
                <a:gd name="T72" fmla="*/ 154 w 172"/>
                <a:gd name="T73" fmla="*/ 38 h 94"/>
                <a:gd name="T74" fmla="*/ 143 w 172"/>
                <a:gd name="T75" fmla="*/ 26 h 94"/>
                <a:gd name="T76" fmla="*/ 143 w 172"/>
                <a:gd name="T77" fmla="*/ 21 h 94"/>
                <a:gd name="T78" fmla="*/ 137 w 172"/>
                <a:gd name="T79" fmla="*/ 17 h 94"/>
                <a:gd name="T80" fmla="*/ 131 w 172"/>
                <a:gd name="T81" fmla="*/ 9 h 94"/>
                <a:gd name="T82" fmla="*/ 125 w 172"/>
                <a:gd name="T83" fmla="*/ 0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"/>
                <a:gd name="T127" fmla="*/ 0 h 94"/>
                <a:gd name="T128" fmla="*/ 172 w 172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" h="94">
                  <a:moveTo>
                    <a:pt x="125" y="0"/>
                  </a:moveTo>
                  <a:lnTo>
                    <a:pt x="120" y="0"/>
                  </a:lnTo>
                  <a:lnTo>
                    <a:pt x="114" y="4"/>
                  </a:lnTo>
                  <a:lnTo>
                    <a:pt x="103" y="13"/>
                  </a:lnTo>
                  <a:lnTo>
                    <a:pt x="97" y="17"/>
                  </a:lnTo>
                  <a:lnTo>
                    <a:pt x="91" y="26"/>
                  </a:lnTo>
                  <a:lnTo>
                    <a:pt x="86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9" y="30"/>
                  </a:lnTo>
                  <a:lnTo>
                    <a:pt x="63" y="34"/>
                  </a:lnTo>
                  <a:lnTo>
                    <a:pt x="57" y="34"/>
                  </a:lnTo>
                  <a:lnTo>
                    <a:pt x="52" y="38"/>
                  </a:lnTo>
                  <a:lnTo>
                    <a:pt x="29" y="38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6" y="63"/>
                  </a:lnTo>
                  <a:lnTo>
                    <a:pt x="6" y="72"/>
                  </a:lnTo>
                  <a:lnTo>
                    <a:pt x="17" y="80"/>
                  </a:lnTo>
                  <a:lnTo>
                    <a:pt x="29" y="93"/>
                  </a:lnTo>
                  <a:lnTo>
                    <a:pt x="46" y="80"/>
                  </a:lnTo>
                  <a:lnTo>
                    <a:pt x="52" y="76"/>
                  </a:lnTo>
                  <a:lnTo>
                    <a:pt x="57" y="72"/>
                  </a:lnTo>
                  <a:lnTo>
                    <a:pt x="69" y="68"/>
                  </a:lnTo>
                  <a:lnTo>
                    <a:pt x="74" y="72"/>
                  </a:lnTo>
                  <a:lnTo>
                    <a:pt x="74" y="76"/>
                  </a:lnTo>
                  <a:lnTo>
                    <a:pt x="80" y="76"/>
                  </a:lnTo>
                  <a:lnTo>
                    <a:pt x="86" y="76"/>
                  </a:lnTo>
                  <a:lnTo>
                    <a:pt x="108" y="76"/>
                  </a:lnTo>
                  <a:lnTo>
                    <a:pt x="137" y="72"/>
                  </a:lnTo>
                  <a:lnTo>
                    <a:pt x="171" y="63"/>
                  </a:lnTo>
                  <a:lnTo>
                    <a:pt x="171" y="59"/>
                  </a:lnTo>
                  <a:lnTo>
                    <a:pt x="165" y="51"/>
                  </a:lnTo>
                  <a:lnTo>
                    <a:pt x="154" y="38"/>
                  </a:lnTo>
                  <a:lnTo>
                    <a:pt x="143" y="26"/>
                  </a:lnTo>
                  <a:lnTo>
                    <a:pt x="143" y="21"/>
                  </a:lnTo>
                  <a:lnTo>
                    <a:pt x="137" y="17"/>
                  </a:lnTo>
                  <a:lnTo>
                    <a:pt x="131" y="9"/>
                  </a:lnTo>
                  <a:lnTo>
                    <a:pt x="12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1" name="Freeform 335"/>
            <p:cNvSpPr>
              <a:spLocks/>
            </p:cNvSpPr>
            <p:nvPr/>
          </p:nvSpPr>
          <p:spPr bwMode="auto">
            <a:xfrm>
              <a:off x="2221" y="2530"/>
              <a:ext cx="65" cy="81"/>
            </a:xfrm>
            <a:custGeom>
              <a:avLst/>
              <a:gdLst>
                <a:gd name="T0" fmla="*/ 38 w 88"/>
                <a:gd name="T1" fmla="*/ 5 h 89"/>
                <a:gd name="T2" fmla="*/ 65 w 88"/>
                <a:gd name="T3" fmla="*/ 0 h 89"/>
                <a:gd name="T4" fmla="*/ 65 w 88"/>
                <a:gd name="T5" fmla="*/ 5 h 89"/>
                <a:gd name="T6" fmla="*/ 65 w 88"/>
                <a:gd name="T7" fmla="*/ 9 h 89"/>
                <a:gd name="T8" fmla="*/ 70 w 88"/>
                <a:gd name="T9" fmla="*/ 9 h 89"/>
                <a:gd name="T10" fmla="*/ 76 w 88"/>
                <a:gd name="T11" fmla="*/ 9 h 89"/>
                <a:gd name="T12" fmla="*/ 81 w 88"/>
                <a:gd name="T13" fmla="*/ 9 h 89"/>
                <a:gd name="T14" fmla="*/ 87 w 88"/>
                <a:gd name="T15" fmla="*/ 9 h 89"/>
                <a:gd name="T16" fmla="*/ 87 w 88"/>
                <a:gd name="T17" fmla="*/ 14 h 89"/>
                <a:gd name="T18" fmla="*/ 87 w 88"/>
                <a:gd name="T19" fmla="*/ 18 h 89"/>
                <a:gd name="T20" fmla="*/ 87 w 88"/>
                <a:gd name="T21" fmla="*/ 27 h 89"/>
                <a:gd name="T22" fmla="*/ 81 w 88"/>
                <a:gd name="T23" fmla="*/ 31 h 89"/>
                <a:gd name="T24" fmla="*/ 81 w 88"/>
                <a:gd name="T25" fmla="*/ 35 h 89"/>
                <a:gd name="T26" fmla="*/ 81 w 88"/>
                <a:gd name="T27" fmla="*/ 40 h 89"/>
                <a:gd name="T28" fmla="*/ 87 w 88"/>
                <a:gd name="T29" fmla="*/ 40 h 89"/>
                <a:gd name="T30" fmla="*/ 87 w 88"/>
                <a:gd name="T31" fmla="*/ 44 h 89"/>
                <a:gd name="T32" fmla="*/ 87 w 88"/>
                <a:gd name="T33" fmla="*/ 49 h 89"/>
                <a:gd name="T34" fmla="*/ 87 w 88"/>
                <a:gd name="T35" fmla="*/ 57 h 89"/>
                <a:gd name="T36" fmla="*/ 81 w 88"/>
                <a:gd name="T37" fmla="*/ 62 h 89"/>
                <a:gd name="T38" fmla="*/ 76 w 88"/>
                <a:gd name="T39" fmla="*/ 66 h 89"/>
                <a:gd name="T40" fmla="*/ 70 w 88"/>
                <a:gd name="T41" fmla="*/ 70 h 89"/>
                <a:gd name="T42" fmla="*/ 65 w 88"/>
                <a:gd name="T43" fmla="*/ 75 h 89"/>
                <a:gd name="T44" fmla="*/ 59 w 88"/>
                <a:gd name="T45" fmla="*/ 75 h 89"/>
                <a:gd name="T46" fmla="*/ 54 w 88"/>
                <a:gd name="T47" fmla="*/ 66 h 89"/>
                <a:gd name="T48" fmla="*/ 49 w 88"/>
                <a:gd name="T49" fmla="*/ 75 h 89"/>
                <a:gd name="T50" fmla="*/ 38 w 88"/>
                <a:gd name="T51" fmla="*/ 75 h 89"/>
                <a:gd name="T52" fmla="*/ 38 w 88"/>
                <a:gd name="T53" fmla="*/ 79 h 89"/>
                <a:gd name="T54" fmla="*/ 32 w 88"/>
                <a:gd name="T55" fmla="*/ 84 h 89"/>
                <a:gd name="T56" fmla="*/ 32 w 88"/>
                <a:gd name="T57" fmla="*/ 88 h 89"/>
                <a:gd name="T58" fmla="*/ 27 w 88"/>
                <a:gd name="T59" fmla="*/ 88 h 89"/>
                <a:gd name="T60" fmla="*/ 27 w 88"/>
                <a:gd name="T61" fmla="*/ 79 h 89"/>
                <a:gd name="T62" fmla="*/ 21 w 88"/>
                <a:gd name="T63" fmla="*/ 75 h 89"/>
                <a:gd name="T64" fmla="*/ 16 w 88"/>
                <a:gd name="T65" fmla="*/ 70 h 89"/>
                <a:gd name="T66" fmla="*/ 0 w 88"/>
                <a:gd name="T67" fmla="*/ 49 h 89"/>
                <a:gd name="T68" fmla="*/ 0 w 88"/>
                <a:gd name="T69" fmla="*/ 44 h 89"/>
                <a:gd name="T70" fmla="*/ 11 w 88"/>
                <a:gd name="T71" fmla="*/ 18 h 89"/>
                <a:gd name="T72" fmla="*/ 32 w 88"/>
                <a:gd name="T73" fmla="*/ 18 h 89"/>
                <a:gd name="T74" fmla="*/ 38 w 88"/>
                <a:gd name="T75" fmla="*/ 18 h 89"/>
                <a:gd name="T76" fmla="*/ 38 w 88"/>
                <a:gd name="T77" fmla="*/ 14 h 89"/>
                <a:gd name="T78" fmla="*/ 38 w 88"/>
                <a:gd name="T79" fmla="*/ 5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8"/>
                <a:gd name="T121" fmla="*/ 0 h 89"/>
                <a:gd name="T122" fmla="*/ 88 w 88"/>
                <a:gd name="T123" fmla="*/ 89 h 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8" h="89">
                  <a:moveTo>
                    <a:pt x="38" y="5"/>
                  </a:moveTo>
                  <a:lnTo>
                    <a:pt x="65" y="0"/>
                  </a:lnTo>
                  <a:lnTo>
                    <a:pt x="65" y="5"/>
                  </a:lnTo>
                  <a:lnTo>
                    <a:pt x="65" y="9"/>
                  </a:lnTo>
                  <a:lnTo>
                    <a:pt x="70" y="9"/>
                  </a:lnTo>
                  <a:lnTo>
                    <a:pt x="76" y="9"/>
                  </a:lnTo>
                  <a:lnTo>
                    <a:pt x="81" y="9"/>
                  </a:lnTo>
                  <a:lnTo>
                    <a:pt x="87" y="9"/>
                  </a:lnTo>
                  <a:lnTo>
                    <a:pt x="87" y="14"/>
                  </a:lnTo>
                  <a:lnTo>
                    <a:pt x="87" y="18"/>
                  </a:lnTo>
                  <a:lnTo>
                    <a:pt x="87" y="27"/>
                  </a:lnTo>
                  <a:lnTo>
                    <a:pt x="81" y="31"/>
                  </a:lnTo>
                  <a:lnTo>
                    <a:pt x="81" y="35"/>
                  </a:lnTo>
                  <a:lnTo>
                    <a:pt x="81" y="40"/>
                  </a:lnTo>
                  <a:lnTo>
                    <a:pt x="87" y="40"/>
                  </a:lnTo>
                  <a:lnTo>
                    <a:pt x="87" y="44"/>
                  </a:lnTo>
                  <a:lnTo>
                    <a:pt x="87" y="49"/>
                  </a:lnTo>
                  <a:lnTo>
                    <a:pt x="87" y="57"/>
                  </a:lnTo>
                  <a:lnTo>
                    <a:pt x="81" y="62"/>
                  </a:lnTo>
                  <a:lnTo>
                    <a:pt x="76" y="66"/>
                  </a:lnTo>
                  <a:lnTo>
                    <a:pt x="70" y="70"/>
                  </a:lnTo>
                  <a:lnTo>
                    <a:pt x="65" y="75"/>
                  </a:lnTo>
                  <a:lnTo>
                    <a:pt x="59" y="75"/>
                  </a:lnTo>
                  <a:lnTo>
                    <a:pt x="54" y="66"/>
                  </a:lnTo>
                  <a:lnTo>
                    <a:pt x="49" y="75"/>
                  </a:lnTo>
                  <a:lnTo>
                    <a:pt x="38" y="75"/>
                  </a:lnTo>
                  <a:lnTo>
                    <a:pt x="38" y="79"/>
                  </a:lnTo>
                  <a:lnTo>
                    <a:pt x="32" y="84"/>
                  </a:lnTo>
                  <a:lnTo>
                    <a:pt x="32" y="88"/>
                  </a:lnTo>
                  <a:lnTo>
                    <a:pt x="27" y="88"/>
                  </a:lnTo>
                  <a:lnTo>
                    <a:pt x="27" y="79"/>
                  </a:lnTo>
                  <a:lnTo>
                    <a:pt x="21" y="75"/>
                  </a:lnTo>
                  <a:lnTo>
                    <a:pt x="16" y="70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1" y="18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2" name="Freeform 336"/>
            <p:cNvSpPr>
              <a:spLocks/>
            </p:cNvSpPr>
            <p:nvPr/>
          </p:nvSpPr>
          <p:spPr bwMode="auto">
            <a:xfrm>
              <a:off x="2228" y="2531"/>
              <a:ext cx="24" cy="16"/>
            </a:xfrm>
            <a:custGeom>
              <a:avLst/>
              <a:gdLst>
                <a:gd name="T0" fmla="*/ 21 w 33"/>
                <a:gd name="T1" fmla="*/ 0 h 18"/>
                <a:gd name="T2" fmla="*/ 16 w 33"/>
                <a:gd name="T3" fmla="*/ 4 h 18"/>
                <a:gd name="T4" fmla="*/ 11 w 33"/>
                <a:gd name="T5" fmla="*/ 8 h 18"/>
                <a:gd name="T6" fmla="*/ 0 w 33"/>
                <a:gd name="T7" fmla="*/ 17 h 18"/>
                <a:gd name="T8" fmla="*/ 27 w 33"/>
                <a:gd name="T9" fmla="*/ 17 h 18"/>
                <a:gd name="T10" fmla="*/ 32 w 33"/>
                <a:gd name="T11" fmla="*/ 17 h 18"/>
                <a:gd name="T12" fmla="*/ 32 w 33"/>
                <a:gd name="T13" fmla="*/ 13 h 18"/>
                <a:gd name="T14" fmla="*/ 32 w 33"/>
                <a:gd name="T15" fmla="*/ 8 h 18"/>
                <a:gd name="T16" fmla="*/ 32 w 33"/>
                <a:gd name="T17" fmla="*/ 4 h 18"/>
                <a:gd name="T18" fmla="*/ 32 w 33"/>
                <a:gd name="T19" fmla="*/ 0 h 18"/>
                <a:gd name="T20" fmla="*/ 21 w 33"/>
                <a:gd name="T21" fmla="*/ 0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8"/>
                <a:gd name="T35" fmla="*/ 33 w 33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8">
                  <a:moveTo>
                    <a:pt x="21" y="0"/>
                  </a:moveTo>
                  <a:lnTo>
                    <a:pt x="16" y="4"/>
                  </a:lnTo>
                  <a:lnTo>
                    <a:pt x="11" y="8"/>
                  </a:lnTo>
                  <a:lnTo>
                    <a:pt x="0" y="17"/>
                  </a:lnTo>
                  <a:lnTo>
                    <a:pt x="27" y="17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21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3" name="Freeform 337"/>
            <p:cNvSpPr>
              <a:spLocks/>
            </p:cNvSpPr>
            <p:nvPr/>
          </p:nvSpPr>
          <p:spPr bwMode="auto">
            <a:xfrm>
              <a:off x="2243" y="2508"/>
              <a:ext cx="78" cy="119"/>
            </a:xfrm>
            <a:custGeom>
              <a:avLst/>
              <a:gdLst>
                <a:gd name="T0" fmla="*/ 0 w 105"/>
                <a:gd name="T1" fmla="*/ 114 h 129"/>
                <a:gd name="T2" fmla="*/ 5 w 105"/>
                <a:gd name="T3" fmla="*/ 106 h 129"/>
                <a:gd name="T4" fmla="*/ 11 w 105"/>
                <a:gd name="T5" fmla="*/ 101 h 129"/>
                <a:gd name="T6" fmla="*/ 22 w 105"/>
                <a:gd name="T7" fmla="*/ 97 h 129"/>
                <a:gd name="T8" fmla="*/ 27 w 105"/>
                <a:gd name="T9" fmla="*/ 97 h 129"/>
                <a:gd name="T10" fmla="*/ 38 w 105"/>
                <a:gd name="T11" fmla="*/ 92 h 129"/>
                <a:gd name="T12" fmla="*/ 55 w 105"/>
                <a:gd name="T13" fmla="*/ 88 h 129"/>
                <a:gd name="T14" fmla="*/ 60 w 105"/>
                <a:gd name="T15" fmla="*/ 75 h 129"/>
                <a:gd name="T16" fmla="*/ 49 w 105"/>
                <a:gd name="T17" fmla="*/ 61 h 129"/>
                <a:gd name="T18" fmla="*/ 55 w 105"/>
                <a:gd name="T19" fmla="*/ 53 h 129"/>
                <a:gd name="T20" fmla="*/ 60 w 105"/>
                <a:gd name="T21" fmla="*/ 48 h 129"/>
                <a:gd name="T22" fmla="*/ 60 w 105"/>
                <a:gd name="T23" fmla="*/ 39 h 129"/>
                <a:gd name="T24" fmla="*/ 33 w 105"/>
                <a:gd name="T25" fmla="*/ 35 h 129"/>
                <a:gd name="T26" fmla="*/ 33 w 105"/>
                <a:gd name="T27" fmla="*/ 26 h 129"/>
                <a:gd name="T28" fmla="*/ 38 w 105"/>
                <a:gd name="T29" fmla="*/ 22 h 129"/>
                <a:gd name="T30" fmla="*/ 77 w 105"/>
                <a:gd name="T31" fmla="*/ 22 h 129"/>
                <a:gd name="T32" fmla="*/ 82 w 105"/>
                <a:gd name="T33" fmla="*/ 17 h 129"/>
                <a:gd name="T34" fmla="*/ 93 w 105"/>
                <a:gd name="T35" fmla="*/ 4 h 129"/>
                <a:gd name="T36" fmla="*/ 99 w 105"/>
                <a:gd name="T37" fmla="*/ 0 h 129"/>
                <a:gd name="T38" fmla="*/ 104 w 105"/>
                <a:gd name="T39" fmla="*/ 9 h 129"/>
                <a:gd name="T40" fmla="*/ 104 w 105"/>
                <a:gd name="T41" fmla="*/ 22 h 129"/>
                <a:gd name="T42" fmla="*/ 99 w 105"/>
                <a:gd name="T43" fmla="*/ 39 h 129"/>
                <a:gd name="T44" fmla="*/ 99 w 105"/>
                <a:gd name="T45" fmla="*/ 53 h 129"/>
                <a:gd name="T46" fmla="*/ 93 w 105"/>
                <a:gd name="T47" fmla="*/ 70 h 129"/>
                <a:gd name="T48" fmla="*/ 88 w 105"/>
                <a:gd name="T49" fmla="*/ 88 h 129"/>
                <a:gd name="T50" fmla="*/ 77 w 105"/>
                <a:gd name="T51" fmla="*/ 101 h 129"/>
                <a:gd name="T52" fmla="*/ 71 w 105"/>
                <a:gd name="T53" fmla="*/ 110 h 129"/>
                <a:gd name="T54" fmla="*/ 66 w 105"/>
                <a:gd name="T55" fmla="*/ 123 h 129"/>
                <a:gd name="T56" fmla="*/ 55 w 105"/>
                <a:gd name="T57" fmla="*/ 123 h 129"/>
                <a:gd name="T58" fmla="*/ 44 w 105"/>
                <a:gd name="T59" fmla="*/ 123 h 129"/>
                <a:gd name="T60" fmla="*/ 33 w 105"/>
                <a:gd name="T61" fmla="*/ 119 h 129"/>
                <a:gd name="T62" fmla="*/ 11 w 105"/>
                <a:gd name="T63" fmla="*/ 128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5"/>
                <a:gd name="T97" fmla="*/ 0 h 129"/>
                <a:gd name="T98" fmla="*/ 105 w 105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5" h="129">
                  <a:moveTo>
                    <a:pt x="11" y="128"/>
                  </a:moveTo>
                  <a:lnTo>
                    <a:pt x="0" y="114"/>
                  </a:lnTo>
                  <a:lnTo>
                    <a:pt x="0" y="110"/>
                  </a:lnTo>
                  <a:lnTo>
                    <a:pt x="5" y="106"/>
                  </a:lnTo>
                  <a:lnTo>
                    <a:pt x="5" y="101"/>
                  </a:lnTo>
                  <a:lnTo>
                    <a:pt x="11" y="101"/>
                  </a:lnTo>
                  <a:lnTo>
                    <a:pt x="16" y="97"/>
                  </a:lnTo>
                  <a:lnTo>
                    <a:pt x="22" y="97"/>
                  </a:lnTo>
                  <a:lnTo>
                    <a:pt x="22" y="88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8" y="92"/>
                  </a:lnTo>
                  <a:lnTo>
                    <a:pt x="49" y="92"/>
                  </a:lnTo>
                  <a:lnTo>
                    <a:pt x="55" y="88"/>
                  </a:lnTo>
                  <a:lnTo>
                    <a:pt x="60" y="83"/>
                  </a:lnTo>
                  <a:lnTo>
                    <a:pt x="60" y="75"/>
                  </a:lnTo>
                  <a:lnTo>
                    <a:pt x="60" y="61"/>
                  </a:lnTo>
                  <a:lnTo>
                    <a:pt x="49" y="61"/>
                  </a:lnTo>
                  <a:lnTo>
                    <a:pt x="49" y="57"/>
                  </a:lnTo>
                  <a:lnTo>
                    <a:pt x="55" y="53"/>
                  </a:lnTo>
                  <a:lnTo>
                    <a:pt x="60" y="53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0" y="39"/>
                  </a:lnTo>
                  <a:lnTo>
                    <a:pt x="60" y="35"/>
                  </a:lnTo>
                  <a:lnTo>
                    <a:pt x="33" y="35"/>
                  </a:lnTo>
                  <a:lnTo>
                    <a:pt x="33" y="31"/>
                  </a:lnTo>
                  <a:lnTo>
                    <a:pt x="33" y="26"/>
                  </a:lnTo>
                  <a:lnTo>
                    <a:pt x="33" y="22"/>
                  </a:lnTo>
                  <a:lnTo>
                    <a:pt x="38" y="22"/>
                  </a:lnTo>
                  <a:lnTo>
                    <a:pt x="60" y="22"/>
                  </a:lnTo>
                  <a:lnTo>
                    <a:pt x="77" y="22"/>
                  </a:lnTo>
                  <a:lnTo>
                    <a:pt x="82" y="22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3" y="4"/>
                  </a:lnTo>
                  <a:lnTo>
                    <a:pt x="99" y="4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4" y="9"/>
                  </a:lnTo>
                  <a:lnTo>
                    <a:pt x="104" y="13"/>
                  </a:lnTo>
                  <a:lnTo>
                    <a:pt x="104" y="22"/>
                  </a:lnTo>
                  <a:lnTo>
                    <a:pt x="99" y="31"/>
                  </a:lnTo>
                  <a:lnTo>
                    <a:pt x="99" y="39"/>
                  </a:lnTo>
                  <a:lnTo>
                    <a:pt x="99" y="44"/>
                  </a:lnTo>
                  <a:lnTo>
                    <a:pt x="99" y="53"/>
                  </a:lnTo>
                  <a:lnTo>
                    <a:pt x="99" y="66"/>
                  </a:lnTo>
                  <a:lnTo>
                    <a:pt x="93" y="70"/>
                  </a:lnTo>
                  <a:lnTo>
                    <a:pt x="93" y="75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7" y="101"/>
                  </a:lnTo>
                  <a:lnTo>
                    <a:pt x="77" y="106"/>
                  </a:lnTo>
                  <a:lnTo>
                    <a:pt x="71" y="110"/>
                  </a:lnTo>
                  <a:lnTo>
                    <a:pt x="71" y="119"/>
                  </a:lnTo>
                  <a:lnTo>
                    <a:pt x="66" y="123"/>
                  </a:lnTo>
                  <a:lnTo>
                    <a:pt x="60" y="123"/>
                  </a:lnTo>
                  <a:lnTo>
                    <a:pt x="55" y="123"/>
                  </a:lnTo>
                  <a:lnTo>
                    <a:pt x="49" y="123"/>
                  </a:lnTo>
                  <a:lnTo>
                    <a:pt x="44" y="123"/>
                  </a:lnTo>
                  <a:lnTo>
                    <a:pt x="38" y="123"/>
                  </a:lnTo>
                  <a:lnTo>
                    <a:pt x="33" y="119"/>
                  </a:lnTo>
                  <a:lnTo>
                    <a:pt x="27" y="123"/>
                  </a:lnTo>
                  <a:lnTo>
                    <a:pt x="11" y="12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4" name="Freeform 338"/>
            <p:cNvSpPr>
              <a:spLocks/>
            </p:cNvSpPr>
            <p:nvPr/>
          </p:nvSpPr>
          <p:spPr bwMode="auto">
            <a:xfrm>
              <a:off x="2253" y="2643"/>
              <a:ext cx="113" cy="156"/>
            </a:xfrm>
            <a:custGeom>
              <a:avLst/>
              <a:gdLst>
                <a:gd name="T0" fmla="*/ 6 w 152"/>
                <a:gd name="T1" fmla="*/ 9 h 170"/>
                <a:gd name="T2" fmla="*/ 22 w 152"/>
                <a:gd name="T3" fmla="*/ 4 h 170"/>
                <a:gd name="T4" fmla="*/ 34 w 152"/>
                <a:gd name="T5" fmla="*/ 0 h 170"/>
                <a:gd name="T6" fmla="*/ 45 w 152"/>
                <a:gd name="T7" fmla="*/ 0 h 170"/>
                <a:gd name="T8" fmla="*/ 56 w 152"/>
                <a:gd name="T9" fmla="*/ 0 h 170"/>
                <a:gd name="T10" fmla="*/ 62 w 152"/>
                <a:gd name="T11" fmla="*/ 0 h 170"/>
                <a:gd name="T12" fmla="*/ 73 w 152"/>
                <a:gd name="T13" fmla="*/ 28 h 170"/>
                <a:gd name="T14" fmla="*/ 95 w 152"/>
                <a:gd name="T15" fmla="*/ 33 h 170"/>
                <a:gd name="T16" fmla="*/ 101 w 152"/>
                <a:gd name="T17" fmla="*/ 18 h 170"/>
                <a:gd name="T18" fmla="*/ 101 w 152"/>
                <a:gd name="T19" fmla="*/ 14 h 170"/>
                <a:gd name="T20" fmla="*/ 117 w 152"/>
                <a:gd name="T21" fmla="*/ 14 h 170"/>
                <a:gd name="T22" fmla="*/ 117 w 152"/>
                <a:gd name="T23" fmla="*/ 23 h 170"/>
                <a:gd name="T24" fmla="*/ 129 w 152"/>
                <a:gd name="T25" fmla="*/ 23 h 170"/>
                <a:gd name="T26" fmla="*/ 129 w 152"/>
                <a:gd name="T27" fmla="*/ 37 h 170"/>
                <a:gd name="T28" fmla="*/ 129 w 152"/>
                <a:gd name="T29" fmla="*/ 42 h 170"/>
                <a:gd name="T30" fmla="*/ 134 w 152"/>
                <a:gd name="T31" fmla="*/ 51 h 170"/>
                <a:gd name="T32" fmla="*/ 134 w 152"/>
                <a:gd name="T33" fmla="*/ 56 h 170"/>
                <a:gd name="T34" fmla="*/ 129 w 152"/>
                <a:gd name="T35" fmla="*/ 66 h 170"/>
                <a:gd name="T36" fmla="*/ 145 w 152"/>
                <a:gd name="T37" fmla="*/ 66 h 170"/>
                <a:gd name="T38" fmla="*/ 145 w 152"/>
                <a:gd name="T39" fmla="*/ 70 h 170"/>
                <a:gd name="T40" fmla="*/ 145 w 152"/>
                <a:gd name="T41" fmla="*/ 80 h 170"/>
                <a:gd name="T42" fmla="*/ 145 w 152"/>
                <a:gd name="T43" fmla="*/ 89 h 170"/>
                <a:gd name="T44" fmla="*/ 145 w 152"/>
                <a:gd name="T45" fmla="*/ 98 h 170"/>
                <a:gd name="T46" fmla="*/ 129 w 152"/>
                <a:gd name="T47" fmla="*/ 98 h 170"/>
                <a:gd name="T48" fmla="*/ 129 w 152"/>
                <a:gd name="T49" fmla="*/ 145 h 170"/>
                <a:gd name="T50" fmla="*/ 129 w 152"/>
                <a:gd name="T51" fmla="*/ 150 h 170"/>
                <a:gd name="T52" fmla="*/ 134 w 152"/>
                <a:gd name="T53" fmla="*/ 155 h 170"/>
                <a:gd name="T54" fmla="*/ 140 w 152"/>
                <a:gd name="T55" fmla="*/ 160 h 170"/>
                <a:gd name="T56" fmla="*/ 151 w 152"/>
                <a:gd name="T57" fmla="*/ 164 h 170"/>
                <a:gd name="T58" fmla="*/ 145 w 152"/>
                <a:gd name="T59" fmla="*/ 164 h 170"/>
                <a:gd name="T60" fmla="*/ 134 w 152"/>
                <a:gd name="T61" fmla="*/ 169 h 170"/>
                <a:gd name="T62" fmla="*/ 123 w 152"/>
                <a:gd name="T63" fmla="*/ 169 h 170"/>
                <a:gd name="T64" fmla="*/ 117 w 152"/>
                <a:gd name="T65" fmla="*/ 169 h 170"/>
                <a:gd name="T66" fmla="*/ 112 w 152"/>
                <a:gd name="T67" fmla="*/ 169 h 170"/>
                <a:gd name="T68" fmla="*/ 101 w 152"/>
                <a:gd name="T69" fmla="*/ 169 h 170"/>
                <a:gd name="T70" fmla="*/ 89 w 152"/>
                <a:gd name="T71" fmla="*/ 169 h 170"/>
                <a:gd name="T72" fmla="*/ 84 w 152"/>
                <a:gd name="T73" fmla="*/ 164 h 170"/>
                <a:gd name="T74" fmla="*/ 39 w 152"/>
                <a:gd name="T75" fmla="*/ 164 h 170"/>
                <a:gd name="T76" fmla="*/ 34 w 152"/>
                <a:gd name="T77" fmla="*/ 164 h 170"/>
                <a:gd name="T78" fmla="*/ 28 w 152"/>
                <a:gd name="T79" fmla="*/ 164 h 170"/>
                <a:gd name="T80" fmla="*/ 22 w 152"/>
                <a:gd name="T81" fmla="*/ 160 h 170"/>
                <a:gd name="T82" fmla="*/ 17 w 152"/>
                <a:gd name="T83" fmla="*/ 155 h 170"/>
                <a:gd name="T84" fmla="*/ 11 w 152"/>
                <a:gd name="T85" fmla="*/ 155 h 170"/>
                <a:gd name="T86" fmla="*/ 0 w 152"/>
                <a:gd name="T87" fmla="*/ 155 h 170"/>
                <a:gd name="T88" fmla="*/ 0 w 152"/>
                <a:gd name="T89" fmla="*/ 150 h 170"/>
                <a:gd name="T90" fmla="*/ 6 w 152"/>
                <a:gd name="T91" fmla="*/ 136 h 170"/>
                <a:gd name="T92" fmla="*/ 11 w 152"/>
                <a:gd name="T93" fmla="*/ 117 h 170"/>
                <a:gd name="T94" fmla="*/ 11 w 152"/>
                <a:gd name="T95" fmla="*/ 108 h 170"/>
                <a:gd name="T96" fmla="*/ 11 w 152"/>
                <a:gd name="T97" fmla="*/ 103 h 170"/>
                <a:gd name="T98" fmla="*/ 17 w 152"/>
                <a:gd name="T99" fmla="*/ 98 h 170"/>
                <a:gd name="T100" fmla="*/ 22 w 152"/>
                <a:gd name="T101" fmla="*/ 75 h 170"/>
                <a:gd name="T102" fmla="*/ 28 w 152"/>
                <a:gd name="T103" fmla="*/ 70 h 170"/>
                <a:gd name="T104" fmla="*/ 28 w 152"/>
                <a:gd name="T105" fmla="*/ 61 h 170"/>
                <a:gd name="T106" fmla="*/ 22 w 152"/>
                <a:gd name="T107" fmla="*/ 42 h 170"/>
                <a:gd name="T108" fmla="*/ 17 w 152"/>
                <a:gd name="T109" fmla="*/ 18 h 170"/>
                <a:gd name="T110" fmla="*/ 6 w 152"/>
                <a:gd name="T111" fmla="*/ 14 h 170"/>
                <a:gd name="T112" fmla="*/ 6 w 152"/>
                <a:gd name="T113" fmla="*/ 9 h 1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"/>
                <a:gd name="T172" fmla="*/ 0 h 170"/>
                <a:gd name="T173" fmla="*/ 152 w 152"/>
                <a:gd name="T174" fmla="*/ 170 h 1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" h="170">
                  <a:moveTo>
                    <a:pt x="6" y="9"/>
                  </a:moveTo>
                  <a:lnTo>
                    <a:pt x="22" y="4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3" y="28"/>
                  </a:lnTo>
                  <a:lnTo>
                    <a:pt x="95" y="33"/>
                  </a:lnTo>
                  <a:lnTo>
                    <a:pt x="101" y="18"/>
                  </a:lnTo>
                  <a:lnTo>
                    <a:pt x="101" y="14"/>
                  </a:lnTo>
                  <a:lnTo>
                    <a:pt x="117" y="14"/>
                  </a:lnTo>
                  <a:lnTo>
                    <a:pt x="117" y="23"/>
                  </a:lnTo>
                  <a:lnTo>
                    <a:pt x="129" y="23"/>
                  </a:lnTo>
                  <a:lnTo>
                    <a:pt x="129" y="37"/>
                  </a:lnTo>
                  <a:lnTo>
                    <a:pt x="129" y="42"/>
                  </a:lnTo>
                  <a:lnTo>
                    <a:pt x="134" y="51"/>
                  </a:lnTo>
                  <a:lnTo>
                    <a:pt x="134" y="56"/>
                  </a:lnTo>
                  <a:lnTo>
                    <a:pt x="129" y="66"/>
                  </a:lnTo>
                  <a:lnTo>
                    <a:pt x="145" y="66"/>
                  </a:lnTo>
                  <a:lnTo>
                    <a:pt x="145" y="70"/>
                  </a:lnTo>
                  <a:lnTo>
                    <a:pt x="145" y="80"/>
                  </a:lnTo>
                  <a:lnTo>
                    <a:pt x="145" y="89"/>
                  </a:lnTo>
                  <a:lnTo>
                    <a:pt x="145" y="98"/>
                  </a:lnTo>
                  <a:lnTo>
                    <a:pt x="129" y="98"/>
                  </a:lnTo>
                  <a:lnTo>
                    <a:pt x="129" y="145"/>
                  </a:lnTo>
                  <a:lnTo>
                    <a:pt x="129" y="150"/>
                  </a:lnTo>
                  <a:lnTo>
                    <a:pt x="134" y="155"/>
                  </a:lnTo>
                  <a:lnTo>
                    <a:pt x="140" y="160"/>
                  </a:lnTo>
                  <a:lnTo>
                    <a:pt x="151" y="164"/>
                  </a:lnTo>
                  <a:lnTo>
                    <a:pt x="145" y="164"/>
                  </a:lnTo>
                  <a:lnTo>
                    <a:pt x="134" y="169"/>
                  </a:lnTo>
                  <a:lnTo>
                    <a:pt x="123" y="169"/>
                  </a:lnTo>
                  <a:lnTo>
                    <a:pt x="117" y="169"/>
                  </a:lnTo>
                  <a:lnTo>
                    <a:pt x="112" y="169"/>
                  </a:lnTo>
                  <a:lnTo>
                    <a:pt x="101" y="169"/>
                  </a:lnTo>
                  <a:lnTo>
                    <a:pt x="89" y="169"/>
                  </a:lnTo>
                  <a:lnTo>
                    <a:pt x="84" y="164"/>
                  </a:lnTo>
                  <a:lnTo>
                    <a:pt x="39" y="164"/>
                  </a:lnTo>
                  <a:lnTo>
                    <a:pt x="34" y="164"/>
                  </a:lnTo>
                  <a:lnTo>
                    <a:pt x="28" y="164"/>
                  </a:lnTo>
                  <a:lnTo>
                    <a:pt x="22" y="160"/>
                  </a:lnTo>
                  <a:lnTo>
                    <a:pt x="17" y="155"/>
                  </a:lnTo>
                  <a:lnTo>
                    <a:pt x="11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6" y="136"/>
                  </a:lnTo>
                  <a:lnTo>
                    <a:pt x="11" y="117"/>
                  </a:lnTo>
                  <a:lnTo>
                    <a:pt x="11" y="108"/>
                  </a:lnTo>
                  <a:lnTo>
                    <a:pt x="11" y="103"/>
                  </a:lnTo>
                  <a:lnTo>
                    <a:pt x="17" y="98"/>
                  </a:lnTo>
                  <a:lnTo>
                    <a:pt x="22" y="75"/>
                  </a:lnTo>
                  <a:lnTo>
                    <a:pt x="28" y="70"/>
                  </a:lnTo>
                  <a:lnTo>
                    <a:pt x="28" y="61"/>
                  </a:lnTo>
                  <a:lnTo>
                    <a:pt x="22" y="42"/>
                  </a:lnTo>
                  <a:lnTo>
                    <a:pt x="17" y="18"/>
                  </a:lnTo>
                  <a:lnTo>
                    <a:pt x="6" y="14"/>
                  </a:lnTo>
                  <a:lnTo>
                    <a:pt x="6" y="9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5" name="Freeform 339"/>
            <p:cNvSpPr>
              <a:spLocks/>
            </p:cNvSpPr>
            <p:nvPr/>
          </p:nvSpPr>
          <p:spPr bwMode="auto">
            <a:xfrm>
              <a:off x="2350" y="2676"/>
              <a:ext cx="165" cy="122"/>
            </a:xfrm>
            <a:custGeom>
              <a:avLst/>
              <a:gdLst>
                <a:gd name="T0" fmla="*/ 166 w 226"/>
                <a:gd name="T1" fmla="*/ 0 h 133"/>
                <a:gd name="T2" fmla="*/ 160 w 226"/>
                <a:gd name="T3" fmla="*/ 5 h 133"/>
                <a:gd name="T4" fmla="*/ 154 w 226"/>
                <a:gd name="T5" fmla="*/ 5 h 133"/>
                <a:gd name="T6" fmla="*/ 142 w 226"/>
                <a:gd name="T7" fmla="*/ 10 h 133"/>
                <a:gd name="T8" fmla="*/ 136 w 226"/>
                <a:gd name="T9" fmla="*/ 19 h 133"/>
                <a:gd name="T10" fmla="*/ 136 w 226"/>
                <a:gd name="T11" fmla="*/ 24 h 133"/>
                <a:gd name="T12" fmla="*/ 142 w 226"/>
                <a:gd name="T13" fmla="*/ 33 h 133"/>
                <a:gd name="T14" fmla="*/ 148 w 226"/>
                <a:gd name="T15" fmla="*/ 48 h 133"/>
                <a:gd name="T16" fmla="*/ 154 w 226"/>
                <a:gd name="T17" fmla="*/ 57 h 133"/>
                <a:gd name="T18" fmla="*/ 166 w 226"/>
                <a:gd name="T19" fmla="*/ 57 h 133"/>
                <a:gd name="T20" fmla="*/ 172 w 226"/>
                <a:gd name="T21" fmla="*/ 71 h 133"/>
                <a:gd name="T22" fmla="*/ 166 w 226"/>
                <a:gd name="T23" fmla="*/ 71 h 133"/>
                <a:gd name="T24" fmla="*/ 160 w 226"/>
                <a:gd name="T25" fmla="*/ 71 h 133"/>
                <a:gd name="T26" fmla="*/ 148 w 226"/>
                <a:gd name="T27" fmla="*/ 71 h 133"/>
                <a:gd name="T28" fmla="*/ 136 w 226"/>
                <a:gd name="T29" fmla="*/ 62 h 133"/>
                <a:gd name="T30" fmla="*/ 124 w 226"/>
                <a:gd name="T31" fmla="*/ 48 h 133"/>
                <a:gd name="T32" fmla="*/ 118 w 226"/>
                <a:gd name="T33" fmla="*/ 48 h 133"/>
                <a:gd name="T34" fmla="*/ 113 w 226"/>
                <a:gd name="T35" fmla="*/ 38 h 133"/>
                <a:gd name="T36" fmla="*/ 113 w 226"/>
                <a:gd name="T37" fmla="*/ 43 h 133"/>
                <a:gd name="T38" fmla="*/ 101 w 226"/>
                <a:gd name="T39" fmla="*/ 48 h 133"/>
                <a:gd name="T40" fmla="*/ 95 w 226"/>
                <a:gd name="T41" fmla="*/ 48 h 133"/>
                <a:gd name="T42" fmla="*/ 83 w 226"/>
                <a:gd name="T43" fmla="*/ 43 h 133"/>
                <a:gd name="T44" fmla="*/ 71 w 226"/>
                <a:gd name="T45" fmla="*/ 38 h 133"/>
                <a:gd name="T46" fmla="*/ 59 w 226"/>
                <a:gd name="T47" fmla="*/ 38 h 133"/>
                <a:gd name="T48" fmla="*/ 59 w 226"/>
                <a:gd name="T49" fmla="*/ 33 h 133"/>
                <a:gd name="T50" fmla="*/ 53 w 226"/>
                <a:gd name="T51" fmla="*/ 33 h 133"/>
                <a:gd name="T52" fmla="*/ 42 w 226"/>
                <a:gd name="T53" fmla="*/ 33 h 133"/>
                <a:gd name="T54" fmla="*/ 36 w 226"/>
                <a:gd name="T55" fmla="*/ 33 h 133"/>
                <a:gd name="T56" fmla="*/ 18 w 226"/>
                <a:gd name="T57" fmla="*/ 33 h 133"/>
                <a:gd name="T58" fmla="*/ 18 w 226"/>
                <a:gd name="T59" fmla="*/ 38 h 133"/>
                <a:gd name="T60" fmla="*/ 18 w 226"/>
                <a:gd name="T61" fmla="*/ 48 h 133"/>
                <a:gd name="T62" fmla="*/ 18 w 226"/>
                <a:gd name="T63" fmla="*/ 57 h 133"/>
                <a:gd name="T64" fmla="*/ 18 w 226"/>
                <a:gd name="T65" fmla="*/ 62 h 133"/>
                <a:gd name="T66" fmla="*/ 0 w 226"/>
                <a:gd name="T67" fmla="*/ 62 h 133"/>
                <a:gd name="T68" fmla="*/ 0 w 226"/>
                <a:gd name="T69" fmla="*/ 113 h 133"/>
                <a:gd name="T70" fmla="*/ 0 w 226"/>
                <a:gd name="T71" fmla="*/ 118 h 133"/>
                <a:gd name="T72" fmla="*/ 6 w 226"/>
                <a:gd name="T73" fmla="*/ 123 h 133"/>
                <a:gd name="T74" fmla="*/ 12 w 226"/>
                <a:gd name="T75" fmla="*/ 128 h 133"/>
                <a:gd name="T76" fmla="*/ 24 w 226"/>
                <a:gd name="T77" fmla="*/ 128 h 133"/>
                <a:gd name="T78" fmla="*/ 30 w 226"/>
                <a:gd name="T79" fmla="*/ 128 h 133"/>
                <a:gd name="T80" fmla="*/ 42 w 226"/>
                <a:gd name="T81" fmla="*/ 128 h 133"/>
                <a:gd name="T82" fmla="*/ 53 w 226"/>
                <a:gd name="T83" fmla="*/ 128 h 133"/>
                <a:gd name="T84" fmla="*/ 59 w 226"/>
                <a:gd name="T85" fmla="*/ 128 h 133"/>
                <a:gd name="T86" fmla="*/ 65 w 226"/>
                <a:gd name="T87" fmla="*/ 128 h 133"/>
                <a:gd name="T88" fmla="*/ 89 w 226"/>
                <a:gd name="T89" fmla="*/ 132 h 133"/>
                <a:gd name="T90" fmla="*/ 95 w 226"/>
                <a:gd name="T91" fmla="*/ 132 h 133"/>
                <a:gd name="T92" fmla="*/ 113 w 226"/>
                <a:gd name="T93" fmla="*/ 132 h 133"/>
                <a:gd name="T94" fmla="*/ 124 w 226"/>
                <a:gd name="T95" fmla="*/ 128 h 133"/>
                <a:gd name="T96" fmla="*/ 136 w 226"/>
                <a:gd name="T97" fmla="*/ 113 h 133"/>
                <a:gd name="T98" fmla="*/ 225 w 226"/>
                <a:gd name="T99" fmla="*/ 99 h 133"/>
                <a:gd name="T100" fmla="*/ 225 w 226"/>
                <a:gd name="T101" fmla="*/ 71 h 133"/>
                <a:gd name="T102" fmla="*/ 219 w 226"/>
                <a:gd name="T103" fmla="*/ 62 h 133"/>
                <a:gd name="T104" fmla="*/ 225 w 226"/>
                <a:gd name="T105" fmla="*/ 57 h 133"/>
                <a:gd name="T106" fmla="*/ 225 w 226"/>
                <a:gd name="T107" fmla="*/ 48 h 133"/>
                <a:gd name="T108" fmla="*/ 213 w 226"/>
                <a:gd name="T109" fmla="*/ 33 h 133"/>
                <a:gd name="T110" fmla="*/ 201 w 226"/>
                <a:gd name="T111" fmla="*/ 15 h 133"/>
                <a:gd name="T112" fmla="*/ 195 w 226"/>
                <a:gd name="T113" fmla="*/ 10 h 133"/>
                <a:gd name="T114" fmla="*/ 184 w 226"/>
                <a:gd name="T115" fmla="*/ 5 h 133"/>
                <a:gd name="T116" fmla="*/ 166 w 226"/>
                <a:gd name="T117" fmla="*/ 0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6"/>
                <a:gd name="T178" fmla="*/ 0 h 133"/>
                <a:gd name="T179" fmla="*/ 226 w 226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6" h="133">
                  <a:moveTo>
                    <a:pt x="166" y="0"/>
                  </a:moveTo>
                  <a:lnTo>
                    <a:pt x="160" y="5"/>
                  </a:lnTo>
                  <a:lnTo>
                    <a:pt x="154" y="5"/>
                  </a:lnTo>
                  <a:lnTo>
                    <a:pt x="142" y="10"/>
                  </a:lnTo>
                  <a:lnTo>
                    <a:pt x="136" y="19"/>
                  </a:lnTo>
                  <a:lnTo>
                    <a:pt x="136" y="24"/>
                  </a:lnTo>
                  <a:lnTo>
                    <a:pt x="142" y="33"/>
                  </a:lnTo>
                  <a:lnTo>
                    <a:pt x="148" y="48"/>
                  </a:lnTo>
                  <a:lnTo>
                    <a:pt x="154" y="57"/>
                  </a:lnTo>
                  <a:lnTo>
                    <a:pt x="166" y="57"/>
                  </a:lnTo>
                  <a:lnTo>
                    <a:pt x="172" y="71"/>
                  </a:lnTo>
                  <a:lnTo>
                    <a:pt x="166" y="71"/>
                  </a:lnTo>
                  <a:lnTo>
                    <a:pt x="160" y="71"/>
                  </a:lnTo>
                  <a:lnTo>
                    <a:pt x="148" y="71"/>
                  </a:lnTo>
                  <a:lnTo>
                    <a:pt x="136" y="62"/>
                  </a:lnTo>
                  <a:lnTo>
                    <a:pt x="124" y="48"/>
                  </a:lnTo>
                  <a:lnTo>
                    <a:pt x="118" y="48"/>
                  </a:lnTo>
                  <a:lnTo>
                    <a:pt x="113" y="38"/>
                  </a:lnTo>
                  <a:lnTo>
                    <a:pt x="113" y="43"/>
                  </a:lnTo>
                  <a:lnTo>
                    <a:pt x="101" y="48"/>
                  </a:lnTo>
                  <a:lnTo>
                    <a:pt x="95" y="48"/>
                  </a:lnTo>
                  <a:lnTo>
                    <a:pt x="83" y="43"/>
                  </a:lnTo>
                  <a:lnTo>
                    <a:pt x="71" y="38"/>
                  </a:lnTo>
                  <a:lnTo>
                    <a:pt x="59" y="38"/>
                  </a:lnTo>
                  <a:lnTo>
                    <a:pt x="59" y="33"/>
                  </a:lnTo>
                  <a:lnTo>
                    <a:pt x="53" y="33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18" y="48"/>
                  </a:lnTo>
                  <a:lnTo>
                    <a:pt x="18" y="57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6" y="123"/>
                  </a:lnTo>
                  <a:lnTo>
                    <a:pt x="12" y="128"/>
                  </a:lnTo>
                  <a:lnTo>
                    <a:pt x="24" y="128"/>
                  </a:lnTo>
                  <a:lnTo>
                    <a:pt x="30" y="128"/>
                  </a:lnTo>
                  <a:lnTo>
                    <a:pt x="42" y="128"/>
                  </a:lnTo>
                  <a:lnTo>
                    <a:pt x="53" y="128"/>
                  </a:lnTo>
                  <a:lnTo>
                    <a:pt x="59" y="128"/>
                  </a:lnTo>
                  <a:lnTo>
                    <a:pt x="65" y="128"/>
                  </a:lnTo>
                  <a:lnTo>
                    <a:pt x="89" y="132"/>
                  </a:lnTo>
                  <a:lnTo>
                    <a:pt x="95" y="132"/>
                  </a:lnTo>
                  <a:lnTo>
                    <a:pt x="113" y="132"/>
                  </a:lnTo>
                  <a:lnTo>
                    <a:pt x="124" y="128"/>
                  </a:lnTo>
                  <a:lnTo>
                    <a:pt x="136" y="113"/>
                  </a:lnTo>
                  <a:lnTo>
                    <a:pt x="225" y="99"/>
                  </a:lnTo>
                  <a:lnTo>
                    <a:pt x="225" y="71"/>
                  </a:lnTo>
                  <a:lnTo>
                    <a:pt x="219" y="62"/>
                  </a:lnTo>
                  <a:lnTo>
                    <a:pt x="225" y="57"/>
                  </a:lnTo>
                  <a:lnTo>
                    <a:pt x="225" y="48"/>
                  </a:lnTo>
                  <a:lnTo>
                    <a:pt x="213" y="33"/>
                  </a:lnTo>
                  <a:lnTo>
                    <a:pt x="201" y="15"/>
                  </a:lnTo>
                  <a:lnTo>
                    <a:pt x="195" y="10"/>
                  </a:lnTo>
                  <a:lnTo>
                    <a:pt x="184" y="5"/>
                  </a:lnTo>
                  <a:lnTo>
                    <a:pt x="16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6" name="Freeform 340"/>
            <p:cNvSpPr>
              <a:spLocks/>
            </p:cNvSpPr>
            <p:nvPr/>
          </p:nvSpPr>
          <p:spPr bwMode="auto">
            <a:xfrm>
              <a:off x="2249" y="2782"/>
              <a:ext cx="170" cy="165"/>
            </a:xfrm>
            <a:custGeom>
              <a:avLst/>
              <a:gdLst>
                <a:gd name="T0" fmla="*/ 154 w 229"/>
                <a:gd name="T1" fmla="*/ 15 h 180"/>
                <a:gd name="T2" fmla="*/ 148 w 229"/>
                <a:gd name="T3" fmla="*/ 15 h 180"/>
                <a:gd name="T4" fmla="*/ 142 w 229"/>
                <a:gd name="T5" fmla="*/ 15 h 180"/>
                <a:gd name="T6" fmla="*/ 120 w 229"/>
                <a:gd name="T7" fmla="*/ 15 h 180"/>
                <a:gd name="T8" fmla="*/ 114 w 229"/>
                <a:gd name="T9" fmla="*/ 15 h 180"/>
                <a:gd name="T10" fmla="*/ 108 w 229"/>
                <a:gd name="T11" fmla="*/ 15 h 180"/>
                <a:gd name="T12" fmla="*/ 97 w 229"/>
                <a:gd name="T13" fmla="*/ 15 h 180"/>
                <a:gd name="T14" fmla="*/ 91 w 229"/>
                <a:gd name="T15" fmla="*/ 15 h 180"/>
                <a:gd name="T16" fmla="*/ 40 w 229"/>
                <a:gd name="T17" fmla="*/ 15 h 180"/>
                <a:gd name="T18" fmla="*/ 34 w 229"/>
                <a:gd name="T19" fmla="*/ 15 h 180"/>
                <a:gd name="T20" fmla="*/ 28 w 229"/>
                <a:gd name="T21" fmla="*/ 5 h 180"/>
                <a:gd name="T22" fmla="*/ 23 w 229"/>
                <a:gd name="T23" fmla="*/ 5 h 180"/>
                <a:gd name="T24" fmla="*/ 5 w 229"/>
                <a:gd name="T25" fmla="*/ 0 h 180"/>
                <a:gd name="T26" fmla="*/ 0 w 229"/>
                <a:gd name="T27" fmla="*/ 15 h 180"/>
                <a:gd name="T28" fmla="*/ 5 w 229"/>
                <a:gd name="T29" fmla="*/ 20 h 180"/>
                <a:gd name="T30" fmla="*/ 11 w 229"/>
                <a:gd name="T31" fmla="*/ 30 h 180"/>
                <a:gd name="T32" fmla="*/ 17 w 229"/>
                <a:gd name="T33" fmla="*/ 45 h 180"/>
                <a:gd name="T34" fmla="*/ 23 w 229"/>
                <a:gd name="T35" fmla="*/ 60 h 180"/>
                <a:gd name="T36" fmla="*/ 23 w 229"/>
                <a:gd name="T37" fmla="*/ 65 h 180"/>
                <a:gd name="T38" fmla="*/ 28 w 229"/>
                <a:gd name="T39" fmla="*/ 70 h 180"/>
                <a:gd name="T40" fmla="*/ 34 w 229"/>
                <a:gd name="T41" fmla="*/ 99 h 180"/>
                <a:gd name="T42" fmla="*/ 45 w 229"/>
                <a:gd name="T43" fmla="*/ 129 h 180"/>
                <a:gd name="T44" fmla="*/ 51 w 229"/>
                <a:gd name="T45" fmla="*/ 139 h 180"/>
                <a:gd name="T46" fmla="*/ 57 w 229"/>
                <a:gd name="T47" fmla="*/ 149 h 180"/>
                <a:gd name="T48" fmla="*/ 57 w 229"/>
                <a:gd name="T49" fmla="*/ 154 h 180"/>
                <a:gd name="T50" fmla="*/ 63 w 229"/>
                <a:gd name="T51" fmla="*/ 164 h 180"/>
                <a:gd name="T52" fmla="*/ 68 w 229"/>
                <a:gd name="T53" fmla="*/ 174 h 180"/>
                <a:gd name="T54" fmla="*/ 74 w 229"/>
                <a:gd name="T55" fmla="*/ 179 h 180"/>
                <a:gd name="T56" fmla="*/ 85 w 229"/>
                <a:gd name="T57" fmla="*/ 174 h 180"/>
                <a:gd name="T58" fmla="*/ 91 w 229"/>
                <a:gd name="T59" fmla="*/ 169 h 180"/>
                <a:gd name="T60" fmla="*/ 91 w 229"/>
                <a:gd name="T61" fmla="*/ 164 h 180"/>
                <a:gd name="T62" fmla="*/ 97 w 229"/>
                <a:gd name="T63" fmla="*/ 164 h 180"/>
                <a:gd name="T64" fmla="*/ 97 w 229"/>
                <a:gd name="T65" fmla="*/ 169 h 180"/>
                <a:gd name="T66" fmla="*/ 97 w 229"/>
                <a:gd name="T67" fmla="*/ 174 h 180"/>
                <a:gd name="T68" fmla="*/ 102 w 229"/>
                <a:gd name="T69" fmla="*/ 174 h 180"/>
                <a:gd name="T70" fmla="*/ 114 w 229"/>
                <a:gd name="T71" fmla="*/ 179 h 180"/>
                <a:gd name="T72" fmla="*/ 131 w 229"/>
                <a:gd name="T73" fmla="*/ 179 h 180"/>
                <a:gd name="T74" fmla="*/ 137 w 229"/>
                <a:gd name="T75" fmla="*/ 174 h 180"/>
                <a:gd name="T76" fmla="*/ 137 w 229"/>
                <a:gd name="T77" fmla="*/ 70 h 180"/>
                <a:gd name="T78" fmla="*/ 154 w 229"/>
                <a:gd name="T79" fmla="*/ 65 h 180"/>
                <a:gd name="T80" fmla="*/ 154 w 229"/>
                <a:gd name="T81" fmla="*/ 20 h 180"/>
                <a:gd name="T82" fmla="*/ 160 w 229"/>
                <a:gd name="T83" fmla="*/ 20 h 180"/>
                <a:gd name="T84" fmla="*/ 171 w 229"/>
                <a:gd name="T85" fmla="*/ 20 h 180"/>
                <a:gd name="T86" fmla="*/ 188 w 229"/>
                <a:gd name="T87" fmla="*/ 20 h 180"/>
                <a:gd name="T88" fmla="*/ 194 w 229"/>
                <a:gd name="T89" fmla="*/ 20 h 180"/>
                <a:gd name="T90" fmla="*/ 199 w 229"/>
                <a:gd name="T91" fmla="*/ 25 h 180"/>
                <a:gd name="T92" fmla="*/ 205 w 229"/>
                <a:gd name="T93" fmla="*/ 25 h 180"/>
                <a:gd name="T94" fmla="*/ 211 w 229"/>
                <a:gd name="T95" fmla="*/ 20 h 180"/>
                <a:gd name="T96" fmla="*/ 228 w 229"/>
                <a:gd name="T97" fmla="*/ 15 h 180"/>
                <a:gd name="T98" fmla="*/ 222 w 229"/>
                <a:gd name="T99" fmla="*/ 15 h 180"/>
                <a:gd name="T100" fmla="*/ 211 w 229"/>
                <a:gd name="T101" fmla="*/ 15 h 180"/>
                <a:gd name="T102" fmla="*/ 194 w 229"/>
                <a:gd name="T103" fmla="*/ 10 h 180"/>
                <a:gd name="T104" fmla="*/ 182 w 229"/>
                <a:gd name="T105" fmla="*/ 10 h 180"/>
                <a:gd name="T106" fmla="*/ 154 w 229"/>
                <a:gd name="T107" fmla="*/ 15 h 1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9"/>
                <a:gd name="T163" fmla="*/ 0 h 180"/>
                <a:gd name="T164" fmla="*/ 229 w 229"/>
                <a:gd name="T165" fmla="*/ 180 h 1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9" h="180">
                  <a:moveTo>
                    <a:pt x="154" y="15"/>
                  </a:moveTo>
                  <a:lnTo>
                    <a:pt x="148" y="15"/>
                  </a:lnTo>
                  <a:lnTo>
                    <a:pt x="142" y="15"/>
                  </a:lnTo>
                  <a:lnTo>
                    <a:pt x="120" y="15"/>
                  </a:lnTo>
                  <a:lnTo>
                    <a:pt x="114" y="15"/>
                  </a:lnTo>
                  <a:lnTo>
                    <a:pt x="108" y="15"/>
                  </a:lnTo>
                  <a:lnTo>
                    <a:pt x="97" y="15"/>
                  </a:lnTo>
                  <a:lnTo>
                    <a:pt x="91" y="15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8" y="5"/>
                  </a:lnTo>
                  <a:lnTo>
                    <a:pt x="23" y="5"/>
                  </a:lnTo>
                  <a:lnTo>
                    <a:pt x="5" y="0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11" y="30"/>
                  </a:lnTo>
                  <a:lnTo>
                    <a:pt x="17" y="45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8" y="70"/>
                  </a:lnTo>
                  <a:lnTo>
                    <a:pt x="34" y="99"/>
                  </a:lnTo>
                  <a:lnTo>
                    <a:pt x="45" y="129"/>
                  </a:lnTo>
                  <a:lnTo>
                    <a:pt x="51" y="139"/>
                  </a:lnTo>
                  <a:lnTo>
                    <a:pt x="57" y="149"/>
                  </a:lnTo>
                  <a:lnTo>
                    <a:pt x="57" y="154"/>
                  </a:lnTo>
                  <a:lnTo>
                    <a:pt x="63" y="164"/>
                  </a:lnTo>
                  <a:lnTo>
                    <a:pt x="68" y="174"/>
                  </a:lnTo>
                  <a:lnTo>
                    <a:pt x="74" y="179"/>
                  </a:lnTo>
                  <a:lnTo>
                    <a:pt x="85" y="174"/>
                  </a:lnTo>
                  <a:lnTo>
                    <a:pt x="91" y="169"/>
                  </a:lnTo>
                  <a:lnTo>
                    <a:pt x="91" y="164"/>
                  </a:lnTo>
                  <a:lnTo>
                    <a:pt x="97" y="164"/>
                  </a:lnTo>
                  <a:lnTo>
                    <a:pt x="97" y="169"/>
                  </a:lnTo>
                  <a:lnTo>
                    <a:pt x="97" y="174"/>
                  </a:lnTo>
                  <a:lnTo>
                    <a:pt x="102" y="174"/>
                  </a:lnTo>
                  <a:lnTo>
                    <a:pt x="114" y="179"/>
                  </a:lnTo>
                  <a:lnTo>
                    <a:pt x="131" y="179"/>
                  </a:lnTo>
                  <a:lnTo>
                    <a:pt x="137" y="174"/>
                  </a:lnTo>
                  <a:lnTo>
                    <a:pt x="137" y="70"/>
                  </a:lnTo>
                  <a:lnTo>
                    <a:pt x="154" y="65"/>
                  </a:lnTo>
                  <a:lnTo>
                    <a:pt x="154" y="20"/>
                  </a:lnTo>
                  <a:lnTo>
                    <a:pt x="160" y="20"/>
                  </a:lnTo>
                  <a:lnTo>
                    <a:pt x="171" y="20"/>
                  </a:lnTo>
                  <a:lnTo>
                    <a:pt x="188" y="20"/>
                  </a:lnTo>
                  <a:lnTo>
                    <a:pt x="194" y="20"/>
                  </a:lnTo>
                  <a:lnTo>
                    <a:pt x="199" y="25"/>
                  </a:lnTo>
                  <a:lnTo>
                    <a:pt x="205" y="25"/>
                  </a:lnTo>
                  <a:lnTo>
                    <a:pt x="211" y="20"/>
                  </a:lnTo>
                  <a:lnTo>
                    <a:pt x="228" y="15"/>
                  </a:lnTo>
                  <a:lnTo>
                    <a:pt x="222" y="15"/>
                  </a:lnTo>
                  <a:lnTo>
                    <a:pt x="211" y="15"/>
                  </a:lnTo>
                  <a:lnTo>
                    <a:pt x="194" y="10"/>
                  </a:lnTo>
                  <a:lnTo>
                    <a:pt x="182" y="10"/>
                  </a:lnTo>
                  <a:lnTo>
                    <a:pt x="154" y="1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7" name="Freeform 341"/>
            <p:cNvSpPr>
              <a:spLocks/>
            </p:cNvSpPr>
            <p:nvPr/>
          </p:nvSpPr>
          <p:spPr bwMode="auto">
            <a:xfrm>
              <a:off x="2352" y="2795"/>
              <a:ext cx="102" cy="136"/>
            </a:xfrm>
            <a:custGeom>
              <a:avLst/>
              <a:gdLst>
                <a:gd name="T0" fmla="*/ 116 w 140"/>
                <a:gd name="T1" fmla="*/ 54 h 149"/>
                <a:gd name="T2" fmla="*/ 110 w 140"/>
                <a:gd name="T3" fmla="*/ 54 h 149"/>
                <a:gd name="T4" fmla="*/ 110 w 140"/>
                <a:gd name="T5" fmla="*/ 49 h 149"/>
                <a:gd name="T6" fmla="*/ 104 w 140"/>
                <a:gd name="T7" fmla="*/ 44 h 149"/>
                <a:gd name="T8" fmla="*/ 99 w 140"/>
                <a:gd name="T9" fmla="*/ 39 h 149"/>
                <a:gd name="T10" fmla="*/ 99 w 140"/>
                <a:gd name="T11" fmla="*/ 34 h 149"/>
                <a:gd name="T12" fmla="*/ 93 w 140"/>
                <a:gd name="T13" fmla="*/ 29 h 149"/>
                <a:gd name="T14" fmla="*/ 93 w 140"/>
                <a:gd name="T15" fmla="*/ 15 h 149"/>
                <a:gd name="T16" fmla="*/ 87 w 140"/>
                <a:gd name="T17" fmla="*/ 5 h 149"/>
                <a:gd name="T18" fmla="*/ 87 w 140"/>
                <a:gd name="T19" fmla="*/ 0 h 149"/>
                <a:gd name="T20" fmla="*/ 81 w 140"/>
                <a:gd name="T21" fmla="*/ 5 h 149"/>
                <a:gd name="T22" fmla="*/ 75 w 140"/>
                <a:gd name="T23" fmla="*/ 10 h 149"/>
                <a:gd name="T24" fmla="*/ 64 w 140"/>
                <a:gd name="T25" fmla="*/ 15 h 149"/>
                <a:gd name="T26" fmla="*/ 58 w 140"/>
                <a:gd name="T27" fmla="*/ 15 h 149"/>
                <a:gd name="T28" fmla="*/ 52 w 140"/>
                <a:gd name="T29" fmla="*/ 5 h 149"/>
                <a:gd name="T30" fmla="*/ 35 w 140"/>
                <a:gd name="T31" fmla="*/ 5 h 149"/>
                <a:gd name="T32" fmla="*/ 18 w 140"/>
                <a:gd name="T33" fmla="*/ 5 h 149"/>
                <a:gd name="T34" fmla="*/ 12 w 140"/>
                <a:gd name="T35" fmla="*/ 5 h 149"/>
                <a:gd name="T36" fmla="*/ 12 w 140"/>
                <a:gd name="T37" fmla="*/ 49 h 149"/>
                <a:gd name="T38" fmla="*/ 0 w 140"/>
                <a:gd name="T39" fmla="*/ 54 h 149"/>
                <a:gd name="T40" fmla="*/ 0 w 140"/>
                <a:gd name="T41" fmla="*/ 109 h 149"/>
                <a:gd name="T42" fmla="*/ 6 w 140"/>
                <a:gd name="T43" fmla="*/ 118 h 149"/>
                <a:gd name="T44" fmla="*/ 12 w 140"/>
                <a:gd name="T45" fmla="*/ 138 h 149"/>
                <a:gd name="T46" fmla="*/ 6 w 140"/>
                <a:gd name="T47" fmla="*/ 143 h 149"/>
                <a:gd name="T48" fmla="*/ 12 w 140"/>
                <a:gd name="T49" fmla="*/ 148 h 149"/>
                <a:gd name="T50" fmla="*/ 18 w 140"/>
                <a:gd name="T51" fmla="*/ 148 h 149"/>
                <a:gd name="T52" fmla="*/ 23 w 140"/>
                <a:gd name="T53" fmla="*/ 148 h 149"/>
                <a:gd name="T54" fmla="*/ 29 w 140"/>
                <a:gd name="T55" fmla="*/ 148 h 149"/>
                <a:gd name="T56" fmla="*/ 41 w 140"/>
                <a:gd name="T57" fmla="*/ 138 h 149"/>
                <a:gd name="T58" fmla="*/ 46 w 140"/>
                <a:gd name="T59" fmla="*/ 133 h 149"/>
                <a:gd name="T60" fmla="*/ 46 w 140"/>
                <a:gd name="T61" fmla="*/ 123 h 149"/>
                <a:gd name="T62" fmla="*/ 52 w 140"/>
                <a:gd name="T63" fmla="*/ 118 h 149"/>
                <a:gd name="T64" fmla="*/ 64 w 140"/>
                <a:gd name="T65" fmla="*/ 118 h 149"/>
                <a:gd name="T66" fmla="*/ 70 w 140"/>
                <a:gd name="T67" fmla="*/ 123 h 149"/>
                <a:gd name="T68" fmla="*/ 75 w 140"/>
                <a:gd name="T69" fmla="*/ 128 h 149"/>
                <a:gd name="T70" fmla="*/ 81 w 140"/>
                <a:gd name="T71" fmla="*/ 128 h 149"/>
                <a:gd name="T72" fmla="*/ 81 w 140"/>
                <a:gd name="T73" fmla="*/ 123 h 149"/>
                <a:gd name="T74" fmla="*/ 87 w 140"/>
                <a:gd name="T75" fmla="*/ 113 h 149"/>
                <a:gd name="T76" fmla="*/ 93 w 140"/>
                <a:gd name="T77" fmla="*/ 104 h 149"/>
                <a:gd name="T78" fmla="*/ 99 w 140"/>
                <a:gd name="T79" fmla="*/ 99 h 149"/>
                <a:gd name="T80" fmla="*/ 104 w 140"/>
                <a:gd name="T81" fmla="*/ 99 h 149"/>
                <a:gd name="T82" fmla="*/ 110 w 140"/>
                <a:gd name="T83" fmla="*/ 94 h 149"/>
                <a:gd name="T84" fmla="*/ 116 w 140"/>
                <a:gd name="T85" fmla="*/ 94 h 149"/>
                <a:gd name="T86" fmla="*/ 122 w 140"/>
                <a:gd name="T87" fmla="*/ 89 h 149"/>
                <a:gd name="T88" fmla="*/ 127 w 140"/>
                <a:gd name="T89" fmla="*/ 84 h 149"/>
                <a:gd name="T90" fmla="*/ 139 w 140"/>
                <a:gd name="T91" fmla="*/ 79 h 149"/>
                <a:gd name="T92" fmla="*/ 133 w 140"/>
                <a:gd name="T93" fmla="*/ 74 h 149"/>
                <a:gd name="T94" fmla="*/ 127 w 140"/>
                <a:gd name="T95" fmla="*/ 69 h 149"/>
                <a:gd name="T96" fmla="*/ 122 w 140"/>
                <a:gd name="T97" fmla="*/ 69 h 149"/>
                <a:gd name="T98" fmla="*/ 116 w 140"/>
                <a:gd name="T99" fmla="*/ 64 h 149"/>
                <a:gd name="T100" fmla="*/ 116 w 140"/>
                <a:gd name="T101" fmla="*/ 54 h 1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49"/>
                <a:gd name="T155" fmla="*/ 140 w 140"/>
                <a:gd name="T156" fmla="*/ 149 h 1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49">
                  <a:moveTo>
                    <a:pt x="116" y="54"/>
                  </a:moveTo>
                  <a:lnTo>
                    <a:pt x="110" y="54"/>
                  </a:lnTo>
                  <a:lnTo>
                    <a:pt x="110" y="49"/>
                  </a:lnTo>
                  <a:lnTo>
                    <a:pt x="104" y="44"/>
                  </a:lnTo>
                  <a:lnTo>
                    <a:pt x="99" y="39"/>
                  </a:lnTo>
                  <a:lnTo>
                    <a:pt x="99" y="34"/>
                  </a:lnTo>
                  <a:lnTo>
                    <a:pt x="93" y="29"/>
                  </a:lnTo>
                  <a:lnTo>
                    <a:pt x="93" y="15"/>
                  </a:lnTo>
                  <a:lnTo>
                    <a:pt x="87" y="5"/>
                  </a:lnTo>
                  <a:lnTo>
                    <a:pt x="87" y="0"/>
                  </a:lnTo>
                  <a:lnTo>
                    <a:pt x="81" y="5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8" y="15"/>
                  </a:lnTo>
                  <a:lnTo>
                    <a:pt x="52" y="5"/>
                  </a:lnTo>
                  <a:lnTo>
                    <a:pt x="35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12" y="49"/>
                  </a:lnTo>
                  <a:lnTo>
                    <a:pt x="0" y="54"/>
                  </a:lnTo>
                  <a:lnTo>
                    <a:pt x="0" y="109"/>
                  </a:lnTo>
                  <a:lnTo>
                    <a:pt x="6" y="118"/>
                  </a:lnTo>
                  <a:lnTo>
                    <a:pt x="12" y="138"/>
                  </a:lnTo>
                  <a:lnTo>
                    <a:pt x="6" y="143"/>
                  </a:lnTo>
                  <a:lnTo>
                    <a:pt x="12" y="148"/>
                  </a:lnTo>
                  <a:lnTo>
                    <a:pt x="18" y="148"/>
                  </a:lnTo>
                  <a:lnTo>
                    <a:pt x="23" y="148"/>
                  </a:lnTo>
                  <a:lnTo>
                    <a:pt x="29" y="148"/>
                  </a:lnTo>
                  <a:lnTo>
                    <a:pt x="41" y="138"/>
                  </a:lnTo>
                  <a:lnTo>
                    <a:pt x="46" y="133"/>
                  </a:lnTo>
                  <a:lnTo>
                    <a:pt x="46" y="123"/>
                  </a:lnTo>
                  <a:lnTo>
                    <a:pt x="52" y="118"/>
                  </a:lnTo>
                  <a:lnTo>
                    <a:pt x="64" y="118"/>
                  </a:lnTo>
                  <a:lnTo>
                    <a:pt x="70" y="123"/>
                  </a:lnTo>
                  <a:lnTo>
                    <a:pt x="75" y="128"/>
                  </a:lnTo>
                  <a:lnTo>
                    <a:pt x="81" y="128"/>
                  </a:lnTo>
                  <a:lnTo>
                    <a:pt x="81" y="123"/>
                  </a:lnTo>
                  <a:lnTo>
                    <a:pt x="87" y="113"/>
                  </a:lnTo>
                  <a:lnTo>
                    <a:pt x="93" y="104"/>
                  </a:lnTo>
                  <a:lnTo>
                    <a:pt x="99" y="99"/>
                  </a:lnTo>
                  <a:lnTo>
                    <a:pt x="104" y="99"/>
                  </a:lnTo>
                  <a:lnTo>
                    <a:pt x="110" y="94"/>
                  </a:lnTo>
                  <a:lnTo>
                    <a:pt x="116" y="94"/>
                  </a:lnTo>
                  <a:lnTo>
                    <a:pt x="122" y="89"/>
                  </a:lnTo>
                  <a:lnTo>
                    <a:pt x="127" y="84"/>
                  </a:lnTo>
                  <a:lnTo>
                    <a:pt x="139" y="79"/>
                  </a:lnTo>
                  <a:lnTo>
                    <a:pt x="133" y="74"/>
                  </a:lnTo>
                  <a:lnTo>
                    <a:pt x="127" y="69"/>
                  </a:lnTo>
                  <a:lnTo>
                    <a:pt x="122" y="69"/>
                  </a:lnTo>
                  <a:lnTo>
                    <a:pt x="116" y="64"/>
                  </a:lnTo>
                  <a:lnTo>
                    <a:pt x="116" y="5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8" name="Freeform 342"/>
            <p:cNvSpPr>
              <a:spLocks/>
            </p:cNvSpPr>
            <p:nvPr/>
          </p:nvSpPr>
          <p:spPr bwMode="auto">
            <a:xfrm>
              <a:off x="2472" y="2703"/>
              <a:ext cx="99" cy="211"/>
            </a:xfrm>
            <a:custGeom>
              <a:avLst/>
              <a:gdLst>
                <a:gd name="T0" fmla="*/ 6 w 135"/>
                <a:gd name="T1" fmla="*/ 166 h 231"/>
                <a:gd name="T2" fmla="*/ 13 w 135"/>
                <a:gd name="T3" fmla="*/ 161 h 231"/>
                <a:gd name="T4" fmla="*/ 25 w 135"/>
                <a:gd name="T5" fmla="*/ 147 h 231"/>
                <a:gd name="T6" fmla="*/ 37 w 135"/>
                <a:gd name="T7" fmla="*/ 137 h 231"/>
                <a:gd name="T8" fmla="*/ 37 w 135"/>
                <a:gd name="T9" fmla="*/ 117 h 231"/>
                <a:gd name="T10" fmla="*/ 37 w 135"/>
                <a:gd name="T11" fmla="*/ 103 h 231"/>
                <a:gd name="T12" fmla="*/ 37 w 135"/>
                <a:gd name="T13" fmla="*/ 88 h 231"/>
                <a:gd name="T14" fmla="*/ 25 w 135"/>
                <a:gd name="T15" fmla="*/ 78 h 231"/>
                <a:gd name="T16" fmla="*/ 13 w 135"/>
                <a:gd name="T17" fmla="*/ 78 h 231"/>
                <a:gd name="T18" fmla="*/ 13 w 135"/>
                <a:gd name="T19" fmla="*/ 68 h 231"/>
                <a:gd name="T20" fmla="*/ 55 w 135"/>
                <a:gd name="T21" fmla="*/ 63 h 231"/>
                <a:gd name="T22" fmla="*/ 55 w 135"/>
                <a:gd name="T23" fmla="*/ 39 h 231"/>
                <a:gd name="T24" fmla="*/ 49 w 135"/>
                <a:gd name="T25" fmla="*/ 29 h 231"/>
                <a:gd name="T26" fmla="*/ 55 w 135"/>
                <a:gd name="T27" fmla="*/ 19 h 231"/>
                <a:gd name="T28" fmla="*/ 61 w 135"/>
                <a:gd name="T29" fmla="*/ 29 h 231"/>
                <a:gd name="T30" fmla="*/ 67 w 135"/>
                <a:gd name="T31" fmla="*/ 29 h 231"/>
                <a:gd name="T32" fmla="*/ 67 w 135"/>
                <a:gd name="T33" fmla="*/ 39 h 231"/>
                <a:gd name="T34" fmla="*/ 73 w 135"/>
                <a:gd name="T35" fmla="*/ 44 h 231"/>
                <a:gd name="T36" fmla="*/ 79 w 135"/>
                <a:gd name="T37" fmla="*/ 44 h 231"/>
                <a:gd name="T38" fmla="*/ 79 w 135"/>
                <a:gd name="T39" fmla="*/ 34 h 231"/>
                <a:gd name="T40" fmla="*/ 73 w 135"/>
                <a:gd name="T41" fmla="*/ 29 h 231"/>
                <a:gd name="T42" fmla="*/ 67 w 135"/>
                <a:gd name="T43" fmla="*/ 24 h 231"/>
                <a:gd name="T44" fmla="*/ 67 w 135"/>
                <a:gd name="T45" fmla="*/ 19 h 231"/>
                <a:gd name="T46" fmla="*/ 61 w 135"/>
                <a:gd name="T47" fmla="*/ 9 h 231"/>
                <a:gd name="T48" fmla="*/ 79 w 135"/>
                <a:gd name="T49" fmla="*/ 9 h 231"/>
                <a:gd name="T50" fmla="*/ 79 w 135"/>
                <a:gd name="T51" fmla="*/ 5 h 231"/>
                <a:gd name="T52" fmla="*/ 85 w 135"/>
                <a:gd name="T53" fmla="*/ 9 h 231"/>
                <a:gd name="T54" fmla="*/ 110 w 135"/>
                <a:gd name="T55" fmla="*/ 5 h 231"/>
                <a:gd name="T56" fmla="*/ 134 w 135"/>
                <a:gd name="T57" fmla="*/ 0 h 231"/>
                <a:gd name="T58" fmla="*/ 134 w 135"/>
                <a:gd name="T59" fmla="*/ 5 h 231"/>
                <a:gd name="T60" fmla="*/ 134 w 135"/>
                <a:gd name="T61" fmla="*/ 9 h 231"/>
                <a:gd name="T62" fmla="*/ 134 w 135"/>
                <a:gd name="T63" fmla="*/ 34 h 231"/>
                <a:gd name="T64" fmla="*/ 134 w 135"/>
                <a:gd name="T65" fmla="*/ 44 h 231"/>
                <a:gd name="T66" fmla="*/ 134 w 135"/>
                <a:gd name="T67" fmla="*/ 68 h 231"/>
                <a:gd name="T68" fmla="*/ 122 w 135"/>
                <a:gd name="T69" fmla="*/ 83 h 231"/>
                <a:gd name="T70" fmla="*/ 110 w 135"/>
                <a:gd name="T71" fmla="*/ 88 h 231"/>
                <a:gd name="T72" fmla="*/ 104 w 135"/>
                <a:gd name="T73" fmla="*/ 88 h 231"/>
                <a:gd name="T74" fmla="*/ 98 w 135"/>
                <a:gd name="T75" fmla="*/ 93 h 231"/>
                <a:gd name="T76" fmla="*/ 91 w 135"/>
                <a:gd name="T77" fmla="*/ 98 h 231"/>
                <a:gd name="T78" fmla="*/ 85 w 135"/>
                <a:gd name="T79" fmla="*/ 103 h 231"/>
                <a:gd name="T80" fmla="*/ 73 w 135"/>
                <a:gd name="T81" fmla="*/ 112 h 231"/>
                <a:gd name="T82" fmla="*/ 67 w 135"/>
                <a:gd name="T83" fmla="*/ 117 h 231"/>
                <a:gd name="T84" fmla="*/ 55 w 135"/>
                <a:gd name="T85" fmla="*/ 132 h 231"/>
                <a:gd name="T86" fmla="*/ 55 w 135"/>
                <a:gd name="T87" fmla="*/ 137 h 231"/>
                <a:gd name="T88" fmla="*/ 55 w 135"/>
                <a:gd name="T89" fmla="*/ 171 h 231"/>
                <a:gd name="T90" fmla="*/ 55 w 135"/>
                <a:gd name="T91" fmla="*/ 181 h 231"/>
                <a:gd name="T92" fmla="*/ 55 w 135"/>
                <a:gd name="T93" fmla="*/ 186 h 231"/>
                <a:gd name="T94" fmla="*/ 55 w 135"/>
                <a:gd name="T95" fmla="*/ 191 h 231"/>
                <a:gd name="T96" fmla="*/ 55 w 135"/>
                <a:gd name="T97" fmla="*/ 196 h 231"/>
                <a:gd name="T98" fmla="*/ 43 w 135"/>
                <a:gd name="T99" fmla="*/ 205 h 231"/>
                <a:gd name="T100" fmla="*/ 37 w 135"/>
                <a:gd name="T101" fmla="*/ 205 h 231"/>
                <a:gd name="T102" fmla="*/ 25 w 135"/>
                <a:gd name="T103" fmla="*/ 210 h 231"/>
                <a:gd name="T104" fmla="*/ 25 w 135"/>
                <a:gd name="T105" fmla="*/ 215 h 231"/>
                <a:gd name="T106" fmla="*/ 31 w 135"/>
                <a:gd name="T107" fmla="*/ 220 h 231"/>
                <a:gd name="T108" fmla="*/ 31 w 135"/>
                <a:gd name="T109" fmla="*/ 225 h 231"/>
                <a:gd name="T110" fmla="*/ 25 w 135"/>
                <a:gd name="T111" fmla="*/ 225 h 231"/>
                <a:gd name="T112" fmla="*/ 19 w 135"/>
                <a:gd name="T113" fmla="*/ 230 h 231"/>
                <a:gd name="T114" fmla="*/ 13 w 135"/>
                <a:gd name="T115" fmla="*/ 215 h 231"/>
                <a:gd name="T116" fmla="*/ 13 w 135"/>
                <a:gd name="T117" fmla="*/ 205 h 231"/>
                <a:gd name="T118" fmla="*/ 13 w 135"/>
                <a:gd name="T119" fmla="*/ 191 h 231"/>
                <a:gd name="T120" fmla="*/ 6 w 135"/>
                <a:gd name="T121" fmla="*/ 181 h 231"/>
                <a:gd name="T122" fmla="*/ 0 w 135"/>
                <a:gd name="T123" fmla="*/ 171 h 231"/>
                <a:gd name="T124" fmla="*/ 6 w 135"/>
                <a:gd name="T125" fmla="*/ 166 h 2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"/>
                <a:gd name="T190" fmla="*/ 0 h 231"/>
                <a:gd name="T191" fmla="*/ 135 w 135"/>
                <a:gd name="T192" fmla="*/ 231 h 2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" h="231">
                  <a:moveTo>
                    <a:pt x="6" y="166"/>
                  </a:moveTo>
                  <a:lnTo>
                    <a:pt x="13" y="161"/>
                  </a:lnTo>
                  <a:lnTo>
                    <a:pt x="25" y="147"/>
                  </a:lnTo>
                  <a:lnTo>
                    <a:pt x="37" y="137"/>
                  </a:lnTo>
                  <a:lnTo>
                    <a:pt x="37" y="117"/>
                  </a:lnTo>
                  <a:lnTo>
                    <a:pt x="37" y="103"/>
                  </a:lnTo>
                  <a:lnTo>
                    <a:pt x="37" y="88"/>
                  </a:lnTo>
                  <a:lnTo>
                    <a:pt x="25" y="78"/>
                  </a:lnTo>
                  <a:lnTo>
                    <a:pt x="13" y="78"/>
                  </a:lnTo>
                  <a:lnTo>
                    <a:pt x="13" y="68"/>
                  </a:lnTo>
                  <a:lnTo>
                    <a:pt x="55" y="63"/>
                  </a:lnTo>
                  <a:lnTo>
                    <a:pt x="55" y="39"/>
                  </a:lnTo>
                  <a:lnTo>
                    <a:pt x="49" y="29"/>
                  </a:lnTo>
                  <a:lnTo>
                    <a:pt x="55" y="19"/>
                  </a:lnTo>
                  <a:lnTo>
                    <a:pt x="61" y="29"/>
                  </a:lnTo>
                  <a:lnTo>
                    <a:pt x="67" y="29"/>
                  </a:lnTo>
                  <a:lnTo>
                    <a:pt x="67" y="39"/>
                  </a:lnTo>
                  <a:lnTo>
                    <a:pt x="73" y="44"/>
                  </a:lnTo>
                  <a:lnTo>
                    <a:pt x="79" y="44"/>
                  </a:lnTo>
                  <a:lnTo>
                    <a:pt x="79" y="34"/>
                  </a:lnTo>
                  <a:lnTo>
                    <a:pt x="73" y="29"/>
                  </a:lnTo>
                  <a:lnTo>
                    <a:pt x="67" y="24"/>
                  </a:lnTo>
                  <a:lnTo>
                    <a:pt x="67" y="19"/>
                  </a:lnTo>
                  <a:lnTo>
                    <a:pt x="61" y="9"/>
                  </a:lnTo>
                  <a:lnTo>
                    <a:pt x="79" y="9"/>
                  </a:lnTo>
                  <a:lnTo>
                    <a:pt x="79" y="5"/>
                  </a:lnTo>
                  <a:lnTo>
                    <a:pt x="85" y="9"/>
                  </a:lnTo>
                  <a:lnTo>
                    <a:pt x="110" y="5"/>
                  </a:lnTo>
                  <a:lnTo>
                    <a:pt x="134" y="0"/>
                  </a:lnTo>
                  <a:lnTo>
                    <a:pt x="134" y="5"/>
                  </a:lnTo>
                  <a:lnTo>
                    <a:pt x="134" y="9"/>
                  </a:lnTo>
                  <a:lnTo>
                    <a:pt x="134" y="34"/>
                  </a:lnTo>
                  <a:lnTo>
                    <a:pt x="134" y="44"/>
                  </a:lnTo>
                  <a:lnTo>
                    <a:pt x="134" y="68"/>
                  </a:lnTo>
                  <a:lnTo>
                    <a:pt x="122" y="83"/>
                  </a:lnTo>
                  <a:lnTo>
                    <a:pt x="110" y="88"/>
                  </a:lnTo>
                  <a:lnTo>
                    <a:pt x="104" y="88"/>
                  </a:lnTo>
                  <a:lnTo>
                    <a:pt x="98" y="93"/>
                  </a:lnTo>
                  <a:lnTo>
                    <a:pt x="91" y="98"/>
                  </a:lnTo>
                  <a:lnTo>
                    <a:pt x="85" y="103"/>
                  </a:lnTo>
                  <a:lnTo>
                    <a:pt x="73" y="112"/>
                  </a:lnTo>
                  <a:lnTo>
                    <a:pt x="67" y="117"/>
                  </a:lnTo>
                  <a:lnTo>
                    <a:pt x="55" y="132"/>
                  </a:lnTo>
                  <a:lnTo>
                    <a:pt x="55" y="137"/>
                  </a:lnTo>
                  <a:lnTo>
                    <a:pt x="55" y="171"/>
                  </a:lnTo>
                  <a:lnTo>
                    <a:pt x="55" y="181"/>
                  </a:lnTo>
                  <a:lnTo>
                    <a:pt x="55" y="186"/>
                  </a:lnTo>
                  <a:lnTo>
                    <a:pt x="55" y="191"/>
                  </a:lnTo>
                  <a:lnTo>
                    <a:pt x="55" y="196"/>
                  </a:lnTo>
                  <a:lnTo>
                    <a:pt x="43" y="205"/>
                  </a:lnTo>
                  <a:lnTo>
                    <a:pt x="37" y="205"/>
                  </a:lnTo>
                  <a:lnTo>
                    <a:pt x="25" y="210"/>
                  </a:lnTo>
                  <a:lnTo>
                    <a:pt x="25" y="215"/>
                  </a:lnTo>
                  <a:lnTo>
                    <a:pt x="31" y="220"/>
                  </a:lnTo>
                  <a:lnTo>
                    <a:pt x="31" y="225"/>
                  </a:lnTo>
                  <a:lnTo>
                    <a:pt x="25" y="225"/>
                  </a:lnTo>
                  <a:lnTo>
                    <a:pt x="19" y="230"/>
                  </a:lnTo>
                  <a:lnTo>
                    <a:pt x="13" y="215"/>
                  </a:lnTo>
                  <a:lnTo>
                    <a:pt x="13" y="205"/>
                  </a:lnTo>
                  <a:lnTo>
                    <a:pt x="13" y="191"/>
                  </a:lnTo>
                  <a:lnTo>
                    <a:pt x="6" y="181"/>
                  </a:lnTo>
                  <a:lnTo>
                    <a:pt x="0" y="171"/>
                  </a:lnTo>
                  <a:lnTo>
                    <a:pt x="6" y="16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39" name="Freeform 343"/>
            <p:cNvSpPr>
              <a:spLocks/>
            </p:cNvSpPr>
            <p:nvPr/>
          </p:nvSpPr>
          <p:spPr bwMode="auto">
            <a:xfrm>
              <a:off x="2302" y="2857"/>
              <a:ext cx="193" cy="178"/>
            </a:xfrm>
            <a:custGeom>
              <a:avLst/>
              <a:gdLst>
                <a:gd name="T0" fmla="*/ 194 w 260"/>
                <a:gd name="T1" fmla="*/ 10 h 195"/>
                <a:gd name="T2" fmla="*/ 177 w 260"/>
                <a:gd name="T3" fmla="*/ 20 h 195"/>
                <a:gd name="T4" fmla="*/ 165 w 260"/>
                <a:gd name="T5" fmla="*/ 25 h 195"/>
                <a:gd name="T6" fmla="*/ 153 w 260"/>
                <a:gd name="T7" fmla="*/ 41 h 195"/>
                <a:gd name="T8" fmla="*/ 147 w 260"/>
                <a:gd name="T9" fmla="*/ 51 h 195"/>
                <a:gd name="T10" fmla="*/ 135 w 260"/>
                <a:gd name="T11" fmla="*/ 51 h 195"/>
                <a:gd name="T12" fmla="*/ 118 w 260"/>
                <a:gd name="T13" fmla="*/ 46 h 195"/>
                <a:gd name="T14" fmla="*/ 112 w 260"/>
                <a:gd name="T15" fmla="*/ 56 h 195"/>
                <a:gd name="T16" fmla="*/ 106 w 260"/>
                <a:gd name="T17" fmla="*/ 66 h 195"/>
                <a:gd name="T18" fmla="*/ 76 w 260"/>
                <a:gd name="T19" fmla="*/ 76 h 195"/>
                <a:gd name="T20" fmla="*/ 70 w 260"/>
                <a:gd name="T21" fmla="*/ 66 h 195"/>
                <a:gd name="T22" fmla="*/ 65 w 260"/>
                <a:gd name="T23" fmla="*/ 41 h 195"/>
                <a:gd name="T24" fmla="*/ 59 w 260"/>
                <a:gd name="T25" fmla="*/ 87 h 195"/>
                <a:gd name="T26" fmla="*/ 53 w 260"/>
                <a:gd name="T27" fmla="*/ 92 h 195"/>
                <a:gd name="T28" fmla="*/ 29 w 260"/>
                <a:gd name="T29" fmla="*/ 87 h 195"/>
                <a:gd name="T30" fmla="*/ 17 w 260"/>
                <a:gd name="T31" fmla="*/ 76 h 195"/>
                <a:gd name="T32" fmla="*/ 0 w 260"/>
                <a:gd name="T33" fmla="*/ 87 h 195"/>
                <a:gd name="T34" fmla="*/ 17 w 260"/>
                <a:gd name="T35" fmla="*/ 138 h 195"/>
                <a:gd name="T36" fmla="*/ 17 w 260"/>
                <a:gd name="T37" fmla="*/ 179 h 195"/>
                <a:gd name="T38" fmla="*/ 41 w 260"/>
                <a:gd name="T39" fmla="*/ 189 h 195"/>
                <a:gd name="T40" fmla="*/ 65 w 260"/>
                <a:gd name="T41" fmla="*/ 189 h 195"/>
                <a:gd name="T42" fmla="*/ 100 w 260"/>
                <a:gd name="T43" fmla="*/ 179 h 195"/>
                <a:gd name="T44" fmla="*/ 118 w 260"/>
                <a:gd name="T45" fmla="*/ 179 h 195"/>
                <a:gd name="T46" fmla="*/ 147 w 260"/>
                <a:gd name="T47" fmla="*/ 174 h 195"/>
                <a:gd name="T48" fmla="*/ 171 w 260"/>
                <a:gd name="T49" fmla="*/ 158 h 195"/>
                <a:gd name="T50" fmla="*/ 182 w 260"/>
                <a:gd name="T51" fmla="*/ 148 h 195"/>
                <a:gd name="T52" fmla="*/ 206 w 260"/>
                <a:gd name="T53" fmla="*/ 117 h 195"/>
                <a:gd name="T54" fmla="*/ 218 w 260"/>
                <a:gd name="T55" fmla="*/ 112 h 195"/>
                <a:gd name="T56" fmla="*/ 230 w 260"/>
                <a:gd name="T57" fmla="*/ 102 h 195"/>
                <a:gd name="T58" fmla="*/ 235 w 260"/>
                <a:gd name="T59" fmla="*/ 97 h 195"/>
                <a:gd name="T60" fmla="*/ 247 w 260"/>
                <a:gd name="T61" fmla="*/ 87 h 195"/>
                <a:gd name="T62" fmla="*/ 253 w 260"/>
                <a:gd name="T63" fmla="*/ 71 h 195"/>
                <a:gd name="T64" fmla="*/ 247 w 260"/>
                <a:gd name="T65" fmla="*/ 56 h 195"/>
                <a:gd name="T66" fmla="*/ 247 w 260"/>
                <a:gd name="T67" fmla="*/ 46 h 195"/>
                <a:gd name="T68" fmla="*/ 241 w 260"/>
                <a:gd name="T69" fmla="*/ 35 h 195"/>
                <a:gd name="T70" fmla="*/ 241 w 260"/>
                <a:gd name="T71" fmla="*/ 25 h 195"/>
                <a:gd name="T72" fmla="*/ 235 w 260"/>
                <a:gd name="T73" fmla="*/ 10 h 195"/>
                <a:gd name="T74" fmla="*/ 200 w 260"/>
                <a:gd name="T75" fmla="*/ 0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0"/>
                <a:gd name="T115" fmla="*/ 0 h 195"/>
                <a:gd name="T116" fmla="*/ 260 w 260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0" h="195">
                  <a:moveTo>
                    <a:pt x="200" y="0"/>
                  </a:moveTo>
                  <a:lnTo>
                    <a:pt x="194" y="10"/>
                  </a:lnTo>
                  <a:lnTo>
                    <a:pt x="188" y="15"/>
                  </a:lnTo>
                  <a:lnTo>
                    <a:pt x="177" y="20"/>
                  </a:lnTo>
                  <a:lnTo>
                    <a:pt x="171" y="25"/>
                  </a:lnTo>
                  <a:lnTo>
                    <a:pt x="165" y="25"/>
                  </a:lnTo>
                  <a:lnTo>
                    <a:pt x="159" y="30"/>
                  </a:lnTo>
                  <a:lnTo>
                    <a:pt x="153" y="41"/>
                  </a:lnTo>
                  <a:lnTo>
                    <a:pt x="147" y="46"/>
                  </a:lnTo>
                  <a:lnTo>
                    <a:pt x="147" y="51"/>
                  </a:lnTo>
                  <a:lnTo>
                    <a:pt x="141" y="51"/>
                  </a:lnTo>
                  <a:lnTo>
                    <a:pt x="135" y="51"/>
                  </a:lnTo>
                  <a:lnTo>
                    <a:pt x="129" y="46"/>
                  </a:lnTo>
                  <a:lnTo>
                    <a:pt x="118" y="46"/>
                  </a:lnTo>
                  <a:lnTo>
                    <a:pt x="112" y="51"/>
                  </a:lnTo>
                  <a:lnTo>
                    <a:pt x="112" y="56"/>
                  </a:lnTo>
                  <a:lnTo>
                    <a:pt x="112" y="61"/>
                  </a:lnTo>
                  <a:lnTo>
                    <a:pt x="106" y="66"/>
                  </a:lnTo>
                  <a:lnTo>
                    <a:pt x="82" y="76"/>
                  </a:lnTo>
                  <a:lnTo>
                    <a:pt x="76" y="76"/>
                  </a:lnTo>
                  <a:lnTo>
                    <a:pt x="70" y="76"/>
                  </a:lnTo>
                  <a:lnTo>
                    <a:pt x="70" y="66"/>
                  </a:lnTo>
                  <a:lnTo>
                    <a:pt x="70" y="51"/>
                  </a:lnTo>
                  <a:lnTo>
                    <a:pt x="65" y="41"/>
                  </a:lnTo>
                  <a:lnTo>
                    <a:pt x="59" y="35"/>
                  </a:lnTo>
                  <a:lnTo>
                    <a:pt x="59" y="87"/>
                  </a:lnTo>
                  <a:lnTo>
                    <a:pt x="59" y="92"/>
                  </a:lnTo>
                  <a:lnTo>
                    <a:pt x="53" y="92"/>
                  </a:lnTo>
                  <a:lnTo>
                    <a:pt x="41" y="92"/>
                  </a:lnTo>
                  <a:lnTo>
                    <a:pt x="29" y="87"/>
                  </a:lnTo>
                  <a:lnTo>
                    <a:pt x="23" y="87"/>
                  </a:lnTo>
                  <a:lnTo>
                    <a:pt x="17" y="76"/>
                  </a:lnTo>
                  <a:lnTo>
                    <a:pt x="12" y="87"/>
                  </a:lnTo>
                  <a:lnTo>
                    <a:pt x="0" y="87"/>
                  </a:lnTo>
                  <a:lnTo>
                    <a:pt x="6" y="122"/>
                  </a:lnTo>
                  <a:lnTo>
                    <a:pt x="17" y="138"/>
                  </a:lnTo>
                  <a:lnTo>
                    <a:pt x="17" y="174"/>
                  </a:lnTo>
                  <a:lnTo>
                    <a:pt x="17" y="179"/>
                  </a:lnTo>
                  <a:lnTo>
                    <a:pt x="29" y="184"/>
                  </a:lnTo>
                  <a:lnTo>
                    <a:pt x="41" y="189"/>
                  </a:lnTo>
                  <a:lnTo>
                    <a:pt x="59" y="194"/>
                  </a:lnTo>
                  <a:lnTo>
                    <a:pt x="65" y="189"/>
                  </a:lnTo>
                  <a:lnTo>
                    <a:pt x="82" y="184"/>
                  </a:lnTo>
                  <a:lnTo>
                    <a:pt x="100" y="179"/>
                  </a:lnTo>
                  <a:lnTo>
                    <a:pt x="112" y="179"/>
                  </a:lnTo>
                  <a:lnTo>
                    <a:pt x="118" y="179"/>
                  </a:lnTo>
                  <a:lnTo>
                    <a:pt x="129" y="179"/>
                  </a:lnTo>
                  <a:lnTo>
                    <a:pt x="147" y="174"/>
                  </a:lnTo>
                  <a:lnTo>
                    <a:pt x="165" y="163"/>
                  </a:lnTo>
                  <a:lnTo>
                    <a:pt x="171" y="158"/>
                  </a:lnTo>
                  <a:lnTo>
                    <a:pt x="177" y="153"/>
                  </a:lnTo>
                  <a:lnTo>
                    <a:pt x="182" y="148"/>
                  </a:lnTo>
                  <a:lnTo>
                    <a:pt x="194" y="133"/>
                  </a:lnTo>
                  <a:lnTo>
                    <a:pt x="206" y="117"/>
                  </a:lnTo>
                  <a:lnTo>
                    <a:pt x="212" y="112"/>
                  </a:lnTo>
                  <a:lnTo>
                    <a:pt x="218" y="112"/>
                  </a:lnTo>
                  <a:lnTo>
                    <a:pt x="224" y="107"/>
                  </a:lnTo>
                  <a:lnTo>
                    <a:pt x="230" y="102"/>
                  </a:lnTo>
                  <a:lnTo>
                    <a:pt x="230" y="97"/>
                  </a:lnTo>
                  <a:lnTo>
                    <a:pt x="235" y="97"/>
                  </a:lnTo>
                  <a:lnTo>
                    <a:pt x="241" y="92"/>
                  </a:lnTo>
                  <a:lnTo>
                    <a:pt x="247" y="87"/>
                  </a:lnTo>
                  <a:lnTo>
                    <a:pt x="247" y="76"/>
                  </a:lnTo>
                  <a:lnTo>
                    <a:pt x="253" y="71"/>
                  </a:lnTo>
                  <a:lnTo>
                    <a:pt x="259" y="56"/>
                  </a:lnTo>
                  <a:lnTo>
                    <a:pt x="247" y="56"/>
                  </a:lnTo>
                  <a:lnTo>
                    <a:pt x="247" y="51"/>
                  </a:lnTo>
                  <a:lnTo>
                    <a:pt x="247" y="46"/>
                  </a:lnTo>
                  <a:lnTo>
                    <a:pt x="247" y="41"/>
                  </a:lnTo>
                  <a:lnTo>
                    <a:pt x="241" y="35"/>
                  </a:lnTo>
                  <a:lnTo>
                    <a:pt x="241" y="30"/>
                  </a:lnTo>
                  <a:lnTo>
                    <a:pt x="241" y="25"/>
                  </a:lnTo>
                  <a:lnTo>
                    <a:pt x="241" y="15"/>
                  </a:lnTo>
                  <a:lnTo>
                    <a:pt x="235" y="10"/>
                  </a:lnTo>
                  <a:lnTo>
                    <a:pt x="230" y="0"/>
                  </a:lnTo>
                  <a:lnTo>
                    <a:pt x="200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79040" name="Picture 344"/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73" y="2890"/>
              <a:ext cx="20" cy="3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79041" name="Freeform 345"/>
            <p:cNvSpPr>
              <a:spLocks/>
            </p:cNvSpPr>
            <p:nvPr/>
          </p:nvSpPr>
          <p:spPr bwMode="auto">
            <a:xfrm>
              <a:off x="2472" y="2888"/>
              <a:ext cx="14" cy="28"/>
            </a:xfrm>
            <a:custGeom>
              <a:avLst/>
              <a:gdLst>
                <a:gd name="T0" fmla="*/ 6 w 19"/>
                <a:gd name="T1" fmla="*/ 0 h 30"/>
                <a:gd name="T2" fmla="*/ 12 w 19"/>
                <a:gd name="T3" fmla="*/ 0 h 30"/>
                <a:gd name="T4" fmla="*/ 18 w 19"/>
                <a:gd name="T5" fmla="*/ 5 h 30"/>
                <a:gd name="T6" fmla="*/ 18 w 19"/>
                <a:gd name="T7" fmla="*/ 9 h 30"/>
                <a:gd name="T8" fmla="*/ 18 w 19"/>
                <a:gd name="T9" fmla="*/ 24 h 30"/>
                <a:gd name="T10" fmla="*/ 12 w 19"/>
                <a:gd name="T11" fmla="*/ 29 h 30"/>
                <a:gd name="T12" fmla="*/ 6 w 19"/>
                <a:gd name="T13" fmla="*/ 29 h 30"/>
                <a:gd name="T14" fmla="*/ 0 w 19"/>
                <a:gd name="T15" fmla="*/ 19 h 30"/>
                <a:gd name="T16" fmla="*/ 0 w 19"/>
                <a:gd name="T17" fmla="*/ 9 h 30"/>
                <a:gd name="T18" fmla="*/ 6 w 1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6" y="0"/>
                  </a:moveTo>
                  <a:lnTo>
                    <a:pt x="12" y="0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8" y="24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42" name="Freeform 346"/>
            <p:cNvSpPr>
              <a:spLocks/>
            </p:cNvSpPr>
            <p:nvPr/>
          </p:nvSpPr>
          <p:spPr bwMode="auto">
            <a:xfrm>
              <a:off x="2422" y="2934"/>
              <a:ext cx="22" cy="28"/>
            </a:xfrm>
            <a:custGeom>
              <a:avLst/>
              <a:gdLst>
                <a:gd name="T0" fmla="*/ 0 w 30"/>
                <a:gd name="T1" fmla="*/ 15 h 31"/>
                <a:gd name="T2" fmla="*/ 6 w 30"/>
                <a:gd name="T3" fmla="*/ 10 h 31"/>
                <a:gd name="T4" fmla="*/ 6 w 30"/>
                <a:gd name="T5" fmla="*/ 5 h 31"/>
                <a:gd name="T6" fmla="*/ 12 w 30"/>
                <a:gd name="T7" fmla="*/ 5 h 31"/>
                <a:gd name="T8" fmla="*/ 12 w 30"/>
                <a:gd name="T9" fmla="*/ 0 h 31"/>
                <a:gd name="T10" fmla="*/ 29 w 30"/>
                <a:gd name="T11" fmla="*/ 10 h 31"/>
                <a:gd name="T12" fmla="*/ 23 w 30"/>
                <a:gd name="T13" fmla="*/ 20 h 31"/>
                <a:gd name="T14" fmla="*/ 17 w 30"/>
                <a:gd name="T15" fmla="*/ 25 h 31"/>
                <a:gd name="T16" fmla="*/ 12 w 30"/>
                <a:gd name="T17" fmla="*/ 30 h 31"/>
                <a:gd name="T18" fmla="*/ 0 w 30"/>
                <a:gd name="T19" fmla="*/ 1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1"/>
                <a:gd name="T32" fmla="*/ 30 w 30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1">
                  <a:moveTo>
                    <a:pt x="0" y="15"/>
                  </a:moveTo>
                  <a:lnTo>
                    <a:pt x="6" y="10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29" y="10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2" y="30"/>
                  </a:lnTo>
                  <a:lnTo>
                    <a:pt x="0" y="15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43" name="Freeform 347"/>
            <p:cNvSpPr>
              <a:spLocks/>
            </p:cNvSpPr>
            <p:nvPr/>
          </p:nvSpPr>
          <p:spPr bwMode="auto">
            <a:xfrm>
              <a:off x="2412" y="2767"/>
              <a:ext cx="88" cy="93"/>
            </a:xfrm>
            <a:custGeom>
              <a:avLst/>
              <a:gdLst>
                <a:gd name="T0" fmla="*/ 0 w 119"/>
                <a:gd name="T1" fmla="*/ 29 h 102"/>
                <a:gd name="T2" fmla="*/ 29 w 119"/>
                <a:gd name="T3" fmla="*/ 24 h 102"/>
                <a:gd name="T4" fmla="*/ 41 w 119"/>
                <a:gd name="T5" fmla="*/ 19 h 102"/>
                <a:gd name="T6" fmla="*/ 47 w 119"/>
                <a:gd name="T7" fmla="*/ 14 h 102"/>
                <a:gd name="T8" fmla="*/ 47 w 119"/>
                <a:gd name="T9" fmla="*/ 10 h 102"/>
                <a:gd name="T10" fmla="*/ 94 w 119"/>
                <a:gd name="T11" fmla="*/ 0 h 102"/>
                <a:gd name="T12" fmla="*/ 94 w 119"/>
                <a:gd name="T13" fmla="*/ 5 h 102"/>
                <a:gd name="T14" fmla="*/ 106 w 119"/>
                <a:gd name="T15" fmla="*/ 10 h 102"/>
                <a:gd name="T16" fmla="*/ 118 w 119"/>
                <a:gd name="T17" fmla="*/ 19 h 102"/>
                <a:gd name="T18" fmla="*/ 118 w 119"/>
                <a:gd name="T19" fmla="*/ 34 h 102"/>
                <a:gd name="T20" fmla="*/ 118 w 119"/>
                <a:gd name="T21" fmla="*/ 53 h 102"/>
                <a:gd name="T22" fmla="*/ 112 w 119"/>
                <a:gd name="T23" fmla="*/ 67 h 102"/>
                <a:gd name="T24" fmla="*/ 106 w 119"/>
                <a:gd name="T25" fmla="*/ 77 h 102"/>
                <a:gd name="T26" fmla="*/ 88 w 119"/>
                <a:gd name="T27" fmla="*/ 91 h 102"/>
                <a:gd name="T28" fmla="*/ 88 w 119"/>
                <a:gd name="T29" fmla="*/ 96 h 102"/>
                <a:gd name="T30" fmla="*/ 83 w 119"/>
                <a:gd name="T31" fmla="*/ 101 h 102"/>
                <a:gd name="T32" fmla="*/ 47 w 119"/>
                <a:gd name="T33" fmla="*/ 101 h 102"/>
                <a:gd name="T34" fmla="*/ 47 w 119"/>
                <a:gd name="T35" fmla="*/ 96 h 102"/>
                <a:gd name="T36" fmla="*/ 41 w 119"/>
                <a:gd name="T37" fmla="*/ 91 h 102"/>
                <a:gd name="T38" fmla="*/ 35 w 119"/>
                <a:gd name="T39" fmla="*/ 91 h 102"/>
                <a:gd name="T40" fmla="*/ 29 w 119"/>
                <a:gd name="T41" fmla="*/ 82 h 102"/>
                <a:gd name="T42" fmla="*/ 29 w 119"/>
                <a:gd name="T43" fmla="*/ 77 h 102"/>
                <a:gd name="T44" fmla="*/ 24 w 119"/>
                <a:gd name="T45" fmla="*/ 77 h 102"/>
                <a:gd name="T46" fmla="*/ 24 w 119"/>
                <a:gd name="T47" fmla="*/ 72 h 102"/>
                <a:gd name="T48" fmla="*/ 12 w 119"/>
                <a:gd name="T49" fmla="*/ 63 h 102"/>
                <a:gd name="T50" fmla="*/ 6 w 119"/>
                <a:gd name="T51" fmla="*/ 48 h 102"/>
                <a:gd name="T52" fmla="*/ 0 w 119"/>
                <a:gd name="T53" fmla="*/ 29 h 102"/>
                <a:gd name="T54" fmla="*/ 0 w 119"/>
                <a:gd name="T55" fmla="*/ 34 h 102"/>
                <a:gd name="T56" fmla="*/ 6 w 119"/>
                <a:gd name="T57" fmla="*/ 43 h 102"/>
                <a:gd name="T58" fmla="*/ 6 w 119"/>
                <a:gd name="T59" fmla="*/ 53 h 102"/>
                <a:gd name="T60" fmla="*/ 12 w 119"/>
                <a:gd name="T61" fmla="*/ 58 h 102"/>
                <a:gd name="T62" fmla="*/ 12 w 119"/>
                <a:gd name="T63" fmla="*/ 63 h 102"/>
                <a:gd name="T64" fmla="*/ 18 w 119"/>
                <a:gd name="T65" fmla="*/ 67 h 102"/>
                <a:gd name="T66" fmla="*/ 24 w 119"/>
                <a:gd name="T67" fmla="*/ 72 h 102"/>
                <a:gd name="T68" fmla="*/ 24 w 119"/>
                <a:gd name="T69" fmla="*/ 77 h 102"/>
                <a:gd name="T70" fmla="*/ 29 w 119"/>
                <a:gd name="T71" fmla="*/ 77 h 102"/>
                <a:gd name="T72" fmla="*/ 29 w 119"/>
                <a:gd name="T73" fmla="*/ 87 h 102"/>
                <a:gd name="T74" fmla="*/ 35 w 119"/>
                <a:gd name="T75" fmla="*/ 91 h 102"/>
                <a:gd name="T76" fmla="*/ 41 w 119"/>
                <a:gd name="T77" fmla="*/ 91 h 102"/>
                <a:gd name="T78" fmla="*/ 47 w 119"/>
                <a:gd name="T79" fmla="*/ 96 h 102"/>
                <a:gd name="T80" fmla="*/ 47 w 119"/>
                <a:gd name="T81" fmla="*/ 101 h 102"/>
                <a:gd name="T82" fmla="*/ 0 w 119"/>
                <a:gd name="T83" fmla="*/ 29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"/>
                <a:gd name="T127" fmla="*/ 0 h 102"/>
                <a:gd name="T128" fmla="*/ 119 w 11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" h="102">
                  <a:moveTo>
                    <a:pt x="0" y="29"/>
                  </a:moveTo>
                  <a:lnTo>
                    <a:pt x="29" y="24"/>
                  </a:lnTo>
                  <a:lnTo>
                    <a:pt x="41" y="19"/>
                  </a:lnTo>
                  <a:lnTo>
                    <a:pt x="47" y="14"/>
                  </a:lnTo>
                  <a:lnTo>
                    <a:pt x="47" y="10"/>
                  </a:lnTo>
                  <a:lnTo>
                    <a:pt x="94" y="0"/>
                  </a:lnTo>
                  <a:lnTo>
                    <a:pt x="94" y="5"/>
                  </a:lnTo>
                  <a:lnTo>
                    <a:pt x="106" y="10"/>
                  </a:lnTo>
                  <a:lnTo>
                    <a:pt x="118" y="19"/>
                  </a:lnTo>
                  <a:lnTo>
                    <a:pt x="118" y="34"/>
                  </a:lnTo>
                  <a:lnTo>
                    <a:pt x="118" y="53"/>
                  </a:lnTo>
                  <a:lnTo>
                    <a:pt x="112" y="67"/>
                  </a:lnTo>
                  <a:lnTo>
                    <a:pt x="106" y="77"/>
                  </a:lnTo>
                  <a:lnTo>
                    <a:pt x="88" y="91"/>
                  </a:lnTo>
                  <a:lnTo>
                    <a:pt x="88" y="96"/>
                  </a:lnTo>
                  <a:lnTo>
                    <a:pt x="83" y="101"/>
                  </a:lnTo>
                  <a:lnTo>
                    <a:pt x="47" y="101"/>
                  </a:lnTo>
                  <a:lnTo>
                    <a:pt x="47" y="96"/>
                  </a:lnTo>
                  <a:lnTo>
                    <a:pt x="41" y="91"/>
                  </a:lnTo>
                  <a:lnTo>
                    <a:pt x="35" y="91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24" y="77"/>
                  </a:lnTo>
                  <a:lnTo>
                    <a:pt x="24" y="72"/>
                  </a:lnTo>
                  <a:lnTo>
                    <a:pt x="12" y="63"/>
                  </a:lnTo>
                  <a:lnTo>
                    <a:pt x="6" y="48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6" y="43"/>
                  </a:lnTo>
                  <a:lnTo>
                    <a:pt x="6" y="53"/>
                  </a:lnTo>
                  <a:lnTo>
                    <a:pt x="12" y="58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4" y="72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87"/>
                  </a:lnTo>
                  <a:lnTo>
                    <a:pt x="35" y="91"/>
                  </a:lnTo>
                  <a:lnTo>
                    <a:pt x="41" y="91"/>
                  </a:lnTo>
                  <a:lnTo>
                    <a:pt x="47" y="96"/>
                  </a:lnTo>
                  <a:lnTo>
                    <a:pt x="47" y="101"/>
                  </a:lnTo>
                  <a:lnTo>
                    <a:pt x="0" y="29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44" name="Freeform 348"/>
            <p:cNvSpPr>
              <a:spLocks/>
            </p:cNvSpPr>
            <p:nvPr/>
          </p:nvSpPr>
          <p:spPr bwMode="auto">
            <a:xfrm>
              <a:off x="2412" y="2767"/>
              <a:ext cx="88" cy="93"/>
            </a:xfrm>
            <a:custGeom>
              <a:avLst/>
              <a:gdLst>
                <a:gd name="T0" fmla="*/ 0 w 119"/>
                <a:gd name="T1" fmla="*/ 29 h 102"/>
                <a:gd name="T2" fmla="*/ 29 w 119"/>
                <a:gd name="T3" fmla="*/ 24 h 102"/>
                <a:gd name="T4" fmla="*/ 41 w 119"/>
                <a:gd name="T5" fmla="*/ 19 h 102"/>
                <a:gd name="T6" fmla="*/ 47 w 119"/>
                <a:gd name="T7" fmla="*/ 14 h 102"/>
                <a:gd name="T8" fmla="*/ 47 w 119"/>
                <a:gd name="T9" fmla="*/ 10 h 102"/>
                <a:gd name="T10" fmla="*/ 94 w 119"/>
                <a:gd name="T11" fmla="*/ 0 h 102"/>
                <a:gd name="T12" fmla="*/ 94 w 119"/>
                <a:gd name="T13" fmla="*/ 5 h 102"/>
                <a:gd name="T14" fmla="*/ 106 w 119"/>
                <a:gd name="T15" fmla="*/ 10 h 102"/>
                <a:gd name="T16" fmla="*/ 118 w 119"/>
                <a:gd name="T17" fmla="*/ 19 h 102"/>
                <a:gd name="T18" fmla="*/ 118 w 119"/>
                <a:gd name="T19" fmla="*/ 34 h 102"/>
                <a:gd name="T20" fmla="*/ 118 w 119"/>
                <a:gd name="T21" fmla="*/ 53 h 102"/>
                <a:gd name="T22" fmla="*/ 112 w 119"/>
                <a:gd name="T23" fmla="*/ 67 h 102"/>
                <a:gd name="T24" fmla="*/ 106 w 119"/>
                <a:gd name="T25" fmla="*/ 77 h 102"/>
                <a:gd name="T26" fmla="*/ 88 w 119"/>
                <a:gd name="T27" fmla="*/ 91 h 102"/>
                <a:gd name="T28" fmla="*/ 88 w 119"/>
                <a:gd name="T29" fmla="*/ 96 h 102"/>
                <a:gd name="T30" fmla="*/ 83 w 119"/>
                <a:gd name="T31" fmla="*/ 101 h 102"/>
                <a:gd name="T32" fmla="*/ 47 w 119"/>
                <a:gd name="T33" fmla="*/ 101 h 102"/>
                <a:gd name="T34" fmla="*/ 47 w 119"/>
                <a:gd name="T35" fmla="*/ 96 h 102"/>
                <a:gd name="T36" fmla="*/ 41 w 119"/>
                <a:gd name="T37" fmla="*/ 91 h 102"/>
                <a:gd name="T38" fmla="*/ 35 w 119"/>
                <a:gd name="T39" fmla="*/ 91 h 102"/>
                <a:gd name="T40" fmla="*/ 29 w 119"/>
                <a:gd name="T41" fmla="*/ 82 h 102"/>
                <a:gd name="T42" fmla="*/ 29 w 119"/>
                <a:gd name="T43" fmla="*/ 77 h 102"/>
                <a:gd name="T44" fmla="*/ 24 w 119"/>
                <a:gd name="T45" fmla="*/ 77 h 102"/>
                <a:gd name="T46" fmla="*/ 24 w 119"/>
                <a:gd name="T47" fmla="*/ 72 h 102"/>
                <a:gd name="T48" fmla="*/ 12 w 119"/>
                <a:gd name="T49" fmla="*/ 63 h 102"/>
                <a:gd name="T50" fmla="*/ 6 w 119"/>
                <a:gd name="T51" fmla="*/ 48 h 102"/>
                <a:gd name="T52" fmla="*/ 0 w 119"/>
                <a:gd name="T53" fmla="*/ 29 h 102"/>
                <a:gd name="T54" fmla="*/ 0 w 119"/>
                <a:gd name="T55" fmla="*/ 34 h 102"/>
                <a:gd name="T56" fmla="*/ 6 w 119"/>
                <a:gd name="T57" fmla="*/ 43 h 102"/>
                <a:gd name="T58" fmla="*/ 6 w 119"/>
                <a:gd name="T59" fmla="*/ 53 h 102"/>
                <a:gd name="T60" fmla="*/ 12 w 119"/>
                <a:gd name="T61" fmla="*/ 58 h 102"/>
                <a:gd name="T62" fmla="*/ 12 w 119"/>
                <a:gd name="T63" fmla="*/ 63 h 102"/>
                <a:gd name="T64" fmla="*/ 18 w 119"/>
                <a:gd name="T65" fmla="*/ 67 h 102"/>
                <a:gd name="T66" fmla="*/ 24 w 119"/>
                <a:gd name="T67" fmla="*/ 72 h 102"/>
                <a:gd name="T68" fmla="*/ 24 w 119"/>
                <a:gd name="T69" fmla="*/ 77 h 102"/>
                <a:gd name="T70" fmla="*/ 29 w 119"/>
                <a:gd name="T71" fmla="*/ 77 h 102"/>
                <a:gd name="T72" fmla="*/ 29 w 119"/>
                <a:gd name="T73" fmla="*/ 87 h 102"/>
                <a:gd name="T74" fmla="*/ 35 w 119"/>
                <a:gd name="T75" fmla="*/ 91 h 102"/>
                <a:gd name="T76" fmla="*/ 41 w 119"/>
                <a:gd name="T77" fmla="*/ 91 h 102"/>
                <a:gd name="T78" fmla="*/ 47 w 119"/>
                <a:gd name="T79" fmla="*/ 96 h 102"/>
                <a:gd name="T80" fmla="*/ 47 w 119"/>
                <a:gd name="T81" fmla="*/ 101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"/>
                <a:gd name="T124" fmla="*/ 0 h 102"/>
                <a:gd name="T125" fmla="*/ 119 w 119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" h="102">
                  <a:moveTo>
                    <a:pt x="0" y="29"/>
                  </a:moveTo>
                  <a:lnTo>
                    <a:pt x="29" y="24"/>
                  </a:lnTo>
                  <a:lnTo>
                    <a:pt x="41" y="19"/>
                  </a:lnTo>
                  <a:lnTo>
                    <a:pt x="47" y="14"/>
                  </a:lnTo>
                  <a:lnTo>
                    <a:pt x="47" y="10"/>
                  </a:lnTo>
                  <a:lnTo>
                    <a:pt x="94" y="0"/>
                  </a:lnTo>
                  <a:lnTo>
                    <a:pt x="94" y="5"/>
                  </a:lnTo>
                  <a:lnTo>
                    <a:pt x="106" y="10"/>
                  </a:lnTo>
                  <a:lnTo>
                    <a:pt x="118" y="19"/>
                  </a:lnTo>
                  <a:lnTo>
                    <a:pt x="118" y="34"/>
                  </a:lnTo>
                  <a:lnTo>
                    <a:pt x="118" y="53"/>
                  </a:lnTo>
                  <a:lnTo>
                    <a:pt x="112" y="67"/>
                  </a:lnTo>
                  <a:lnTo>
                    <a:pt x="106" y="77"/>
                  </a:lnTo>
                  <a:lnTo>
                    <a:pt x="88" y="91"/>
                  </a:lnTo>
                  <a:lnTo>
                    <a:pt x="88" y="96"/>
                  </a:lnTo>
                  <a:lnTo>
                    <a:pt x="83" y="101"/>
                  </a:lnTo>
                  <a:lnTo>
                    <a:pt x="47" y="101"/>
                  </a:lnTo>
                  <a:lnTo>
                    <a:pt x="47" y="96"/>
                  </a:lnTo>
                  <a:lnTo>
                    <a:pt x="41" y="91"/>
                  </a:lnTo>
                  <a:lnTo>
                    <a:pt x="35" y="91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24" y="77"/>
                  </a:lnTo>
                  <a:lnTo>
                    <a:pt x="24" y="72"/>
                  </a:lnTo>
                  <a:lnTo>
                    <a:pt x="12" y="63"/>
                  </a:lnTo>
                  <a:lnTo>
                    <a:pt x="6" y="48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6" y="43"/>
                  </a:lnTo>
                  <a:lnTo>
                    <a:pt x="6" y="53"/>
                  </a:lnTo>
                  <a:lnTo>
                    <a:pt x="12" y="58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4" y="72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87"/>
                  </a:lnTo>
                  <a:lnTo>
                    <a:pt x="35" y="91"/>
                  </a:lnTo>
                  <a:lnTo>
                    <a:pt x="41" y="91"/>
                  </a:lnTo>
                  <a:lnTo>
                    <a:pt x="47" y="96"/>
                  </a:lnTo>
                  <a:lnTo>
                    <a:pt x="47" y="10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45" name="Freeform 349"/>
            <p:cNvSpPr>
              <a:spLocks/>
            </p:cNvSpPr>
            <p:nvPr/>
          </p:nvSpPr>
          <p:spPr bwMode="auto">
            <a:xfrm>
              <a:off x="1988" y="2214"/>
              <a:ext cx="180" cy="200"/>
            </a:xfrm>
            <a:custGeom>
              <a:avLst/>
              <a:gdLst>
                <a:gd name="T0" fmla="*/ 88 w 245"/>
                <a:gd name="T1" fmla="*/ 0 h 219"/>
                <a:gd name="T2" fmla="*/ 88 w 245"/>
                <a:gd name="T3" fmla="*/ 121 h 219"/>
                <a:gd name="T4" fmla="*/ 94 w 245"/>
                <a:gd name="T5" fmla="*/ 129 h 219"/>
                <a:gd name="T6" fmla="*/ 88 w 245"/>
                <a:gd name="T7" fmla="*/ 149 h 219"/>
                <a:gd name="T8" fmla="*/ 26 w 245"/>
                <a:gd name="T9" fmla="*/ 145 h 219"/>
                <a:gd name="T10" fmla="*/ 16 w 245"/>
                <a:gd name="T11" fmla="*/ 145 h 219"/>
                <a:gd name="T12" fmla="*/ 11 w 245"/>
                <a:gd name="T13" fmla="*/ 149 h 219"/>
                <a:gd name="T14" fmla="*/ 11 w 245"/>
                <a:gd name="T15" fmla="*/ 161 h 219"/>
                <a:gd name="T16" fmla="*/ 0 w 245"/>
                <a:gd name="T17" fmla="*/ 170 h 219"/>
                <a:gd name="T18" fmla="*/ 0 w 245"/>
                <a:gd name="T19" fmla="*/ 178 h 219"/>
                <a:gd name="T20" fmla="*/ 0 w 245"/>
                <a:gd name="T21" fmla="*/ 190 h 219"/>
                <a:gd name="T22" fmla="*/ 11 w 245"/>
                <a:gd name="T23" fmla="*/ 194 h 219"/>
                <a:gd name="T24" fmla="*/ 26 w 245"/>
                <a:gd name="T25" fmla="*/ 198 h 219"/>
                <a:gd name="T26" fmla="*/ 37 w 245"/>
                <a:gd name="T27" fmla="*/ 198 h 219"/>
                <a:gd name="T28" fmla="*/ 42 w 245"/>
                <a:gd name="T29" fmla="*/ 190 h 219"/>
                <a:gd name="T30" fmla="*/ 52 w 245"/>
                <a:gd name="T31" fmla="*/ 194 h 219"/>
                <a:gd name="T32" fmla="*/ 52 w 245"/>
                <a:gd name="T33" fmla="*/ 202 h 219"/>
                <a:gd name="T34" fmla="*/ 68 w 245"/>
                <a:gd name="T35" fmla="*/ 214 h 219"/>
                <a:gd name="T36" fmla="*/ 83 w 245"/>
                <a:gd name="T37" fmla="*/ 218 h 219"/>
                <a:gd name="T38" fmla="*/ 88 w 245"/>
                <a:gd name="T39" fmla="*/ 210 h 219"/>
                <a:gd name="T40" fmla="*/ 99 w 245"/>
                <a:gd name="T41" fmla="*/ 210 h 219"/>
                <a:gd name="T42" fmla="*/ 109 w 245"/>
                <a:gd name="T43" fmla="*/ 210 h 219"/>
                <a:gd name="T44" fmla="*/ 109 w 245"/>
                <a:gd name="T45" fmla="*/ 198 h 219"/>
                <a:gd name="T46" fmla="*/ 120 w 245"/>
                <a:gd name="T47" fmla="*/ 182 h 219"/>
                <a:gd name="T48" fmla="*/ 140 w 245"/>
                <a:gd name="T49" fmla="*/ 178 h 219"/>
                <a:gd name="T50" fmla="*/ 171 w 245"/>
                <a:gd name="T51" fmla="*/ 170 h 219"/>
                <a:gd name="T52" fmla="*/ 182 w 245"/>
                <a:gd name="T53" fmla="*/ 161 h 219"/>
                <a:gd name="T54" fmla="*/ 203 w 245"/>
                <a:gd name="T55" fmla="*/ 161 h 219"/>
                <a:gd name="T56" fmla="*/ 213 w 245"/>
                <a:gd name="T57" fmla="*/ 157 h 219"/>
                <a:gd name="T58" fmla="*/ 234 w 245"/>
                <a:gd name="T59" fmla="*/ 133 h 219"/>
                <a:gd name="T60" fmla="*/ 239 w 245"/>
                <a:gd name="T61" fmla="*/ 117 h 219"/>
                <a:gd name="T62" fmla="*/ 244 w 245"/>
                <a:gd name="T63" fmla="*/ 77 h 219"/>
                <a:gd name="T64" fmla="*/ 234 w 245"/>
                <a:gd name="T65" fmla="*/ 65 h 219"/>
                <a:gd name="T66" fmla="*/ 109 w 245"/>
                <a:gd name="T67" fmla="*/ 0 h 2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5"/>
                <a:gd name="T103" fmla="*/ 0 h 219"/>
                <a:gd name="T104" fmla="*/ 245 w 245"/>
                <a:gd name="T105" fmla="*/ 219 h 2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5" h="219">
                  <a:moveTo>
                    <a:pt x="109" y="0"/>
                  </a:moveTo>
                  <a:lnTo>
                    <a:pt x="88" y="0"/>
                  </a:lnTo>
                  <a:lnTo>
                    <a:pt x="83" y="4"/>
                  </a:lnTo>
                  <a:lnTo>
                    <a:pt x="88" y="121"/>
                  </a:lnTo>
                  <a:lnTo>
                    <a:pt x="88" y="125"/>
                  </a:lnTo>
                  <a:lnTo>
                    <a:pt x="94" y="129"/>
                  </a:lnTo>
                  <a:lnTo>
                    <a:pt x="94" y="137"/>
                  </a:lnTo>
                  <a:lnTo>
                    <a:pt x="88" y="149"/>
                  </a:lnTo>
                  <a:lnTo>
                    <a:pt x="26" y="141"/>
                  </a:lnTo>
                  <a:lnTo>
                    <a:pt x="26" y="145"/>
                  </a:lnTo>
                  <a:lnTo>
                    <a:pt x="21" y="145"/>
                  </a:lnTo>
                  <a:lnTo>
                    <a:pt x="16" y="145"/>
                  </a:lnTo>
                  <a:lnTo>
                    <a:pt x="11" y="145"/>
                  </a:lnTo>
                  <a:lnTo>
                    <a:pt x="11" y="149"/>
                  </a:lnTo>
                  <a:lnTo>
                    <a:pt x="11" y="157"/>
                  </a:lnTo>
                  <a:lnTo>
                    <a:pt x="11" y="161"/>
                  </a:lnTo>
                  <a:lnTo>
                    <a:pt x="5" y="166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11" y="194"/>
                  </a:lnTo>
                  <a:lnTo>
                    <a:pt x="16" y="198"/>
                  </a:lnTo>
                  <a:lnTo>
                    <a:pt x="26" y="198"/>
                  </a:lnTo>
                  <a:lnTo>
                    <a:pt x="31" y="198"/>
                  </a:lnTo>
                  <a:lnTo>
                    <a:pt x="37" y="198"/>
                  </a:lnTo>
                  <a:lnTo>
                    <a:pt x="37" y="194"/>
                  </a:lnTo>
                  <a:lnTo>
                    <a:pt x="42" y="190"/>
                  </a:lnTo>
                  <a:lnTo>
                    <a:pt x="47" y="190"/>
                  </a:lnTo>
                  <a:lnTo>
                    <a:pt x="52" y="194"/>
                  </a:lnTo>
                  <a:lnTo>
                    <a:pt x="52" y="198"/>
                  </a:lnTo>
                  <a:lnTo>
                    <a:pt x="52" y="202"/>
                  </a:lnTo>
                  <a:lnTo>
                    <a:pt x="57" y="210"/>
                  </a:lnTo>
                  <a:lnTo>
                    <a:pt x="68" y="214"/>
                  </a:lnTo>
                  <a:lnTo>
                    <a:pt x="73" y="218"/>
                  </a:lnTo>
                  <a:lnTo>
                    <a:pt x="83" y="218"/>
                  </a:lnTo>
                  <a:lnTo>
                    <a:pt x="88" y="214"/>
                  </a:lnTo>
                  <a:lnTo>
                    <a:pt x="88" y="210"/>
                  </a:lnTo>
                  <a:lnTo>
                    <a:pt x="94" y="206"/>
                  </a:lnTo>
                  <a:lnTo>
                    <a:pt x="99" y="210"/>
                  </a:lnTo>
                  <a:lnTo>
                    <a:pt x="104" y="214"/>
                  </a:lnTo>
                  <a:lnTo>
                    <a:pt x="109" y="210"/>
                  </a:lnTo>
                  <a:lnTo>
                    <a:pt x="109" y="206"/>
                  </a:lnTo>
                  <a:lnTo>
                    <a:pt x="109" y="198"/>
                  </a:lnTo>
                  <a:lnTo>
                    <a:pt x="114" y="190"/>
                  </a:lnTo>
                  <a:lnTo>
                    <a:pt x="120" y="182"/>
                  </a:lnTo>
                  <a:lnTo>
                    <a:pt x="125" y="182"/>
                  </a:lnTo>
                  <a:lnTo>
                    <a:pt x="140" y="178"/>
                  </a:lnTo>
                  <a:lnTo>
                    <a:pt x="156" y="178"/>
                  </a:lnTo>
                  <a:lnTo>
                    <a:pt x="171" y="170"/>
                  </a:lnTo>
                  <a:lnTo>
                    <a:pt x="177" y="161"/>
                  </a:lnTo>
                  <a:lnTo>
                    <a:pt x="182" y="161"/>
                  </a:lnTo>
                  <a:lnTo>
                    <a:pt x="187" y="161"/>
                  </a:lnTo>
                  <a:lnTo>
                    <a:pt x="203" y="161"/>
                  </a:lnTo>
                  <a:lnTo>
                    <a:pt x="208" y="161"/>
                  </a:lnTo>
                  <a:lnTo>
                    <a:pt x="213" y="157"/>
                  </a:lnTo>
                  <a:lnTo>
                    <a:pt x="223" y="149"/>
                  </a:lnTo>
                  <a:lnTo>
                    <a:pt x="234" y="133"/>
                  </a:lnTo>
                  <a:lnTo>
                    <a:pt x="234" y="129"/>
                  </a:lnTo>
                  <a:lnTo>
                    <a:pt x="239" y="117"/>
                  </a:lnTo>
                  <a:lnTo>
                    <a:pt x="244" y="101"/>
                  </a:lnTo>
                  <a:lnTo>
                    <a:pt x="244" y="77"/>
                  </a:lnTo>
                  <a:lnTo>
                    <a:pt x="234" y="81"/>
                  </a:lnTo>
                  <a:lnTo>
                    <a:pt x="234" y="65"/>
                  </a:lnTo>
                  <a:lnTo>
                    <a:pt x="197" y="65"/>
                  </a:lnTo>
                  <a:lnTo>
                    <a:pt x="10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46" name="Freeform 350"/>
            <p:cNvSpPr>
              <a:spLocks/>
            </p:cNvSpPr>
            <p:nvPr/>
          </p:nvSpPr>
          <p:spPr bwMode="auto">
            <a:xfrm>
              <a:off x="2598" y="2705"/>
              <a:ext cx="74" cy="178"/>
            </a:xfrm>
            <a:custGeom>
              <a:avLst/>
              <a:gdLst>
                <a:gd name="T0" fmla="*/ 88 w 102"/>
                <a:gd name="T1" fmla="*/ 0 h 195"/>
                <a:gd name="T2" fmla="*/ 82 w 102"/>
                <a:gd name="T3" fmla="*/ 5 h 195"/>
                <a:gd name="T4" fmla="*/ 76 w 102"/>
                <a:gd name="T5" fmla="*/ 10 h 195"/>
                <a:gd name="T6" fmla="*/ 69 w 102"/>
                <a:gd name="T7" fmla="*/ 24 h 195"/>
                <a:gd name="T8" fmla="*/ 63 w 102"/>
                <a:gd name="T9" fmla="*/ 29 h 195"/>
                <a:gd name="T10" fmla="*/ 50 w 102"/>
                <a:gd name="T11" fmla="*/ 44 h 195"/>
                <a:gd name="T12" fmla="*/ 44 w 102"/>
                <a:gd name="T13" fmla="*/ 53 h 195"/>
                <a:gd name="T14" fmla="*/ 38 w 102"/>
                <a:gd name="T15" fmla="*/ 58 h 195"/>
                <a:gd name="T16" fmla="*/ 32 w 102"/>
                <a:gd name="T17" fmla="*/ 58 h 195"/>
                <a:gd name="T18" fmla="*/ 25 w 102"/>
                <a:gd name="T19" fmla="*/ 58 h 195"/>
                <a:gd name="T20" fmla="*/ 19 w 102"/>
                <a:gd name="T21" fmla="*/ 63 h 195"/>
                <a:gd name="T22" fmla="*/ 13 w 102"/>
                <a:gd name="T23" fmla="*/ 68 h 195"/>
                <a:gd name="T24" fmla="*/ 6 w 102"/>
                <a:gd name="T25" fmla="*/ 82 h 195"/>
                <a:gd name="T26" fmla="*/ 6 w 102"/>
                <a:gd name="T27" fmla="*/ 92 h 195"/>
                <a:gd name="T28" fmla="*/ 6 w 102"/>
                <a:gd name="T29" fmla="*/ 97 h 195"/>
                <a:gd name="T30" fmla="*/ 13 w 102"/>
                <a:gd name="T31" fmla="*/ 102 h 195"/>
                <a:gd name="T32" fmla="*/ 19 w 102"/>
                <a:gd name="T33" fmla="*/ 107 h 195"/>
                <a:gd name="T34" fmla="*/ 19 w 102"/>
                <a:gd name="T35" fmla="*/ 112 h 195"/>
                <a:gd name="T36" fmla="*/ 6 w 102"/>
                <a:gd name="T37" fmla="*/ 121 h 195"/>
                <a:gd name="T38" fmla="*/ 0 w 102"/>
                <a:gd name="T39" fmla="*/ 131 h 195"/>
                <a:gd name="T40" fmla="*/ 0 w 102"/>
                <a:gd name="T41" fmla="*/ 146 h 195"/>
                <a:gd name="T42" fmla="*/ 0 w 102"/>
                <a:gd name="T43" fmla="*/ 165 h 195"/>
                <a:gd name="T44" fmla="*/ 6 w 102"/>
                <a:gd name="T45" fmla="*/ 180 h 195"/>
                <a:gd name="T46" fmla="*/ 19 w 102"/>
                <a:gd name="T47" fmla="*/ 180 h 195"/>
                <a:gd name="T48" fmla="*/ 25 w 102"/>
                <a:gd name="T49" fmla="*/ 180 h 195"/>
                <a:gd name="T50" fmla="*/ 25 w 102"/>
                <a:gd name="T51" fmla="*/ 185 h 195"/>
                <a:gd name="T52" fmla="*/ 25 w 102"/>
                <a:gd name="T53" fmla="*/ 189 h 195"/>
                <a:gd name="T54" fmla="*/ 38 w 102"/>
                <a:gd name="T55" fmla="*/ 194 h 195"/>
                <a:gd name="T56" fmla="*/ 44 w 102"/>
                <a:gd name="T57" fmla="*/ 194 h 195"/>
                <a:gd name="T58" fmla="*/ 57 w 102"/>
                <a:gd name="T59" fmla="*/ 189 h 195"/>
                <a:gd name="T60" fmla="*/ 63 w 102"/>
                <a:gd name="T61" fmla="*/ 175 h 195"/>
                <a:gd name="T62" fmla="*/ 69 w 102"/>
                <a:gd name="T63" fmla="*/ 155 h 195"/>
                <a:gd name="T64" fmla="*/ 69 w 102"/>
                <a:gd name="T65" fmla="*/ 141 h 195"/>
                <a:gd name="T66" fmla="*/ 69 w 102"/>
                <a:gd name="T67" fmla="*/ 136 h 195"/>
                <a:gd name="T68" fmla="*/ 69 w 102"/>
                <a:gd name="T69" fmla="*/ 131 h 195"/>
                <a:gd name="T70" fmla="*/ 69 w 102"/>
                <a:gd name="T71" fmla="*/ 126 h 195"/>
                <a:gd name="T72" fmla="*/ 76 w 102"/>
                <a:gd name="T73" fmla="*/ 116 h 195"/>
                <a:gd name="T74" fmla="*/ 82 w 102"/>
                <a:gd name="T75" fmla="*/ 107 h 195"/>
                <a:gd name="T76" fmla="*/ 82 w 102"/>
                <a:gd name="T77" fmla="*/ 87 h 195"/>
                <a:gd name="T78" fmla="*/ 88 w 102"/>
                <a:gd name="T79" fmla="*/ 73 h 195"/>
                <a:gd name="T80" fmla="*/ 88 w 102"/>
                <a:gd name="T81" fmla="*/ 58 h 195"/>
                <a:gd name="T82" fmla="*/ 88 w 102"/>
                <a:gd name="T83" fmla="*/ 53 h 195"/>
                <a:gd name="T84" fmla="*/ 94 w 102"/>
                <a:gd name="T85" fmla="*/ 48 h 195"/>
                <a:gd name="T86" fmla="*/ 94 w 102"/>
                <a:gd name="T87" fmla="*/ 29 h 195"/>
                <a:gd name="T88" fmla="*/ 101 w 102"/>
                <a:gd name="T89" fmla="*/ 14 h 195"/>
                <a:gd name="T90" fmla="*/ 94 w 102"/>
                <a:gd name="T91" fmla="*/ 5 h 195"/>
                <a:gd name="T92" fmla="*/ 88 w 102"/>
                <a:gd name="T93" fmla="*/ 0 h 1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95"/>
                <a:gd name="T143" fmla="*/ 102 w 102"/>
                <a:gd name="T144" fmla="*/ 195 h 1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95">
                  <a:moveTo>
                    <a:pt x="88" y="0"/>
                  </a:moveTo>
                  <a:lnTo>
                    <a:pt x="82" y="5"/>
                  </a:lnTo>
                  <a:lnTo>
                    <a:pt x="76" y="10"/>
                  </a:lnTo>
                  <a:lnTo>
                    <a:pt x="69" y="24"/>
                  </a:lnTo>
                  <a:lnTo>
                    <a:pt x="63" y="29"/>
                  </a:lnTo>
                  <a:lnTo>
                    <a:pt x="50" y="44"/>
                  </a:lnTo>
                  <a:lnTo>
                    <a:pt x="44" y="53"/>
                  </a:lnTo>
                  <a:lnTo>
                    <a:pt x="38" y="58"/>
                  </a:lnTo>
                  <a:lnTo>
                    <a:pt x="32" y="58"/>
                  </a:lnTo>
                  <a:lnTo>
                    <a:pt x="25" y="58"/>
                  </a:lnTo>
                  <a:lnTo>
                    <a:pt x="19" y="63"/>
                  </a:lnTo>
                  <a:lnTo>
                    <a:pt x="13" y="68"/>
                  </a:lnTo>
                  <a:lnTo>
                    <a:pt x="6" y="82"/>
                  </a:lnTo>
                  <a:lnTo>
                    <a:pt x="6" y="92"/>
                  </a:lnTo>
                  <a:lnTo>
                    <a:pt x="6" y="97"/>
                  </a:lnTo>
                  <a:lnTo>
                    <a:pt x="13" y="102"/>
                  </a:lnTo>
                  <a:lnTo>
                    <a:pt x="19" y="107"/>
                  </a:lnTo>
                  <a:lnTo>
                    <a:pt x="19" y="112"/>
                  </a:lnTo>
                  <a:lnTo>
                    <a:pt x="6" y="121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0" y="165"/>
                  </a:lnTo>
                  <a:lnTo>
                    <a:pt x="6" y="180"/>
                  </a:lnTo>
                  <a:lnTo>
                    <a:pt x="19" y="180"/>
                  </a:lnTo>
                  <a:lnTo>
                    <a:pt x="25" y="180"/>
                  </a:lnTo>
                  <a:lnTo>
                    <a:pt x="25" y="185"/>
                  </a:lnTo>
                  <a:lnTo>
                    <a:pt x="25" y="189"/>
                  </a:lnTo>
                  <a:lnTo>
                    <a:pt x="38" y="194"/>
                  </a:lnTo>
                  <a:lnTo>
                    <a:pt x="44" y="194"/>
                  </a:lnTo>
                  <a:lnTo>
                    <a:pt x="57" y="189"/>
                  </a:lnTo>
                  <a:lnTo>
                    <a:pt x="63" y="175"/>
                  </a:lnTo>
                  <a:lnTo>
                    <a:pt x="69" y="155"/>
                  </a:lnTo>
                  <a:lnTo>
                    <a:pt x="69" y="141"/>
                  </a:lnTo>
                  <a:lnTo>
                    <a:pt x="69" y="136"/>
                  </a:lnTo>
                  <a:lnTo>
                    <a:pt x="69" y="131"/>
                  </a:lnTo>
                  <a:lnTo>
                    <a:pt x="69" y="126"/>
                  </a:lnTo>
                  <a:lnTo>
                    <a:pt x="76" y="116"/>
                  </a:lnTo>
                  <a:lnTo>
                    <a:pt x="82" y="107"/>
                  </a:lnTo>
                  <a:lnTo>
                    <a:pt x="82" y="87"/>
                  </a:lnTo>
                  <a:lnTo>
                    <a:pt x="88" y="73"/>
                  </a:lnTo>
                  <a:lnTo>
                    <a:pt x="88" y="58"/>
                  </a:lnTo>
                  <a:lnTo>
                    <a:pt x="88" y="53"/>
                  </a:lnTo>
                  <a:lnTo>
                    <a:pt x="94" y="48"/>
                  </a:lnTo>
                  <a:lnTo>
                    <a:pt x="94" y="29"/>
                  </a:lnTo>
                  <a:lnTo>
                    <a:pt x="101" y="14"/>
                  </a:lnTo>
                  <a:lnTo>
                    <a:pt x="94" y="5"/>
                  </a:lnTo>
                  <a:lnTo>
                    <a:pt x="88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47" name="Freeform 351"/>
            <p:cNvSpPr>
              <a:spLocks/>
            </p:cNvSpPr>
            <p:nvPr/>
          </p:nvSpPr>
          <p:spPr bwMode="auto">
            <a:xfrm>
              <a:off x="3698" y="3154"/>
              <a:ext cx="52" cy="55"/>
            </a:xfrm>
            <a:custGeom>
              <a:avLst/>
              <a:gdLst>
                <a:gd name="T0" fmla="*/ 9 w 70"/>
                <a:gd name="T1" fmla="*/ 5 h 61"/>
                <a:gd name="T2" fmla="*/ 0 w 70"/>
                <a:gd name="T3" fmla="*/ 5 h 61"/>
                <a:gd name="T4" fmla="*/ 0 w 70"/>
                <a:gd name="T5" fmla="*/ 16 h 61"/>
                <a:gd name="T6" fmla="*/ 9 w 70"/>
                <a:gd name="T7" fmla="*/ 32 h 61"/>
                <a:gd name="T8" fmla="*/ 17 w 70"/>
                <a:gd name="T9" fmla="*/ 38 h 61"/>
                <a:gd name="T10" fmla="*/ 17 w 70"/>
                <a:gd name="T11" fmla="*/ 49 h 61"/>
                <a:gd name="T12" fmla="*/ 35 w 70"/>
                <a:gd name="T13" fmla="*/ 60 h 61"/>
                <a:gd name="T14" fmla="*/ 52 w 70"/>
                <a:gd name="T15" fmla="*/ 60 h 61"/>
                <a:gd name="T16" fmla="*/ 60 w 70"/>
                <a:gd name="T17" fmla="*/ 49 h 61"/>
                <a:gd name="T18" fmla="*/ 69 w 70"/>
                <a:gd name="T19" fmla="*/ 32 h 61"/>
                <a:gd name="T20" fmla="*/ 69 w 70"/>
                <a:gd name="T21" fmla="*/ 27 h 61"/>
                <a:gd name="T22" fmla="*/ 69 w 70"/>
                <a:gd name="T23" fmla="*/ 16 h 61"/>
                <a:gd name="T24" fmla="*/ 60 w 70"/>
                <a:gd name="T25" fmla="*/ 11 h 61"/>
                <a:gd name="T26" fmla="*/ 60 w 70"/>
                <a:gd name="T27" fmla="*/ 5 h 61"/>
                <a:gd name="T28" fmla="*/ 60 w 70"/>
                <a:gd name="T29" fmla="*/ 0 h 61"/>
                <a:gd name="T30" fmla="*/ 52 w 70"/>
                <a:gd name="T31" fmla="*/ 0 h 61"/>
                <a:gd name="T32" fmla="*/ 43 w 70"/>
                <a:gd name="T33" fmla="*/ 11 h 61"/>
                <a:gd name="T34" fmla="*/ 35 w 70"/>
                <a:gd name="T35" fmla="*/ 16 h 61"/>
                <a:gd name="T36" fmla="*/ 17 w 70"/>
                <a:gd name="T37" fmla="*/ 5 h 61"/>
                <a:gd name="T38" fmla="*/ 9 w 70"/>
                <a:gd name="T39" fmla="*/ 5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"/>
                <a:gd name="T61" fmla="*/ 0 h 61"/>
                <a:gd name="T62" fmla="*/ 70 w 70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" h="61">
                  <a:moveTo>
                    <a:pt x="9" y="5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17" y="49"/>
                  </a:lnTo>
                  <a:lnTo>
                    <a:pt x="35" y="60"/>
                  </a:lnTo>
                  <a:lnTo>
                    <a:pt x="52" y="60"/>
                  </a:lnTo>
                  <a:lnTo>
                    <a:pt x="60" y="49"/>
                  </a:lnTo>
                  <a:lnTo>
                    <a:pt x="69" y="32"/>
                  </a:lnTo>
                  <a:lnTo>
                    <a:pt x="69" y="27"/>
                  </a:lnTo>
                  <a:lnTo>
                    <a:pt x="69" y="16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3" y="11"/>
                  </a:lnTo>
                  <a:lnTo>
                    <a:pt x="35" y="16"/>
                  </a:lnTo>
                  <a:lnTo>
                    <a:pt x="17" y="5"/>
                  </a:lnTo>
                  <a:lnTo>
                    <a:pt x="9" y="5"/>
                  </a:lnTo>
                </a:path>
              </a:pathLst>
            </a:custGeom>
            <a:solidFill>
              <a:srgbClr val="FFC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48" name="Freeform 352"/>
            <p:cNvSpPr>
              <a:spLocks/>
            </p:cNvSpPr>
            <p:nvPr/>
          </p:nvSpPr>
          <p:spPr bwMode="auto">
            <a:xfrm>
              <a:off x="3942" y="3133"/>
              <a:ext cx="60" cy="112"/>
            </a:xfrm>
            <a:custGeom>
              <a:avLst/>
              <a:gdLst>
                <a:gd name="T0" fmla="*/ 9 w 83"/>
                <a:gd name="T1" fmla="*/ 0 h 122"/>
                <a:gd name="T2" fmla="*/ 0 w 83"/>
                <a:gd name="T3" fmla="*/ 6 h 122"/>
                <a:gd name="T4" fmla="*/ 0 w 83"/>
                <a:gd name="T5" fmla="*/ 17 h 122"/>
                <a:gd name="T6" fmla="*/ 9 w 83"/>
                <a:gd name="T7" fmla="*/ 33 h 122"/>
                <a:gd name="T8" fmla="*/ 18 w 83"/>
                <a:gd name="T9" fmla="*/ 44 h 122"/>
                <a:gd name="T10" fmla="*/ 18 w 83"/>
                <a:gd name="T11" fmla="*/ 50 h 122"/>
                <a:gd name="T12" fmla="*/ 18 w 83"/>
                <a:gd name="T13" fmla="*/ 61 h 122"/>
                <a:gd name="T14" fmla="*/ 18 w 83"/>
                <a:gd name="T15" fmla="*/ 72 h 122"/>
                <a:gd name="T16" fmla="*/ 18 w 83"/>
                <a:gd name="T17" fmla="*/ 83 h 122"/>
                <a:gd name="T18" fmla="*/ 18 w 83"/>
                <a:gd name="T19" fmla="*/ 88 h 122"/>
                <a:gd name="T20" fmla="*/ 18 w 83"/>
                <a:gd name="T21" fmla="*/ 94 h 122"/>
                <a:gd name="T22" fmla="*/ 27 w 83"/>
                <a:gd name="T23" fmla="*/ 99 h 122"/>
                <a:gd name="T24" fmla="*/ 27 w 83"/>
                <a:gd name="T25" fmla="*/ 110 h 122"/>
                <a:gd name="T26" fmla="*/ 36 w 83"/>
                <a:gd name="T27" fmla="*/ 116 h 122"/>
                <a:gd name="T28" fmla="*/ 36 w 83"/>
                <a:gd name="T29" fmla="*/ 121 h 122"/>
                <a:gd name="T30" fmla="*/ 36 w 83"/>
                <a:gd name="T31" fmla="*/ 116 h 122"/>
                <a:gd name="T32" fmla="*/ 45 w 83"/>
                <a:gd name="T33" fmla="*/ 105 h 122"/>
                <a:gd name="T34" fmla="*/ 55 w 83"/>
                <a:gd name="T35" fmla="*/ 94 h 122"/>
                <a:gd name="T36" fmla="*/ 64 w 83"/>
                <a:gd name="T37" fmla="*/ 88 h 122"/>
                <a:gd name="T38" fmla="*/ 73 w 83"/>
                <a:gd name="T39" fmla="*/ 83 h 122"/>
                <a:gd name="T40" fmla="*/ 73 w 83"/>
                <a:gd name="T41" fmla="*/ 72 h 122"/>
                <a:gd name="T42" fmla="*/ 82 w 83"/>
                <a:gd name="T43" fmla="*/ 61 h 122"/>
                <a:gd name="T44" fmla="*/ 82 w 83"/>
                <a:gd name="T45" fmla="*/ 55 h 122"/>
                <a:gd name="T46" fmla="*/ 73 w 83"/>
                <a:gd name="T47" fmla="*/ 55 h 122"/>
                <a:gd name="T48" fmla="*/ 55 w 83"/>
                <a:gd name="T49" fmla="*/ 55 h 122"/>
                <a:gd name="T50" fmla="*/ 45 w 83"/>
                <a:gd name="T51" fmla="*/ 44 h 122"/>
                <a:gd name="T52" fmla="*/ 36 w 83"/>
                <a:gd name="T53" fmla="*/ 39 h 122"/>
                <a:gd name="T54" fmla="*/ 36 w 83"/>
                <a:gd name="T55" fmla="*/ 33 h 122"/>
                <a:gd name="T56" fmla="*/ 18 w 83"/>
                <a:gd name="T57" fmla="*/ 11 h 122"/>
                <a:gd name="T58" fmla="*/ 18 w 83"/>
                <a:gd name="T59" fmla="*/ 6 h 122"/>
                <a:gd name="T60" fmla="*/ 9 w 83"/>
                <a:gd name="T61" fmla="*/ 0 h 1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3"/>
                <a:gd name="T94" fmla="*/ 0 h 122"/>
                <a:gd name="T95" fmla="*/ 83 w 83"/>
                <a:gd name="T96" fmla="*/ 122 h 1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3" h="122">
                  <a:moveTo>
                    <a:pt x="9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9" y="33"/>
                  </a:lnTo>
                  <a:lnTo>
                    <a:pt x="18" y="44"/>
                  </a:lnTo>
                  <a:lnTo>
                    <a:pt x="18" y="50"/>
                  </a:lnTo>
                  <a:lnTo>
                    <a:pt x="18" y="61"/>
                  </a:lnTo>
                  <a:lnTo>
                    <a:pt x="18" y="72"/>
                  </a:lnTo>
                  <a:lnTo>
                    <a:pt x="18" y="83"/>
                  </a:lnTo>
                  <a:lnTo>
                    <a:pt x="18" y="88"/>
                  </a:lnTo>
                  <a:lnTo>
                    <a:pt x="18" y="94"/>
                  </a:lnTo>
                  <a:lnTo>
                    <a:pt x="27" y="99"/>
                  </a:lnTo>
                  <a:lnTo>
                    <a:pt x="27" y="110"/>
                  </a:lnTo>
                  <a:lnTo>
                    <a:pt x="36" y="116"/>
                  </a:lnTo>
                  <a:lnTo>
                    <a:pt x="36" y="121"/>
                  </a:lnTo>
                  <a:lnTo>
                    <a:pt x="36" y="116"/>
                  </a:lnTo>
                  <a:lnTo>
                    <a:pt x="45" y="105"/>
                  </a:lnTo>
                  <a:lnTo>
                    <a:pt x="55" y="94"/>
                  </a:lnTo>
                  <a:lnTo>
                    <a:pt x="64" y="88"/>
                  </a:lnTo>
                  <a:lnTo>
                    <a:pt x="73" y="83"/>
                  </a:lnTo>
                  <a:lnTo>
                    <a:pt x="73" y="72"/>
                  </a:lnTo>
                  <a:lnTo>
                    <a:pt x="82" y="61"/>
                  </a:lnTo>
                  <a:lnTo>
                    <a:pt x="82" y="55"/>
                  </a:lnTo>
                  <a:lnTo>
                    <a:pt x="73" y="55"/>
                  </a:lnTo>
                  <a:lnTo>
                    <a:pt x="55" y="55"/>
                  </a:lnTo>
                  <a:lnTo>
                    <a:pt x="45" y="44"/>
                  </a:lnTo>
                  <a:lnTo>
                    <a:pt x="36" y="39"/>
                  </a:lnTo>
                  <a:lnTo>
                    <a:pt x="36" y="33"/>
                  </a:lnTo>
                  <a:lnTo>
                    <a:pt x="18" y="11"/>
                  </a:lnTo>
                  <a:lnTo>
                    <a:pt x="18" y="6"/>
                  </a:lnTo>
                  <a:lnTo>
                    <a:pt x="9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49" name="Freeform 353"/>
            <p:cNvSpPr>
              <a:spLocks/>
            </p:cNvSpPr>
            <p:nvPr/>
          </p:nvSpPr>
          <p:spPr bwMode="auto">
            <a:xfrm>
              <a:off x="3882" y="3239"/>
              <a:ext cx="74" cy="100"/>
            </a:xfrm>
            <a:custGeom>
              <a:avLst/>
              <a:gdLst>
                <a:gd name="T0" fmla="*/ 0 w 101"/>
                <a:gd name="T1" fmla="*/ 85 h 108"/>
                <a:gd name="T2" fmla="*/ 0 w 101"/>
                <a:gd name="T3" fmla="*/ 90 h 108"/>
                <a:gd name="T4" fmla="*/ 0 w 101"/>
                <a:gd name="T5" fmla="*/ 96 h 108"/>
                <a:gd name="T6" fmla="*/ 18 w 101"/>
                <a:gd name="T7" fmla="*/ 102 h 108"/>
                <a:gd name="T8" fmla="*/ 36 w 101"/>
                <a:gd name="T9" fmla="*/ 107 h 108"/>
                <a:gd name="T10" fmla="*/ 45 w 101"/>
                <a:gd name="T11" fmla="*/ 107 h 108"/>
                <a:gd name="T12" fmla="*/ 55 w 101"/>
                <a:gd name="T13" fmla="*/ 96 h 108"/>
                <a:gd name="T14" fmla="*/ 55 w 101"/>
                <a:gd name="T15" fmla="*/ 79 h 108"/>
                <a:gd name="T16" fmla="*/ 55 w 101"/>
                <a:gd name="T17" fmla="*/ 68 h 108"/>
                <a:gd name="T18" fmla="*/ 73 w 101"/>
                <a:gd name="T19" fmla="*/ 56 h 108"/>
                <a:gd name="T20" fmla="*/ 82 w 101"/>
                <a:gd name="T21" fmla="*/ 51 h 108"/>
                <a:gd name="T22" fmla="*/ 82 w 101"/>
                <a:gd name="T23" fmla="*/ 45 h 108"/>
                <a:gd name="T24" fmla="*/ 91 w 101"/>
                <a:gd name="T25" fmla="*/ 28 h 108"/>
                <a:gd name="T26" fmla="*/ 91 w 101"/>
                <a:gd name="T27" fmla="*/ 23 h 108"/>
                <a:gd name="T28" fmla="*/ 100 w 101"/>
                <a:gd name="T29" fmla="*/ 17 h 108"/>
                <a:gd name="T30" fmla="*/ 100 w 101"/>
                <a:gd name="T31" fmla="*/ 11 h 108"/>
                <a:gd name="T32" fmla="*/ 100 w 101"/>
                <a:gd name="T33" fmla="*/ 6 h 108"/>
                <a:gd name="T34" fmla="*/ 91 w 101"/>
                <a:gd name="T35" fmla="*/ 0 h 108"/>
                <a:gd name="T36" fmla="*/ 73 w 101"/>
                <a:gd name="T37" fmla="*/ 0 h 108"/>
                <a:gd name="T38" fmla="*/ 73 w 101"/>
                <a:gd name="T39" fmla="*/ 6 h 108"/>
                <a:gd name="T40" fmla="*/ 64 w 101"/>
                <a:gd name="T41" fmla="*/ 11 h 108"/>
                <a:gd name="T42" fmla="*/ 64 w 101"/>
                <a:gd name="T43" fmla="*/ 23 h 108"/>
                <a:gd name="T44" fmla="*/ 45 w 101"/>
                <a:gd name="T45" fmla="*/ 34 h 108"/>
                <a:gd name="T46" fmla="*/ 36 w 101"/>
                <a:gd name="T47" fmla="*/ 45 h 108"/>
                <a:gd name="T48" fmla="*/ 18 w 101"/>
                <a:gd name="T49" fmla="*/ 62 h 108"/>
                <a:gd name="T50" fmla="*/ 9 w 101"/>
                <a:gd name="T51" fmla="*/ 73 h 108"/>
                <a:gd name="T52" fmla="*/ 0 w 101"/>
                <a:gd name="T53" fmla="*/ 85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108"/>
                <a:gd name="T83" fmla="*/ 101 w 101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108">
                  <a:moveTo>
                    <a:pt x="0" y="85"/>
                  </a:moveTo>
                  <a:lnTo>
                    <a:pt x="0" y="90"/>
                  </a:lnTo>
                  <a:lnTo>
                    <a:pt x="0" y="96"/>
                  </a:lnTo>
                  <a:lnTo>
                    <a:pt x="18" y="102"/>
                  </a:lnTo>
                  <a:lnTo>
                    <a:pt x="36" y="107"/>
                  </a:lnTo>
                  <a:lnTo>
                    <a:pt x="45" y="107"/>
                  </a:lnTo>
                  <a:lnTo>
                    <a:pt x="55" y="96"/>
                  </a:lnTo>
                  <a:lnTo>
                    <a:pt x="55" y="79"/>
                  </a:lnTo>
                  <a:lnTo>
                    <a:pt x="55" y="68"/>
                  </a:lnTo>
                  <a:lnTo>
                    <a:pt x="73" y="56"/>
                  </a:lnTo>
                  <a:lnTo>
                    <a:pt x="82" y="51"/>
                  </a:lnTo>
                  <a:lnTo>
                    <a:pt x="82" y="45"/>
                  </a:lnTo>
                  <a:lnTo>
                    <a:pt x="91" y="28"/>
                  </a:lnTo>
                  <a:lnTo>
                    <a:pt x="91" y="23"/>
                  </a:lnTo>
                  <a:lnTo>
                    <a:pt x="100" y="17"/>
                  </a:lnTo>
                  <a:lnTo>
                    <a:pt x="100" y="11"/>
                  </a:lnTo>
                  <a:lnTo>
                    <a:pt x="100" y="6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64" y="11"/>
                  </a:lnTo>
                  <a:lnTo>
                    <a:pt x="64" y="23"/>
                  </a:lnTo>
                  <a:lnTo>
                    <a:pt x="45" y="34"/>
                  </a:lnTo>
                  <a:lnTo>
                    <a:pt x="36" y="45"/>
                  </a:lnTo>
                  <a:lnTo>
                    <a:pt x="18" y="62"/>
                  </a:lnTo>
                  <a:lnTo>
                    <a:pt x="9" y="73"/>
                  </a:lnTo>
                  <a:lnTo>
                    <a:pt x="0" y="85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50" name="Oval 354"/>
            <p:cNvSpPr>
              <a:spLocks noChangeArrowheads="1"/>
            </p:cNvSpPr>
            <p:nvPr/>
          </p:nvSpPr>
          <p:spPr bwMode="auto">
            <a:xfrm>
              <a:off x="3867" y="3429"/>
              <a:ext cx="4" cy="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51" name="Oval 355"/>
            <p:cNvSpPr>
              <a:spLocks noChangeArrowheads="1"/>
            </p:cNvSpPr>
            <p:nvPr/>
          </p:nvSpPr>
          <p:spPr bwMode="auto">
            <a:xfrm>
              <a:off x="3779" y="3499"/>
              <a:ext cx="10" cy="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52" name="Oval 356"/>
            <p:cNvSpPr>
              <a:spLocks noChangeArrowheads="1"/>
            </p:cNvSpPr>
            <p:nvPr/>
          </p:nvSpPr>
          <p:spPr bwMode="auto">
            <a:xfrm>
              <a:off x="3952" y="3499"/>
              <a:ext cx="15" cy="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53" name="Oval 357"/>
            <p:cNvSpPr>
              <a:spLocks noChangeArrowheads="1"/>
            </p:cNvSpPr>
            <p:nvPr/>
          </p:nvSpPr>
          <p:spPr bwMode="auto">
            <a:xfrm>
              <a:off x="4009" y="3432"/>
              <a:ext cx="14" cy="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54" name="Oval 358"/>
            <p:cNvSpPr>
              <a:spLocks noChangeArrowheads="1"/>
            </p:cNvSpPr>
            <p:nvPr/>
          </p:nvSpPr>
          <p:spPr bwMode="auto">
            <a:xfrm>
              <a:off x="4034" y="3381"/>
              <a:ext cx="16" cy="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55" name="Oval 359"/>
            <p:cNvSpPr>
              <a:spLocks noChangeArrowheads="1"/>
            </p:cNvSpPr>
            <p:nvPr/>
          </p:nvSpPr>
          <p:spPr bwMode="auto">
            <a:xfrm>
              <a:off x="4108" y="3299"/>
              <a:ext cx="9" cy="5"/>
            </a:xfrm>
            <a:prstGeom prst="ellipse">
              <a:avLst/>
            </a:prstGeom>
            <a:solidFill>
              <a:srgbClr val="00A0E0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56" name="Freeform 360"/>
            <p:cNvSpPr>
              <a:spLocks/>
            </p:cNvSpPr>
            <p:nvPr/>
          </p:nvSpPr>
          <p:spPr bwMode="auto">
            <a:xfrm>
              <a:off x="3368" y="2732"/>
              <a:ext cx="432" cy="402"/>
            </a:xfrm>
            <a:custGeom>
              <a:avLst/>
              <a:gdLst>
                <a:gd name="T0" fmla="*/ 104 w 585"/>
                <a:gd name="T1" fmla="*/ 143 h 440"/>
                <a:gd name="T2" fmla="*/ 122 w 585"/>
                <a:gd name="T3" fmla="*/ 122 h 440"/>
                <a:gd name="T4" fmla="*/ 139 w 585"/>
                <a:gd name="T5" fmla="*/ 95 h 440"/>
                <a:gd name="T6" fmla="*/ 148 w 585"/>
                <a:gd name="T7" fmla="*/ 80 h 440"/>
                <a:gd name="T8" fmla="*/ 165 w 585"/>
                <a:gd name="T9" fmla="*/ 64 h 440"/>
                <a:gd name="T10" fmla="*/ 200 w 585"/>
                <a:gd name="T11" fmla="*/ 58 h 440"/>
                <a:gd name="T12" fmla="*/ 226 w 585"/>
                <a:gd name="T13" fmla="*/ 64 h 440"/>
                <a:gd name="T14" fmla="*/ 226 w 585"/>
                <a:gd name="T15" fmla="*/ 43 h 440"/>
                <a:gd name="T16" fmla="*/ 244 w 585"/>
                <a:gd name="T17" fmla="*/ 21 h 440"/>
                <a:gd name="T18" fmla="*/ 261 w 585"/>
                <a:gd name="T19" fmla="*/ 11 h 440"/>
                <a:gd name="T20" fmla="*/ 261 w 585"/>
                <a:gd name="T21" fmla="*/ 0 h 440"/>
                <a:gd name="T22" fmla="*/ 279 w 585"/>
                <a:gd name="T23" fmla="*/ 11 h 440"/>
                <a:gd name="T24" fmla="*/ 296 w 585"/>
                <a:gd name="T25" fmla="*/ 11 h 440"/>
                <a:gd name="T26" fmla="*/ 322 w 585"/>
                <a:gd name="T27" fmla="*/ 16 h 440"/>
                <a:gd name="T28" fmla="*/ 349 w 585"/>
                <a:gd name="T29" fmla="*/ 32 h 440"/>
                <a:gd name="T30" fmla="*/ 331 w 585"/>
                <a:gd name="T31" fmla="*/ 48 h 440"/>
                <a:gd name="T32" fmla="*/ 349 w 585"/>
                <a:gd name="T33" fmla="*/ 74 h 440"/>
                <a:gd name="T34" fmla="*/ 383 w 585"/>
                <a:gd name="T35" fmla="*/ 90 h 440"/>
                <a:gd name="T36" fmla="*/ 401 w 585"/>
                <a:gd name="T37" fmla="*/ 64 h 440"/>
                <a:gd name="T38" fmla="*/ 410 w 585"/>
                <a:gd name="T39" fmla="*/ 11 h 440"/>
                <a:gd name="T40" fmla="*/ 427 w 585"/>
                <a:gd name="T41" fmla="*/ 6 h 440"/>
                <a:gd name="T42" fmla="*/ 436 w 585"/>
                <a:gd name="T43" fmla="*/ 27 h 440"/>
                <a:gd name="T44" fmla="*/ 436 w 585"/>
                <a:gd name="T45" fmla="*/ 43 h 440"/>
                <a:gd name="T46" fmla="*/ 453 w 585"/>
                <a:gd name="T47" fmla="*/ 48 h 440"/>
                <a:gd name="T48" fmla="*/ 462 w 585"/>
                <a:gd name="T49" fmla="*/ 74 h 440"/>
                <a:gd name="T50" fmla="*/ 479 w 585"/>
                <a:gd name="T51" fmla="*/ 95 h 440"/>
                <a:gd name="T52" fmla="*/ 497 w 585"/>
                <a:gd name="T53" fmla="*/ 122 h 440"/>
                <a:gd name="T54" fmla="*/ 558 w 585"/>
                <a:gd name="T55" fmla="*/ 185 h 440"/>
                <a:gd name="T56" fmla="*/ 584 w 585"/>
                <a:gd name="T57" fmla="*/ 228 h 440"/>
                <a:gd name="T58" fmla="*/ 584 w 585"/>
                <a:gd name="T59" fmla="*/ 291 h 440"/>
                <a:gd name="T60" fmla="*/ 575 w 585"/>
                <a:gd name="T61" fmla="*/ 307 h 440"/>
                <a:gd name="T62" fmla="*/ 549 w 585"/>
                <a:gd name="T63" fmla="*/ 344 h 440"/>
                <a:gd name="T64" fmla="*/ 532 w 585"/>
                <a:gd name="T65" fmla="*/ 365 h 440"/>
                <a:gd name="T66" fmla="*/ 532 w 585"/>
                <a:gd name="T67" fmla="*/ 386 h 440"/>
                <a:gd name="T68" fmla="*/ 523 w 585"/>
                <a:gd name="T69" fmla="*/ 413 h 440"/>
                <a:gd name="T70" fmla="*/ 488 w 585"/>
                <a:gd name="T71" fmla="*/ 439 h 440"/>
                <a:gd name="T72" fmla="*/ 453 w 585"/>
                <a:gd name="T73" fmla="*/ 428 h 440"/>
                <a:gd name="T74" fmla="*/ 427 w 585"/>
                <a:gd name="T75" fmla="*/ 428 h 440"/>
                <a:gd name="T76" fmla="*/ 392 w 585"/>
                <a:gd name="T77" fmla="*/ 418 h 440"/>
                <a:gd name="T78" fmla="*/ 357 w 585"/>
                <a:gd name="T79" fmla="*/ 360 h 440"/>
                <a:gd name="T80" fmla="*/ 314 w 585"/>
                <a:gd name="T81" fmla="*/ 339 h 440"/>
                <a:gd name="T82" fmla="*/ 244 w 585"/>
                <a:gd name="T83" fmla="*/ 317 h 440"/>
                <a:gd name="T84" fmla="*/ 209 w 585"/>
                <a:gd name="T85" fmla="*/ 323 h 440"/>
                <a:gd name="T86" fmla="*/ 148 w 585"/>
                <a:gd name="T87" fmla="*/ 349 h 440"/>
                <a:gd name="T88" fmla="*/ 148 w 585"/>
                <a:gd name="T89" fmla="*/ 365 h 440"/>
                <a:gd name="T90" fmla="*/ 113 w 585"/>
                <a:gd name="T91" fmla="*/ 365 h 440"/>
                <a:gd name="T92" fmla="*/ 78 w 585"/>
                <a:gd name="T93" fmla="*/ 376 h 440"/>
                <a:gd name="T94" fmla="*/ 35 w 585"/>
                <a:gd name="T95" fmla="*/ 381 h 440"/>
                <a:gd name="T96" fmla="*/ 26 w 585"/>
                <a:gd name="T97" fmla="*/ 370 h 440"/>
                <a:gd name="T98" fmla="*/ 8 w 585"/>
                <a:gd name="T99" fmla="*/ 360 h 440"/>
                <a:gd name="T100" fmla="*/ 26 w 585"/>
                <a:gd name="T101" fmla="*/ 317 h 440"/>
                <a:gd name="T102" fmla="*/ 17 w 585"/>
                <a:gd name="T103" fmla="*/ 302 h 440"/>
                <a:gd name="T104" fmla="*/ 0 w 585"/>
                <a:gd name="T105" fmla="*/ 249 h 440"/>
                <a:gd name="T106" fmla="*/ 0 w 585"/>
                <a:gd name="T107" fmla="*/ 206 h 440"/>
                <a:gd name="T108" fmla="*/ 0 w 585"/>
                <a:gd name="T109" fmla="*/ 180 h 440"/>
                <a:gd name="T110" fmla="*/ 17 w 585"/>
                <a:gd name="T111" fmla="*/ 159 h 4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5"/>
                <a:gd name="T169" fmla="*/ 0 h 440"/>
                <a:gd name="T170" fmla="*/ 585 w 585"/>
                <a:gd name="T171" fmla="*/ 440 h 4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5" h="440">
                  <a:moveTo>
                    <a:pt x="26" y="148"/>
                  </a:moveTo>
                  <a:lnTo>
                    <a:pt x="61" y="148"/>
                  </a:lnTo>
                  <a:lnTo>
                    <a:pt x="104" y="143"/>
                  </a:lnTo>
                  <a:lnTo>
                    <a:pt x="104" y="138"/>
                  </a:lnTo>
                  <a:lnTo>
                    <a:pt x="113" y="132"/>
                  </a:lnTo>
                  <a:lnTo>
                    <a:pt x="122" y="122"/>
                  </a:lnTo>
                  <a:lnTo>
                    <a:pt x="122" y="117"/>
                  </a:lnTo>
                  <a:lnTo>
                    <a:pt x="130" y="101"/>
                  </a:lnTo>
                  <a:lnTo>
                    <a:pt x="139" y="95"/>
                  </a:lnTo>
                  <a:lnTo>
                    <a:pt x="139" y="90"/>
                  </a:lnTo>
                  <a:lnTo>
                    <a:pt x="139" y="85"/>
                  </a:lnTo>
                  <a:lnTo>
                    <a:pt x="148" y="80"/>
                  </a:lnTo>
                  <a:lnTo>
                    <a:pt x="157" y="74"/>
                  </a:lnTo>
                  <a:lnTo>
                    <a:pt x="157" y="69"/>
                  </a:lnTo>
                  <a:lnTo>
                    <a:pt x="165" y="64"/>
                  </a:lnTo>
                  <a:lnTo>
                    <a:pt x="174" y="53"/>
                  </a:lnTo>
                  <a:lnTo>
                    <a:pt x="192" y="53"/>
                  </a:lnTo>
                  <a:lnTo>
                    <a:pt x="200" y="58"/>
                  </a:lnTo>
                  <a:lnTo>
                    <a:pt x="209" y="64"/>
                  </a:lnTo>
                  <a:lnTo>
                    <a:pt x="218" y="69"/>
                  </a:lnTo>
                  <a:lnTo>
                    <a:pt x="226" y="64"/>
                  </a:lnTo>
                  <a:lnTo>
                    <a:pt x="226" y="58"/>
                  </a:lnTo>
                  <a:lnTo>
                    <a:pt x="226" y="53"/>
                  </a:lnTo>
                  <a:lnTo>
                    <a:pt x="226" y="43"/>
                  </a:lnTo>
                  <a:lnTo>
                    <a:pt x="226" y="37"/>
                  </a:lnTo>
                  <a:lnTo>
                    <a:pt x="226" y="32"/>
                  </a:lnTo>
                  <a:lnTo>
                    <a:pt x="244" y="21"/>
                  </a:lnTo>
                  <a:lnTo>
                    <a:pt x="261" y="21"/>
                  </a:lnTo>
                  <a:lnTo>
                    <a:pt x="261" y="16"/>
                  </a:lnTo>
                  <a:lnTo>
                    <a:pt x="261" y="11"/>
                  </a:lnTo>
                  <a:lnTo>
                    <a:pt x="253" y="11"/>
                  </a:lnTo>
                  <a:lnTo>
                    <a:pt x="253" y="6"/>
                  </a:lnTo>
                  <a:lnTo>
                    <a:pt x="261" y="0"/>
                  </a:lnTo>
                  <a:lnTo>
                    <a:pt x="279" y="0"/>
                  </a:lnTo>
                  <a:lnTo>
                    <a:pt x="279" y="6"/>
                  </a:lnTo>
                  <a:lnTo>
                    <a:pt x="279" y="11"/>
                  </a:lnTo>
                  <a:lnTo>
                    <a:pt x="287" y="11"/>
                  </a:lnTo>
                  <a:lnTo>
                    <a:pt x="296" y="6"/>
                  </a:lnTo>
                  <a:lnTo>
                    <a:pt x="296" y="11"/>
                  </a:lnTo>
                  <a:lnTo>
                    <a:pt x="305" y="16"/>
                  </a:lnTo>
                  <a:lnTo>
                    <a:pt x="305" y="21"/>
                  </a:lnTo>
                  <a:lnTo>
                    <a:pt x="322" y="16"/>
                  </a:lnTo>
                  <a:lnTo>
                    <a:pt x="331" y="16"/>
                  </a:lnTo>
                  <a:lnTo>
                    <a:pt x="340" y="21"/>
                  </a:lnTo>
                  <a:lnTo>
                    <a:pt x="349" y="32"/>
                  </a:lnTo>
                  <a:lnTo>
                    <a:pt x="340" y="37"/>
                  </a:lnTo>
                  <a:lnTo>
                    <a:pt x="340" y="43"/>
                  </a:lnTo>
                  <a:lnTo>
                    <a:pt x="331" y="48"/>
                  </a:lnTo>
                  <a:lnTo>
                    <a:pt x="322" y="58"/>
                  </a:lnTo>
                  <a:lnTo>
                    <a:pt x="331" y="64"/>
                  </a:lnTo>
                  <a:lnTo>
                    <a:pt x="349" y="74"/>
                  </a:lnTo>
                  <a:lnTo>
                    <a:pt x="366" y="85"/>
                  </a:lnTo>
                  <a:lnTo>
                    <a:pt x="375" y="90"/>
                  </a:lnTo>
                  <a:lnTo>
                    <a:pt x="383" y="90"/>
                  </a:lnTo>
                  <a:lnTo>
                    <a:pt x="392" y="85"/>
                  </a:lnTo>
                  <a:lnTo>
                    <a:pt x="401" y="80"/>
                  </a:lnTo>
                  <a:lnTo>
                    <a:pt x="401" y="64"/>
                  </a:lnTo>
                  <a:lnTo>
                    <a:pt x="410" y="53"/>
                  </a:lnTo>
                  <a:lnTo>
                    <a:pt x="410" y="48"/>
                  </a:lnTo>
                  <a:lnTo>
                    <a:pt x="410" y="11"/>
                  </a:lnTo>
                  <a:lnTo>
                    <a:pt x="410" y="6"/>
                  </a:lnTo>
                  <a:lnTo>
                    <a:pt x="418" y="0"/>
                  </a:lnTo>
                  <a:lnTo>
                    <a:pt x="427" y="6"/>
                  </a:lnTo>
                  <a:lnTo>
                    <a:pt x="436" y="16"/>
                  </a:lnTo>
                  <a:lnTo>
                    <a:pt x="436" y="21"/>
                  </a:lnTo>
                  <a:lnTo>
                    <a:pt x="436" y="27"/>
                  </a:lnTo>
                  <a:lnTo>
                    <a:pt x="436" y="32"/>
                  </a:lnTo>
                  <a:lnTo>
                    <a:pt x="436" y="37"/>
                  </a:lnTo>
                  <a:lnTo>
                    <a:pt x="436" y="43"/>
                  </a:lnTo>
                  <a:lnTo>
                    <a:pt x="436" y="48"/>
                  </a:lnTo>
                  <a:lnTo>
                    <a:pt x="444" y="48"/>
                  </a:lnTo>
                  <a:lnTo>
                    <a:pt x="453" y="48"/>
                  </a:lnTo>
                  <a:lnTo>
                    <a:pt x="453" y="53"/>
                  </a:lnTo>
                  <a:lnTo>
                    <a:pt x="462" y="69"/>
                  </a:lnTo>
                  <a:lnTo>
                    <a:pt x="462" y="74"/>
                  </a:lnTo>
                  <a:lnTo>
                    <a:pt x="462" y="80"/>
                  </a:lnTo>
                  <a:lnTo>
                    <a:pt x="471" y="85"/>
                  </a:lnTo>
                  <a:lnTo>
                    <a:pt x="479" y="95"/>
                  </a:lnTo>
                  <a:lnTo>
                    <a:pt x="479" y="101"/>
                  </a:lnTo>
                  <a:lnTo>
                    <a:pt x="488" y="111"/>
                  </a:lnTo>
                  <a:lnTo>
                    <a:pt x="497" y="122"/>
                  </a:lnTo>
                  <a:lnTo>
                    <a:pt x="523" y="148"/>
                  </a:lnTo>
                  <a:lnTo>
                    <a:pt x="523" y="154"/>
                  </a:lnTo>
                  <a:lnTo>
                    <a:pt x="558" y="185"/>
                  </a:lnTo>
                  <a:lnTo>
                    <a:pt x="558" y="191"/>
                  </a:lnTo>
                  <a:lnTo>
                    <a:pt x="567" y="201"/>
                  </a:lnTo>
                  <a:lnTo>
                    <a:pt x="584" y="228"/>
                  </a:lnTo>
                  <a:lnTo>
                    <a:pt x="584" y="249"/>
                  </a:lnTo>
                  <a:lnTo>
                    <a:pt x="584" y="270"/>
                  </a:lnTo>
                  <a:lnTo>
                    <a:pt x="584" y="291"/>
                  </a:lnTo>
                  <a:lnTo>
                    <a:pt x="584" y="296"/>
                  </a:lnTo>
                  <a:lnTo>
                    <a:pt x="584" y="302"/>
                  </a:lnTo>
                  <a:lnTo>
                    <a:pt x="575" y="307"/>
                  </a:lnTo>
                  <a:lnTo>
                    <a:pt x="558" y="317"/>
                  </a:lnTo>
                  <a:lnTo>
                    <a:pt x="549" y="339"/>
                  </a:lnTo>
                  <a:lnTo>
                    <a:pt x="549" y="344"/>
                  </a:lnTo>
                  <a:lnTo>
                    <a:pt x="540" y="349"/>
                  </a:lnTo>
                  <a:lnTo>
                    <a:pt x="540" y="360"/>
                  </a:lnTo>
                  <a:lnTo>
                    <a:pt x="532" y="365"/>
                  </a:lnTo>
                  <a:lnTo>
                    <a:pt x="523" y="370"/>
                  </a:lnTo>
                  <a:lnTo>
                    <a:pt x="523" y="376"/>
                  </a:lnTo>
                  <a:lnTo>
                    <a:pt x="532" y="386"/>
                  </a:lnTo>
                  <a:lnTo>
                    <a:pt x="532" y="402"/>
                  </a:lnTo>
                  <a:lnTo>
                    <a:pt x="532" y="407"/>
                  </a:lnTo>
                  <a:lnTo>
                    <a:pt x="523" y="413"/>
                  </a:lnTo>
                  <a:lnTo>
                    <a:pt x="514" y="423"/>
                  </a:lnTo>
                  <a:lnTo>
                    <a:pt x="506" y="428"/>
                  </a:lnTo>
                  <a:lnTo>
                    <a:pt x="488" y="439"/>
                  </a:lnTo>
                  <a:lnTo>
                    <a:pt x="479" y="439"/>
                  </a:lnTo>
                  <a:lnTo>
                    <a:pt x="471" y="434"/>
                  </a:lnTo>
                  <a:lnTo>
                    <a:pt x="453" y="428"/>
                  </a:lnTo>
                  <a:lnTo>
                    <a:pt x="444" y="423"/>
                  </a:lnTo>
                  <a:lnTo>
                    <a:pt x="436" y="428"/>
                  </a:lnTo>
                  <a:lnTo>
                    <a:pt x="427" y="428"/>
                  </a:lnTo>
                  <a:lnTo>
                    <a:pt x="418" y="423"/>
                  </a:lnTo>
                  <a:lnTo>
                    <a:pt x="392" y="423"/>
                  </a:lnTo>
                  <a:lnTo>
                    <a:pt x="392" y="418"/>
                  </a:lnTo>
                  <a:lnTo>
                    <a:pt x="383" y="413"/>
                  </a:lnTo>
                  <a:lnTo>
                    <a:pt x="375" y="381"/>
                  </a:lnTo>
                  <a:lnTo>
                    <a:pt x="357" y="360"/>
                  </a:lnTo>
                  <a:lnTo>
                    <a:pt x="331" y="360"/>
                  </a:lnTo>
                  <a:lnTo>
                    <a:pt x="314" y="344"/>
                  </a:lnTo>
                  <a:lnTo>
                    <a:pt x="314" y="339"/>
                  </a:lnTo>
                  <a:lnTo>
                    <a:pt x="296" y="333"/>
                  </a:lnTo>
                  <a:lnTo>
                    <a:pt x="279" y="323"/>
                  </a:lnTo>
                  <a:lnTo>
                    <a:pt x="244" y="317"/>
                  </a:lnTo>
                  <a:lnTo>
                    <a:pt x="235" y="317"/>
                  </a:lnTo>
                  <a:lnTo>
                    <a:pt x="226" y="317"/>
                  </a:lnTo>
                  <a:lnTo>
                    <a:pt x="209" y="323"/>
                  </a:lnTo>
                  <a:lnTo>
                    <a:pt x="200" y="328"/>
                  </a:lnTo>
                  <a:lnTo>
                    <a:pt x="157" y="349"/>
                  </a:lnTo>
                  <a:lnTo>
                    <a:pt x="148" y="349"/>
                  </a:lnTo>
                  <a:lnTo>
                    <a:pt x="148" y="354"/>
                  </a:lnTo>
                  <a:lnTo>
                    <a:pt x="148" y="360"/>
                  </a:lnTo>
                  <a:lnTo>
                    <a:pt x="148" y="365"/>
                  </a:lnTo>
                  <a:lnTo>
                    <a:pt x="139" y="365"/>
                  </a:lnTo>
                  <a:lnTo>
                    <a:pt x="122" y="365"/>
                  </a:lnTo>
                  <a:lnTo>
                    <a:pt x="113" y="365"/>
                  </a:lnTo>
                  <a:lnTo>
                    <a:pt x="87" y="365"/>
                  </a:lnTo>
                  <a:lnTo>
                    <a:pt x="87" y="370"/>
                  </a:lnTo>
                  <a:lnTo>
                    <a:pt x="78" y="376"/>
                  </a:lnTo>
                  <a:lnTo>
                    <a:pt x="69" y="381"/>
                  </a:lnTo>
                  <a:lnTo>
                    <a:pt x="52" y="381"/>
                  </a:lnTo>
                  <a:lnTo>
                    <a:pt x="35" y="381"/>
                  </a:lnTo>
                  <a:lnTo>
                    <a:pt x="35" y="376"/>
                  </a:lnTo>
                  <a:lnTo>
                    <a:pt x="35" y="370"/>
                  </a:lnTo>
                  <a:lnTo>
                    <a:pt x="26" y="370"/>
                  </a:lnTo>
                  <a:lnTo>
                    <a:pt x="17" y="370"/>
                  </a:lnTo>
                  <a:lnTo>
                    <a:pt x="8" y="365"/>
                  </a:lnTo>
                  <a:lnTo>
                    <a:pt x="8" y="360"/>
                  </a:lnTo>
                  <a:lnTo>
                    <a:pt x="17" y="349"/>
                  </a:lnTo>
                  <a:lnTo>
                    <a:pt x="26" y="323"/>
                  </a:lnTo>
                  <a:lnTo>
                    <a:pt x="26" y="317"/>
                  </a:lnTo>
                  <a:lnTo>
                    <a:pt x="26" y="312"/>
                  </a:lnTo>
                  <a:lnTo>
                    <a:pt x="17" y="307"/>
                  </a:lnTo>
                  <a:lnTo>
                    <a:pt x="17" y="302"/>
                  </a:lnTo>
                  <a:lnTo>
                    <a:pt x="17" y="291"/>
                  </a:lnTo>
                  <a:lnTo>
                    <a:pt x="8" y="270"/>
                  </a:lnTo>
                  <a:lnTo>
                    <a:pt x="0" y="249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1"/>
                  </a:lnTo>
                  <a:lnTo>
                    <a:pt x="0" y="180"/>
                  </a:lnTo>
                  <a:lnTo>
                    <a:pt x="0" y="175"/>
                  </a:lnTo>
                  <a:lnTo>
                    <a:pt x="8" y="169"/>
                  </a:lnTo>
                  <a:lnTo>
                    <a:pt x="17" y="159"/>
                  </a:lnTo>
                  <a:lnTo>
                    <a:pt x="26" y="154"/>
                  </a:lnTo>
                  <a:lnTo>
                    <a:pt x="26" y="148"/>
                  </a:lnTo>
                </a:path>
              </a:pathLst>
            </a:custGeom>
            <a:solidFill>
              <a:srgbClr val="FFC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57" name="Freeform 361"/>
            <p:cNvSpPr>
              <a:spLocks/>
            </p:cNvSpPr>
            <p:nvPr/>
          </p:nvSpPr>
          <p:spPr bwMode="auto">
            <a:xfrm>
              <a:off x="1516" y="1119"/>
              <a:ext cx="20" cy="18"/>
            </a:xfrm>
            <a:custGeom>
              <a:avLst/>
              <a:gdLst>
                <a:gd name="T0" fmla="*/ 12 w 28"/>
                <a:gd name="T1" fmla="*/ 0 h 19"/>
                <a:gd name="T2" fmla="*/ 8 w 28"/>
                <a:gd name="T3" fmla="*/ 2 h 19"/>
                <a:gd name="T4" fmla="*/ 4 w 28"/>
                <a:gd name="T5" fmla="*/ 4 h 19"/>
                <a:gd name="T6" fmla="*/ 0 w 28"/>
                <a:gd name="T7" fmla="*/ 8 h 19"/>
                <a:gd name="T8" fmla="*/ 4 w 28"/>
                <a:gd name="T9" fmla="*/ 17 h 19"/>
                <a:gd name="T10" fmla="*/ 12 w 28"/>
                <a:gd name="T11" fmla="*/ 18 h 19"/>
                <a:gd name="T12" fmla="*/ 20 w 28"/>
                <a:gd name="T13" fmla="*/ 18 h 19"/>
                <a:gd name="T14" fmla="*/ 27 w 28"/>
                <a:gd name="T15" fmla="*/ 17 h 19"/>
                <a:gd name="T16" fmla="*/ 27 w 28"/>
                <a:gd name="T17" fmla="*/ 13 h 19"/>
                <a:gd name="T18" fmla="*/ 23 w 28"/>
                <a:gd name="T19" fmla="*/ 8 h 19"/>
                <a:gd name="T20" fmla="*/ 20 w 28"/>
                <a:gd name="T21" fmla="*/ 2 h 19"/>
                <a:gd name="T22" fmla="*/ 16 w 28"/>
                <a:gd name="T23" fmla="*/ 0 h 19"/>
                <a:gd name="T24" fmla="*/ 12 w 28"/>
                <a:gd name="T25" fmla="*/ 0 h 19"/>
                <a:gd name="T26" fmla="*/ 12 w 28"/>
                <a:gd name="T27" fmla="*/ 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9"/>
                <a:gd name="T44" fmla="*/ 28 w 28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9">
                  <a:moveTo>
                    <a:pt x="12" y="0"/>
                  </a:move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2" y="18"/>
                  </a:lnTo>
                  <a:lnTo>
                    <a:pt x="20" y="18"/>
                  </a:lnTo>
                  <a:lnTo>
                    <a:pt x="27" y="17"/>
                  </a:lnTo>
                  <a:lnTo>
                    <a:pt x="27" y="13"/>
                  </a:lnTo>
                  <a:lnTo>
                    <a:pt x="23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58" name="Freeform 362"/>
            <p:cNvSpPr>
              <a:spLocks/>
            </p:cNvSpPr>
            <p:nvPr/>
          </p:nvSpPr>
          <p:spPr bwMode="auto">
            <a:xfrm>
              <a:off x="1171" y="936"/>
              <a:ext cx="380" cy="646"/>
            </a:xfrm>
            <a:custGeom>
              <a:avLst/>
              <a:gdLst>
                <a:gd name="T0" fmla="*/ 112 w 513"/>
                <a:gd name="T1" fmla="*/ 100 h 705"/>
                <a:gd name="T2" fmla="*/ 85 w 513"/>
                <a:gd name="T3" fmla="*/ 134 h 705"/>
                <a:gd name="T4" fmla="*/ 58 w 513"/>
                <a:gd name="T5" fmla="*/ 154 h 705"/>
                <a:gd name="T6" fmla="*/ 77 w 513"/>
                <a:gd name="T7" fmla="*/ 173 h 705"/>
                <a:gd name="T8" fmla="*/ 73 w 513"/>
                <a:gd name="T9" fmla="*/ 206 h 705"/>
                <a:gd name="T10" fmla="*/ 50 w 513"/>
                <a:gd name="T11" fmla="*/ 216 h 705"/>
                <a:gd name="T12" fmla="*/ 19 w 513"/>
                <a:gd name="T13" fmla="*/ 232 h 705"/>
                <a:gd name="T14" fmla="*/ 4 w 513"/>
                <a:gd name="T15" fmla="*/ 252 h 705"/>
                <a:gd name="T16" fmla="*/ 43 w 513"/>
                <a:gd name="T17" fmla="*/ 273 h 705"/>
                <a:gd name="T18" fmla="*/ 54 w 513"/>
                <a:gd name="T19" fmla="*/ 281 h 705"/>
                <a:gd name="T20" fmla="*/ 35 w 513"/>
                <a:gd name="T21" fmla="*/ 291 h 705"/>
                <a:gd name="T22" fmla="*/ 19 w 513"/>
                <a:gd name="T23" fmla="*/ 312 h 705"/>
                <a:gd name="T24" fmla="*/ 50 w 513"/>
                <a:gd name="T25" fmla="*/ 338 h 705"/>
                <a:gd name="T26" fmla="*/ 96 w 513"/>
                <a:gd name="T27" fmla="*/ 325 h 705"/>
                <a:gd name="T28" fmla="*/ 139 w 513"/>
                <a:gd name="T29" fmla="*/ 335 h 705"/>
                <a:gd name="T30" fmla="*/ 158 w 513"/>
                <a:gd name="T31" fmla="*/ 379 h 705"/>
                <a:gd name="T32" fmla="*/ 166 w 513"/>
                <a:gd name="T33" fmla="*/ 438 h 705"/>
                <a:gd name="T34" fmla="*/ 158 w 513"/>
                <a:gd name="T35" fmla="*/ 464 h 705"/>
                <a:gd name="T36" fmla="*/ 177 w 513"/>
                <a:gd name="T37" fmla="*/ 456 h 705"/>
                <a:gd name="T38" fmla="*/ 204 w 513"/>
                <a:gd name="T39" fmla="*/ 492 h 705"/>
                <a:gd name="T40" fmla="*/ 173 w 513"/>
                <a:gd name="T41" fmla="*/ 485 h 705"/>
                <a:gd name="T42" fmla="*/ 196 w 513"/>
                <a:gd name="T43" fmla="*/ 503 h 705"/>
                <a:gd name="T44" fmla="*/ 181 w 513"/>
                <a:gd name="T45" fmla="*/ 541 h 705"/>
                <a:gd name="T46" fmla="*/ 173 w 513"/>
                <a:gd name="T47" fmla="*/ 580 h 705"/>
                <a:gd name="T48" fmla="*/ 204 w 513"/>
                <a:gd name="T49" fmla="*/ 663 h 705"/>
                <a:gd name="T50" fmla="*/ 235 w 513"/>
                <a:gd name="T51" fmla="*/ 691 h 705"/>
                <a:gd name="T52" fmla="*/ 243 w 513"/>
                <a:gd name="T53" fmla="*/ 696 h 705"/>
                <a:gd name="T54" fmla="*/ 273 w 513"/>
                <a:gd name="T55" fmla="*/ 683 h 705"/>
                <a:gd name="T56" fmla="*/ 289 w 513"/>
                <a:gd name="T57" fmla="*/ 632 h 705"/>
                <a:gd name="T58" fmla="*/ 308 w 513"/>
                <a:gd name="T59" fmla="*/ 603 h 705"/>
                <a:gd name="T60" fmla="*/ 331 w 513"/>
                <a:gd name="T61" fmla="*/ 590 h 705"/>
                <a:gd name="T62" fmla="*/ 377 w 513"/>
                <a:gd name="T63" fmla="*/ 541 h 705"/>
                <a:gd name="T64" fmla="*/ 408 w 513"/>
                <a:gd name="T65" fmla="*/ 531 h 705"/>
                <a:gd name="T66" fmla="*/ 447 w 513"/>
                <a:gd name="T67" fmla="*/ 510 h 705"/>
                <a:gd name="T68" fmla="*/ 420 w 513"/>
                <a:gd name="T69" fmla="*/ 495 h 705"/>
                <a:gd name="T70" fmla="*/ 385 w 513"/>
                <a:gd name="T71" fmla="*/ 500 h 705"/>
                <a:gd name="T72" fmla="*/ 412 w 513"/>
                <a:gd name="T73" fmla="*/ 477 h 705"/>
                <a:gd name="T74" fmla="*/ 423 w 513"/>
                <a:gd name="T75" fmla="*/ 461 h 705"/>
                <a:gd name="T76" fmla="*/ 458 w 513"/>
                <a:gd name="T77" fmla="*/ 464 h 705"/>
                <a:gd name="T78" fmla="*/ 447 w 513"/>
                <a:gd name="T79" fmla="*/ 441 h 705"/>
                <a:gd name="T80" fmla="*/ 458 w 513"/>
                <a:gd name="T81" fmla="*/ 410 h 705"/>
                <a:gd name="T82" fmla="*/ 493 w 513"/>
                <a:gd name="T83" fmla="*/ 361 h 705"/>
                <a:gd name="T84" fmla="*/ 470 w 513"/>
                <a:gd name="T85" fmla="*/ 330 h 705"/>
                <a:gd name="T86" fmla="*/ 443 w 513"/>
                <a:gd name="T87" fmla="*/ 301 h 705"/>
                <a:gd name="T88" fmla="*/ 431 w 513"/>
                <a:gd name="T89" fmla="*/ 273 h 705"/>
                <a:gd name="T90" fmla="*/ 439 w 513"/>
                <a:gd name="T91" fmla="*/ 198 h 705"/>
                <a:gd name="T92" fmla="*/ 474 w 513"/>
                <a:gd name="T93" fmla="*/ 180 h 705"/>
                <a:gd name="T94" fmla="*/ 481 w 513"/>
                <a:gd name="T95" fmla="*/ 147 h 705"/>
                <a:gd name="T96" fmla="*/ 489 w 513"/>
                <a:gd name="T97" fmla="*/ 134 h 705"/>
                <a:gd name="T98" fmla="*/ 489 w 513"/>
                <a:gd name="T99" fmla="*/ 75 h 705"/>
                <a:gd name="T100" fmla="*/ 474 w 513"/>
                <a:gd name="T101" fmla="*/ 77 h 705"/>
                <a:gd name="T102" fmla="*/ 439 w 513"/>
                <a:gd name="T103" fmla="*/ 131 h 705"/>
                <a:gd name="T104" fmla="*/ 450 w 513"/>
                <a:gd name="T105" fmla="*/ 93 h 705"/>
                <a:gd name="T106" fmla="*/ 423 w 513"/>
                <a:gd name="T107" fmla="*/ 82 h 705"/>
                <a:gd name="T108" fmla="*/ 420 w 513"/>
                <a:gd name="T109" fmla="*/ 62 h 705"/>
                <a:gd name="T110" fmla="*/ 377 w 513"/>
                <a:gd name="T111" fmla="*/ 72 h 705"/>
                <a:gd name="T112" fmla="*/ 423 w 513"/>
                <a:gd name="T113" fmla="*/ 51 h 705"/>
                <a:gd name="T114" fmla="*/ 393 w 513"/>
                <a:gd name="T115" fmla="*/ 18 h 705"/>
                <a:gd name="T116" fmla="*/ 350 w 513"/>
                <a:gd name="T117" fmla="*/ 33 h 705"/>
                <a:gd name="T118" fmla="*/ 373 w 513"/>
                <a:gd name="T119" fmla="*/ 7 h 705"/>
                <a:gd name="T120" fmla="*/ 246 w 513"/>
                <a:gd name="T121" fmla="*/ 33 h 705"/>
                <a:gd name="T122" fmla="*/ 235 w 513"/>
                <a:gd name="T123" fmla="*/ 64 h 705"/>
                <a:gd name="T124" fmla="*/ 173 w 513"/>
                <a:gd name="T125" fmla="*/ 67 h 7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3"/>
                <a:gd name="T190" fmla="*/ 0 h 705"/>
                <a:gd name="T191" fmla="*/ 513 w 513"/>
                <a:gd name="T192" fmla="*/ 705 h 7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3" h="705">
                  <a:moveTo>
                    <a:pt x="120" y="82"/>
                  </a:moveTo>
                  <a:lnTo>
                    <a:pt x="120" y="85"/>
                  </a:lnTo>
                  <a:lnTo>
                    <a:pt x="116" y="87"/>
                  </a:lnTo>
                  <a:lnTo>
                    <a:pt x="112" y="93"/>
                  </a:lnTo>
                  <a:lnTo>
                    <a:pt x="112" y="95"/>
                  </a:lnTo>
                  <a:lnTo>
                    <a:pt x="112" y="98"/>
                  </a:lnTo>
                  <a:lnTo>
                    <a:pt x="112" y="100"/>
                  </a:lnTo>
                  <a:lnTo>
                    <a:pt x="112" y="116"/>
                  </a:lnTo>
                  <a:lnTo>
                    <a:pt x="112" y="118"/>
                  </a:lnTo>
                  <a:lnTo>
                    <a:pt x="112" y="121"/>
                  </a:lnTo>
                  <a:lnTo>
                    <a:pt x="112" y="126"/>
                  </a:lnTo>
                  <a:lnTo>
                    <a:pt x="104" y="131"/>
                  </a:lnTo>
                  <a:lnTo>
                    <a:pt x="85" y="131"/>
                  </a:lnTo>
                  <a:lnTo>
                    <a:pt x="85" y="134"/>
                  </a:lnTo>
                  <a:lnTo>
                    <a:pt x="81" y="136"/>
                  </a:lnTo>
                  <a:lnTo>
                    <a:pt x="81" y="139"/>
                  </a:lnTo>
                  <a:lnTo>
                    <a:pt x="77" y="139"/>
                  </a:lnTo>
                  <a:lnTo>
                    <a:pt x="66" y="139"/>
                  </a:lnTo>
                  <a:lnTo>
                    <a:pt x="66" y="142"/>
                  </a:lnTo>
                  <a:lnTo>
                    <a:pt x="62" y="152"/>
                  </a:lnTo>
                  <a:lnTo>
                    <a:pt x="58" y="154"/>
                  </a:lnTo>
                  <a:lnTo>
                    <a:pt x="54" y="160"/>
                  </a:lnTo>
                  <a:lnTo>
                    <a:pt x="58" y="162"/>
                  </a:lnTo>
                  <a:lnTo>
                    <a:pt x="58" y="165"/>
                  </a:lnTo>
                  <a:lnTo>
                    <a:pt x="62" y="167"/>
                  </a:lnTo>
                  <a:lnTo>
                    <a:pt x="69" y="170"/>
                  </a:lnTo>
                  <a:lnTo>
                    <a:pt x="77" y="170"/>
                  </a:lnTo>
                  <a:lnTo>
                    <a:pt x="77" y="173"/>
                  </a:lnTo>
                  <a:lnTo>
                    <a:pt x="77" y="175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91"/>
                  </a:lnTo>
                  <a:lnTo>
                    <a:pt x="81" y="201"/>
                  </a:lnTo>
                  <a:lnTo>
                    <a:pt x="77" y="203"/>
                  </a:lnTo>
                  <a:lnTo>
                    <a:pt x="73" y="206"/>
                  </a:lnTo>
                  <a:lnTo>
                    <a:pt x="66" y="206"/>
                  </a:lnTo>
                  <a:lnTo>
                    <a:pt x="62" y="209"/>
                  </a:lnTo>
                  <a:lnTo>
                    <a:pt x="62" y="214"/>
                  </a:lnTo>
                  <a:lnTo>
                    <a:pt x="62" y="219"/>
                  </a:lnTo>
                  <a:lnTo>
                    <a:pt x="54" y="214"/>
                  </a:lnTo>
                  <a:lnTo>
                    <a:pt x="50" y="214"/>
                  </a:lnTo>
                  <a:lnTo>
                    <a:pt x="50" y="216"/>
                  </a:lnTo>
                  <a:lnTo>
                    <a:pt x="46" y="219"/>
                  </a:lnTo>
                  <a:lnTo>
                    <a:pt x="43" y="222"/>
                  </a:lnTo>
                  <a:lnTo>
                    <a:pt x="35" y="227"/>
                  </a:lnTo>
                  <a:lnTo>
                    <a:pt x="31" y="229"/>
                  </a:lnTo>
                  <a:lnTo>
                    <a:pt x="27" y="229"/>
                  </a:lnTo>
                  <a:lnTo>
                    <a:pt x="23" y="229"/>
                  </a:lnTo>
                  <a:lnTo>
                    <a:pt x="19" y="232"/>
                  </a:lnTo>
                  <a:lnTo>
                    <a:pt x="16" y="232"/>
                  </a:lnTo>
                  <a:lnTo>
                    <a:pt x="12" y="234"/>
                  </a:lnTo>
                  <a:lnTo>
                    <a:pt x="12" y="237"/>
                  </a:lnTo>
                  <a:lnTo>
                    <a:pt x="8" y="237"/>
                  </a:lnTo>
                  <a:lnTo>
                    <a:pt x="4" y="240"/>
                  </a:lnTo>
                  <a:lnTo>
                    <a:pt x="0" y="245"/>
                  </a:lnTo>
                  <a:lnTo>
                    <a:pt x="4" y="252"/>
                  </a:lnTo>
                  <a:lnTo>
                    <a:pt x="12" y="255"/>
                  </a:lnTo>
                  <a:lnTo>
                    <a:pt x="19" y="263"/>
                  </a:lnTo>
                  <a:lnTo>
                    <a:pt x="23" y="265"/>
                  </a:lnTo>
                  <a:lnTo>
                    <a:pt x="27" y="271"/>
                  </a:lnTo>
                  <a:lnTo>
                    <a:pt x="31" y="273"/>
                  </a:lnTo>
                  <a:lnTo>
                    <a:pt x="35" y="276"/>
                  </a:lnTo>
                  <a:lnTo>
                    <a:pt x="43" y="273"/>
                  </a:lnTo>
                  <a:lnTo>
                    <a:pt x="43" y="271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71"/>
                  </a:lnTo>
                  <a:lnTo>
                    <a:pt x="58" y="276"/>
                  </a:lnTo>
                  <a:lnTo>
                    <a:pt x="58" y="278"/>
                  </a:lnTo>
                  <a:lnTo>
                    <a:pt x="54" y="281"/>
                  </a:lnTo>
                  <a:lnTo>
                    <a:pt x="46" y="283"/>
                  </a:lnTo>
                  <a:lnTo>
                    <a:pt x="50" y="286"/>
                  </a:lnTo>
                  <a:lnTo>
                    <a:pt x="50" y="291"/>
                  </a:lnTo>
                  <a:lnTo>
                    <a:pt x="50" y="294"/>
                  </a:lnTo>
                  <a:lnTo>
                    <a:pt x="43" y="291"/>
                  </a:lnTo>
                  <a:lnTo>
                    <a:pt x="35" y="286"/>
                  </a:lnTo>
                  <a:lnTo>
                    <a:pt x="35" y="291"/>
                  </a:lnTo>
                  <a:lnTo>
                    <a:pt x="31" y="296"/>
                  </a:lnTo>
                  <a:lnTo>
                    <a:pt x="27" y="294"/>
                  </a:lnTo>
                  <a:lnTo>
                    <a:pt x="19" y="291"/>
                  </a:lnTo>
                  <a:lnTo>
                    <a:pt x="12" y="294"/>
                  </a:lnTo>
                  <a:lnTo>
                    <a:pt x="12" y="299"/>
                  </a:lnTo>
                  <a:lnTo>
                    <a:pt x="12" y="304"/>
                  </a:lnTo>
                  <a:lnTo>
                    <a:pt x="19" y="312"/>
                  </a:lnTo>
                  <a:lnTo>
                    <a:pt x="27" y="314"/>
                  </a:lnTo>
                  <a:lnTo>
                    <a:pt x="27" y="325"/>
                  </a:lnTo>
                  <a:lnTo>
                    <a:pt x="31" y="325"/>
                  </a:lnTo>
                  <a:lnTo>
                    <a:pt x="39" y="325"/>
                  </a:lnTo>
                  <a:lnTo>
                    <a:pt x="43" y="327"/>
                  </a:lnTo>
                  <a:lnTo>
                    <a:pt x="46" y="332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8" y="340"/>
                  </a:lnTo>
                  <a:lnTo>
                    <a:pt x="66" y="335"/>
                  </a:lnTo>
                  <a:lnTo>
                    <a:pt x="77" y="332"/>
                  </a:lnTo>
                  <a:lnTo>
                    <a:pt x="85" y="327"/>
                  </a:lnTo>
                  <a:lnTo>
                    <a:pt x="89" y="325"/>
                  </a:lnTo>
                  <a:lnTo>
                    <a:pt x="96" y="325"/>
                  </a:lnTo>
                  <a:lnTo>
                    <a:pt x="104" y="325"/>
                  </a:lnTo>
                  <a:lnTo>
                    <a:pt x="116" y="325"/>
                  </a:lnTo>
                  <a:lnTo>
                    <a:pt x="123" y="322"/>
                  </a:lnTo>
                  <a:lnTo>
                    <a:pt x="127" y="322"/>
                  </a:lnTo>
                  <a:lnTo>
                    <a:pt x="131" y="325"/>
                  </a:lnTo>
                  <a:lnTo>
                    <a:pt x="135" y="330"/>
                  </a:lnTo>
                  <a:lnTo>
                    <a:pt x="139" y="335"/>
                  </a:lnTo>
                  <a:lnTo>
                    <a:pt x="143" y="335"/>
                  </a:lnTo>
                  <a:lnTo>
                    <a:pt x="146" y="338"/>
                  </a:lnTo>
                  <a:lnTo>
                    <a:pt x="150" y="343"/>
                  </a:lnTo>
                  <a:lnTo>
                    <a:pt x="154" y="353"/>
                  </a:lnTo>
                  <a:lnTo>
                    <a:pt x="154" y="371"/>
                  </a:lnTo>
                  <a:lnTo>
                    <a:pt x="154" y="374"/>
                  </a:lnTo>
                  <a:lnTo>
                    <a:pt x="158" y="379"/>
                  </a:lnTo>
                  <a:lnTo>
                    <a:pt x="166" y="394"/>
                  </a:lnTo>
                  <a:lnTo>
                    <a:pt x="166" y="415"/>
                  </a:lnTo>
                  <a:lnTo>
                    <a:pt x="166" y="420"/>
                  </a:lnTo>
                  <a:lnTo>
                    <a:pt x="170" y="425"/>
                  </a:lnTo>
                  <a:lnTo>
                    <a:pt x="170" y="436"/>
                  </a:lnTo>
                  <a:lnTo>
                    <a:pt x="170" y="438"/>
                  </a:lnTo>
                  <a:lnTo>
                    <a:pt x="166" y="438"/>
                  </a:lnTo>
                  <a:lnTo>
                    <a:pt x="162" y="441"/>
                  </a:lnTo>
                  <a:lnTo>
                    <a:pt x="162" y="443"/>
                  </a:lnTo>
                  <a:lnTo>
                    <a:pt x="166" y="449"/>
                  </a:lnTo>
                  <a:lnTo>
                    <a:pt x="170" y="451"/>
                  </a:lnTo>
                  <a:lnTo>
                    <a:pt x="170" y="454"/>
                  </a:lnTo>
                  <a:lnTo>
                    <a:pt x="166" y="459"/>
                  </a:lnTo>
                  <a:lnTo>
                    <a:pt x="158" y="464"/>
                  </a:lnTo>
                  <a:lnTo>
                    <a:pt x="154" y="467"/>
                  </a:lnTo>
                  <a:lnTo>
                    <a:pt x="154" y="472"/>
                  </a:lnTo>
                  <a:lnTo>
                    <a:pt x="162" y="472"/>
                  </a:lnTo>
                  <a:lnTo>
                    <a:pt x="170" y="469"/>
                  </a:lnTo>
                  <a:lnTo>
                    <a:pt x="173" y="467"/>
                  </a:lnTo>
                  <a:lnTo>
                    <a:pt x="173" y="461"/>
                  </a:lnTo>
                  <a:lnTo>
                    <a:pt x="177" y="456"/>
                  </a:lnTo>
                  <a:lnTo>
                    <a:pt x="177" y="454"/>
                  </a:lnTo>
                  <a:lnTo>
                    <a:pt x="181" y="454"/>
                  </a:lnTo>
                  <a:lnTo>
                    <a:pt x="189" y="459"/>
                  </a:lnTo>
                  <a:lnTo>
                    <a:pt x="193" y="472"/>
                  </a:lnTo>
                  <a:lnTo>
                    <a:pt x="193" y="477"/>
                  </a:lnTo>
                  <a:lnTo>
                    <a:pt x="200" y="485"/>
                  </a:lnTo>
                  <a:lnTo>
                    <a:pt x="204" y="492"/>
                  </a:lnTo>
                  <a:lnTo>
                    <a:pt x="204" y="495"/>
                  </a:lnTo>
                  <a:lnTo>
                    <a:pt x="200" y="495"/>
                  </a:lnTo>
                  <a:lnTo>
                    <a:pt x="193" y="490"/>
                  </a:lnTo>
                  <a:lnTo>
                    <a:pt x="185" y="485"/>
                  </a:lnTo>
                  <a:lnTo>
                    <a:pt x="181" y="485"/>
                  </a:lnTo>
                  <a:lnTo>
                    <a:pt x="177" y="485"/>
                  </a:lnTo>
                  <a:lnTo>
                    <a:pt x="173" y="485"/>
                  </a:lnTo>
                  <a:lnTo>
                    <a:pt x="173" y="487"/>
                  </a:lnTo>
                  <a:lnTo>
                    <a:pt x="173" y="490"/>
                  </a:lnTo>
                  <a:lnTo>
                    <a:pt x="177" y="492"/>
                  </a:lnTo>
                  <a:lnTo>
                    <a:pt x="185" y="495"/>
                  </a:lnTo>
                  <a:lnTo>
                    <a:pt x="189" y="500"/>
                  </a:lnTo>
                  <a:lnTo>
                    <a:pt x="193" y="503"/>
                  </a:lnTo>
                  <a:lnTo>
                    <a:pt x="196" y="503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6" y="523"/>
                  </a:lnTo>
                  <a:lnTo>
                    <a:pt x="193" y="528"/>
                  </a:lnTo>
                  <a:lnTo>
                    <a:pt x="193" y="534"/>
                  </a:lnTo>
                  <a:lnTo>
                    <a:pt x="185" y="539"/>
                  </a:lnTo>
                  <a:lnTo>
                    <a:pt x="181" y="541"/>
                  </a:lnTo>
                  <a:lnTo>
                    <a:pt x="185" y="541"/>
                  </a:lnTo>
                  <a:lnTo>
                    <a:pt x="189" y="544"/>
                  </a:lnTo>
                  <a:lnTo>
                    <a:pt x="185" y="552"/>
                  </a:lnTo>
                  <a:lnTo>
                    <a:pt x="173" y="562"/>
                  </a:lnTo>
                  <a:lnTo>
                    <a:pt x="173" y="565"/>
                  </a:lnTo>
                  <a:lnTo>
                    <a:pt x="173" y="567"/>
                  </a:lnTo>
                  <a:lnTo>
                    <a:pt x="173" y="580"/>
                  </a:lnTo>
                  <a:lnTo>
                    <a:pt x="177" y="596"/>
                  </a:lnTo>
                  <a:lnTo>
                    <a:pt x="185" y="611"/>
                  </a:lnTo>
                  <a:lnTo>
                    <a:pt x="189" y="621"/>
                  </a:lnTo>
                  <a:lnTo>
                    <a:pt x="189" y="632"/>
                  </a:lnTo>
                  <a:lnTo>
                    <a:pt x="193" y="639"/>
                  </a:lnTo>
                  <a:lnTo>
                    <a:pt x="193" y="642"/>
                  </a:lnTo>
                  <a:lnTo>
                    <a:pt x="204" y="663"/>
                  </a:lnTo>
                  <a:lnTo>
                    <a:pt x="204" y="665"/>
                  </a:lnTo>
                  <a:lnTo>
                    <a:pt x="208" y="668"/>
                  </a:lnTo>
                  <a:lnTo>
                    <a:pt x="208" y="678"/>
                  </a:lnTo>
                  <a:lnTo>
                    <a:pt x="212" y="688"/>
                  </a:lnTo>
                  <a:lnTo>
                    <a:pt x="216" y="691"/>
                  </a:lnTo>
                  <a:lnTo>
                    <a:pt x="223" y="691"/>
                  </a:lnTo>
                  <a:lnTo>
                    <a:pt x="235" y="691"/>
                  </a:lnTo>
                  <a:lnTo>
                    <a:pt x="243" y="686"/>
                  </a:lnTo>
                  <a:lnTo>
                    <a:pt x="250" y="683"/>
                  </a:lnTo>
                  <a:lnTo>
                    <a:pt x="254" y="683"/>
                  </a:lnTo>
                  <a:lnTo>
                    <a:pt x="254" y="686"/>
                  </a:lnTo>
                  <a:lnTo>
                    <a:pt x="250" y="691"/>
                  </a:lnTo>
                  <a:lnTo>
                    <a:pt x="246" y="694"/>
                  </a:lnTo>
                  <a:lnTo>
                    <a:pt x="243" y="696"/>
                  </a:lnTo>
                  <a:lnTo>
                    <a:pt x="246" y="699"/>
                  </a:lnTo>
                  <a:lnTo>
                    <a:pt x="254" y="701"/>
                  </a:lnTo>
                  <a:lnTo>
                    <a:pt x="262" y="704"/>
                  </a:lnTo>
                  <a:lnTo>
                    <a:pt x="270" y="704"/>
                  </a:lnTo>
                  <a:lnTo>
                    <a:pt x="270" y="699"/>
                  </a:lnTo>
                  <a:lnTo>
                    <a:pt x="270" y="688"/>
                  </a:lnTo>
                  <a:lnTo>
                    <a:pt x="273" y="683"/>
                  </a:lnTo>
                  <a:lnTo>
                    <a:pt x="277" y="673"/>
                  </a:lnTo>
                  <a:lnTo>
                    <a:pt x="277" y="663"/>
                  </a:lnTo>
                  <a:lnTo>
                    <a:pt x="277" y="660"/>
                  </a:lnTo>
                  <a:lnTo>
                    <a:pt x="277" y="657"/>
                  </a:lnTo>
                  <a:lnTo>
                    <a:pt x="281" y="652"/>
                  </a:lnTo>
                  <a:lnTo>
                    <a:pt x="285" y="650"/>
                  </a:lnTo>
                  <a:lnTo>
                    <a:pt x="289" y="632"/>
                  </a:lnTo>
                  <a:lnTo>
                    <a:pt x="293" y="614"/>
                  </a:lnTo>
                  <a:lnTo>
                    <a:pt x="293" y="611"/>
                  </a:lnTo>
                  <a:lnTo>
                    <a:pt x="293" y="606"/>
                  </a:lnTo>
                  <a:lnTo>
                    <a:pt x="297" y="603"/>
                  </a:lnTo>
                  <a:lnTo>
                    <a:pt x="300" y="603"/>
                  </a:lnTo>
                  <a:lnTo>
                    <a:pt x="304" y="603"/>
                  </a:lnTo>
                  <a:lnTo>
                    <a:pt x="308" y="603"/>
                  </a:lnTo>
                  <a:lnTo>
                    <a:pt x="312" y="603"/>
                  </a:lnTo>
                  <a:lnTo>
                    <a:pt x="312" y="601"/>
                  </a:lnTo>
                  <a:lnTo>
                    <a:pt x="316" y="598"/>
                  </a:lnTo>
                  <a:lnTo>
                    <a:pt x="323" y="596"/>
                  </a:lnTo>
                  <a:lnTo>
                    <a:pt x="327" y="593"/>
                  </a:lnTo>
                  <a:lnTo>
                    <a:pt x="331" y="593"/>
                  </a:lnTo>
                  <a:lnTo>
                    <a:pt x="331" y="590"/>
                  </a:lnTo>
                  <a:lnTo>
                    <a:pt x="339" y="585"/>
                  </a:lnTo>
                  <a:lnTo>
                    <a:pt x="350" y="572"/>
                  </a:lnTo>
                  <a:lnTo>
                    <a:pt x="362" y="557"/>
                  </a:lnTo>
                  <a:lnTo>
                    <a:pt x="370" y="552"/>
                  </a:lnTo>
                  <a:lnTo>
                    <a:pt x="373" y="552"/>
                  </a:lnTo>
                  <a:lnTo>
                    <a:pt x="377" y="547"/>
                  </a:lnTo>
                  <a:lnTo>
                    <a:pt x="377" y="541"/>
                  </a:lnTo>
                  <a:lnTo>
                    <a:pt x="381" y="539"/>
                  </a:lnTo>
                  <a:lnTo>
                    <a:pt x="389" y="534"/>
                  </a:lnTo>
                  <a:lnTo>
                    <a:pt x="393" y="534"/>
                  </a:lnTo>
                  <a:lnTo>
                    <a:pt x="397" y="539"/>
                  </a:lnTo>
                  <a:lnTo>
                    <a:pt x="400" y="539"/>
                  </a:lnTo>
                  <a:lnTo>
                    <a:pt x="404" y="534"/>
                  </a:lnTo>
                  <a:lnTo>
                    <a:pt x="408" y="531"/>
                  </a:lnTo>
                  <a:lnTo>
                    <a:pt x="412" y="531"/>
                  </a:lnTo>
                  <a:lnTo>
                    <a:pt x="416" y="531"/>
                  </a:lnTo>
                  <a:lnTo>
                    <a:pt x="420" y="528"/>
                  </a:lnTo>
                  <a:lnTo>
                    <a:pt x="427" y="521"/>
                  </a:lnTo>
                  <a:lnTo>
                    <a:pt x="431" y="518"/>
                  </a:lnTo>
                  <a:lnTo>
                    <a:pt x="439" y="513"/>
                  </a:lnTo>
                  <a:lnTo>
                    <a:pt x="447" y="510"/>
                  </a:lnTo>
                  <a:lnTo>
                    <a:pt x="450" y="505"/>
                  </a:lnTo>
                  <a:lnTo>
                    <a:pt x="450" y="500"/>
                  </a:lnTo>
                  <a:lnTo>
                    <a:pt x="447" y="498"/>
                  </a:lnTo>
                  <a:lnTo>
                    <a:pt x="443" y="495"/>
                  </a:lnTo>
                  <a:lnTo>
                    <a:pt x="427" y="495"/>
                  </a:lnTo>
                  <a:lnTo>
                    <a:pt x="423" y="495"/>
                  </a:lnTo>
                  <a:lnTo>
                    <a:pt x="420" y="495"/>
                  </a:lnTo>
                  <a:lnTo>
                    <a:pt x="420" y="498"/>
                  </a:lnTo>
                  <a:lnTo>
                    <a:pt x="416" y="500"/>
                  </a:lnTo>
                  <a:lnTo>
                    <a:pt x="412" y="503"/>
                  </a:lnTo>
                  <a:lnTo>
                    <a:pt x="404" y="505"/>
                  </a:lnTo>
                  <a:lnTo>
                    <a:pt x="393" y="505"/>
                  </a:lnTo>
                  <a:lnTo>
                    <a:pt x="389" y="503"/>
                  </a:lnTo>
                  <a:lnTo>
                    <a:pt x="385" y="500"/>
                  </a:lnTo>
                  <a:lnTo>
                    <a:pt x="385" y="498"/>
                  </a:lnTo>
                  <a:lnTo>
                    <a:pt x="389" y="495"/>
                  </a:lnTo>
                  <a:lnTo>
                    <a:pt x="397" y="500"/>
                  </a:lnTo>
                  <a:lnTo>
                    <a:pt x="400" y="503"/>
                  </a:lnTo>
                  <a:lnTo>
                    <a:pt x="412" y="492"/>
                  </a:lnTo>
                  <a:lnTo>
                    <a:pt x="420" y="482"/>
                  </a:lnTo>
                  <a:lnTo>
                    <a:pt x="412" y="477"/>
                  </a:lnTo>
                  <a:lnTo>
                    <a:pt x="416" y="474"/>
                  </a:lnTo>
                  <a:lnTo>
                    <a:pt x="420" y="472"/>
                  </a:lnTo>
                  <a:lnTo>
                    <a:pt x="416" y="469"/>
                  </a:lnTo>
                  <a:lnTo>
                    <a:pt x="412" y="464"/>
                  </a:lnTo>
                  <a:lnTo>
                    <a:pt x="412" y="461"/>
                  </a:lnTo>
                  <a:lnTo>
                    <a:pt x="416" y="459"/>
                  </a:lnTo>
                  <a:lnTo>
                    <a:pt x="423" y="461"/>
                  </a:lnTo>
                  <a:lnTo>
                    <a:pt x="423" y="464"/>
                  </a:lnTo>
                  <a:lnTo>
                    <a:pt x="427" y="469"/>
                  </a:lnTo>
                  <a:lnTo>
                    <a:pt x="435" y="482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58" y="490"/>
                  </a:lnTo>
                  <a:lnTo>
                    <a:pt x="458" y="464"/>
                  </a:lnTo>
                  <a:lnTo>
                    <a:pt x="458" y="461"/>
                  </a:lnTo>
                  <a:lnTo>
                    <a:pt x="454" y="459"/>
                  </a:lnTo>
                  <a:lnTo>
                    <a:pt x="450" y="454"/>
                  </a:lnTo>
                  <a:lnTo>
                    <a:pt x="447" y="451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7" y="441"/>
                  </a:lnTo>
                  <a:lnTo>
                    <a:pt x="447" y="423"/>
                  </a:lnTo>
                  <a:lnTo>
                    <a:pt x="447" y="420"/>
                  </a:lnTo>
                  <a:lnTo>
                    <a:pt x="443" y="418"/>
                  </a:lnTo>
                  <a:lnTo>
                    <a:pt x="443" y="412"/>
                  </a:lnTo>
                  <a:lnTo>
                    <a:pt x="447" y="410"/>
                  </a:lnTo>
                  <a:lnTo>
                    <a:pt x="454" y="410"/>
                  </a:lnTo>
                  <a:lnTo>
                    <a:pt x="458" y="410"/>
                  </a:lnTo>
                  <a:lnTo>
                    <a:pt x="462" y="405"/>
                  </a:lnTo>
                  <a:lnTo>
                    <a:pt x="466" y="399"/>
                  </a:lnTo>
                  <a:lnTo>
                    <a:pt x="466" y="394"/>
                  </a:lnTo>
                  <a:lnTo>
                    <a:pt x="477" y="389"/>
                  </a:lnTo>
                  <a:lnTo>
                    <a:pt x="489" y="374"/>
                  </a:lnTo>
                  <a:lnTo>
                    <a:pt x="493" y="363"/>
                  </a:lnTo>
                  <a:lnTo>
                    <a:pt x="493" y="361"/>
                  </a:lnTo>
                  <a:lnTo>
                    <a:pt x="493" y="356"/>
                  </a:lnTo>
                  <a:lnTo>
                    <a:pt x="489" y="348"/>
                  </a:lnTo>
                  <a:lnTo>
                    <a:pt x="481" y="345"/>
                  </a:lnTo>
                  <a:lnTo>
                    <a:pt x="481" y="343"/>
                  </a:lnTo>
                  <a:lnTo>
                    <a:pt x="481" y="338"/>
                  </a:lnTo>
                  <a:lnTo>
                    <a:pt x="477" y="332"/>
                  </a:lnTo>
                  <a:lnTo>
                    <a:pt x="470" y="330"/>
                  </a:lnTo>
                  <a:lnTo>
                    <a:pt x="450" y="332"/>
                  </a:lnTo>
                  <a:lnTo>
                    <a:pt x="447" y="332"/>
                  </a:lnTo>
                  <a:lnTo>
                    <a:pt x="443" y="332"/>
                  </a:lnTo>
                  <a:lnTo>
                    <a:pt x="443" y="327"/>
                  </a:lnTo>
                  <a:lnTo>
                    <a:pt x="443" y="322"/>
                  </a:lnTo>
                  <a:lnTo>
                    <a:pt x="443" y="314"/>
                  </a:lnTo>
                  <a:lnTo>
                    <a:pt x="443" y="301"/>
                  </a:lnTo>
                  <a:lnTo>
                    <a:pt x="443" y="291"/>
                  </a:lnTo>
                  <a:lnTo>
                    <a:pt x="443" y="289"/>
                  </a:lnTo>
                  <a:lnTo>
                    <a:pt x="443" y="286"/>
                  </a:lnTo>
                  <a:lnTo>
                    <a:pt x="439" y="286"/>
                  </a:lnTo>
                  <a:lnTo>
                    <a:pt x="431" y="283"/>
                  </a:lnTo>
                  <a:lnTo>
                    <a:pt x="427" y="278"/>
                  </a:lnTo>
                  <a:lnTo>
                    <a:pt x="431" y="273"/>
                  </a:lnTo>
                  <a:lnTo>
                    <a:pt x="431" y="271"/>
                  </a:lnTo>
                  <a:lnTo>
                    <a:pt x="435" y="263"/>
                  </a:lnTo>
                  <a:lnTo>
                    <a:pt x="439" y="247"/>
                  </a:lnTo>
                  <a:lnTo>
                    <a:pt x="439" y="237"/>
                  </a:lnTo>
                  <a:lnTo>
                    <a:pt x="439" y="224"/>
                  </a:lnTo>
                  <a:lnTo>
                    <a:pt x="439" y="201"/>
                  </a:lnTo>
                  <a:lnTo>
                    <a:pt x="439" y="198"/>
                  </a:lnTo>
                  <a:lnTo>
                    <a:pt x="443" y="191"/>
                  </a:lnTo>
                  <a:lnTo>
                    <a:pt x="447" y="185"/>
                  </a:lnTo>
                  <a:lnTo>
                    <a:pt x="454" y="183"/>
                  </a:lnTo>
                  <a:lnTo>
                    <a:pt x="458" y="185"/>
                  </a:lnTo>
                  <a:lnTo>
                    <a:pt x="462" y="185"/>
                  </a:lnTo>
                  <a:lnTo>
                    <a:pt x="470" y="183"/>
                  </a:lnTo>
                  <a:lnTo>
                    <a:pt x="474" y="180"/>
                  </a:lnTo>
                  <a:lnTo>
                    <a:pt x="474" y="175"/>
                  </a:lnTo>
                  <a:lnTo>
                    <a:pt x="474" y="170"/>
                  </a:lnTo>
                  <a:lnTo>
                    <a:pt x="474" y="165"/>
                  </a:lnTo>
                  <a:lnTo>
                    <a:pt x="474" y="157"/>
                  </a:lnTo>
                  <a:lnTo>
                    <a:pt x="477" y="152"/>
                  </a:lnTo>
                  <a:lnTo>
                    <a:pt x="481" y="149"/>
                  </a:lnTo>
                  <a:lnTo>
                    <a:pt x="481" y="147"/>
                  </a:lnTo>
                  <a:lnTo>
                    <a:pt x="474" y="147"/>
                  </a:lnTo>
                  <a:lnTo>
                    <a:pt x="466" y="149"/>
                  </a:lnTo>
                  <a:lnTo>
                    <a:pt x="462" y="149"/>
                  </a:lnTo>
                  <a:lnTo>
                    <a:pt x="462" y="144"/>
                  </a:lnTo>
                  <a:lnTo>
                    <a:pt x="466" y="142"/>
                  </a:lnTo>
                  <a:lnTo>
                    <a:pt x="477" y="139"/>
                  </a:lnTo>
                  <a:lnTo>
                    <a:pt x="489" y="134"/>
                  </a:lnTo>
                  <a:lnTo>
                    <a:pt x="497" y="126"/>
                  </a:lnTo>
                  <a:lnTo>
                    <a:pt x="504" y="113"/>
                  </a:lnTo>
                  <a:lnTo>
                    <a:pt x="508" y="103"/>
                  </a:lnTo>
                  <a:lnTo>
                    <a:pt x="508" y="98"/>
                  </a:lnTo>
                  <a:lnTo>
                    <a:pt x="508" y="93"/>
                  </a:lnTo>
                  <a:lnTo>
                    <a:pt x="512" y="90"/>
                  </a:lnTo>
                  <a:lnTo>
                    <a:pt x="489" y="75"/>
                  </a:lnTo>
                  <a:lnTo>
                    <a:pt x="489" y="77"/>
                  </a:lnTo>
                  <a:lnTo>
                    <a:pt x="485" y="82"/>
                  </a:lnTo>
                  <a:lnTo>
                    <a:pt x="485" y="85"/>
                  </a:lnTo>
                  <a:lnTo>
                    <a:pt x="481" y="85"/>
                  </a:lnTo>
                  <a:lnTo>
                    <a:pt x="481" y="82"/>
                  </a:lnTo>
                  <a:lnTo>
                    <a:pt x="477" y="77"/>
                  </a:lnTo>
                  <a:lnTo>
                    <a:pt x="474" y="77"/>
                  </a:lnTo>
                  <a:lnTo>
                    <a:pt x="474" y="82"/>
                  </a:lnTo>
                  <a:lnTo>
                    <a:pt x="474" y="87"/>
                  </a:lnTo>
                  <a:lnTo>
                    <a:pt x="477" y="90"/>
                  </a:lnTo>
                  <a:lnTo>
                    <a:pt x="474" y="93"/>
                  </a:lnTo>
                  <a:lnTo>
                    <a:pt x="470" y="103"/>
                  </a:lnTo>
                  <a:lnTo>
                    <a:pt x="458" y="118"/>
                  </a:lnTo>
                  <a:lnTo>
                    <a:pt x="439" y="131"/>
                  </a:lnTo>
                  <a:lnTo>
                    <a:pt x="420" y="142"/>
                  </a:lnTo>
                  <a:lnTo>
                    <a:pt x="408" y="147"/>
                  </a:lnTo>
                  <a:lnTo>
                    <a:pt x="412" y="142"/>
                  </a:lnTo>
                  <a:lnTo>
                    <a:pt x="423" y="131"/>
                  </a:lnTo>
                  <a:lnTo>
                    <a:pt x="435" y="118"/>
                  </a:lnTo>
                  <a:lnTo>
                    <a:pt x="443" y="105"/>
                  </a:lnTo>
                  <a:lnTo>
                    <a:pt x="450" y="93"/>
                  </a:lnTo>
                  <a:lnTo>
                    <a:pt x="462" y="72"/>
                  </a:lnTo>
                  <a:lnTo>
                    <a:pt x="462" y="69"/>
                  </a:lnTo>
                  <a:lnTo>
                    <a:pt x="454" y="69"/>
                  </a:lnTo>
                  <a:lnTo>
                    <a:pt x="447" y="67"/>
                  </a:lnTo>
                  <a:lnTo>
                    <a:pt x="435" y="72"/>
                  </a:lnTo>
                  <a:lnTo>
                    <a:pt x="431" y="77"/>
                  </a:lnTo>
                  <a:lnTo>
                    <a:pt x="423" y="82"/>
                  </a:lnTo>
                  <a:lnTo>
                    <a:pt x="416" y="87"/>
                  </a:lnTo>
                  <a:lnTo>
                    <a:pt x="412" y="87"/>
                  </a:lnTo>
                  <a:lnTo>
                    <a:pt x="412" y="85"/>
                  </a:lnTo>
                  <a:lnTo>
                    <a:pt x="416" y="82"/>
                  </a:lnTo>
                  <a:lnTo>
                    <a:pt x="423" y="80"/>
                  </a:lnTo>
                  <a:lnTo>
                    <a:pt x="427" y="72"/>
                  </a:lnTo>
                  <a:lnTo>
                    <a:pt x="420" y="62"/>
                  </a:lnTo>
                  <a:lnTo>
                    <a:pt x="416" y="62"/>
                  </a:lnTo>
                  <a:lnTo>
                    <a:pt x="408" y="62"/>
                  </a:lnTo>
                  <a:lnTo>
                    <a:pt x="393" y="67"/>
                  </a:lnTo>
                  <a:lnTo>
                    <a:pt x="381" y="75"/>
                  </a:lnTo>
                  <a:lnTo>
                    <a:pt x="377" y="82"/>
                  </a:lnTo>
                  <a:lnTo>
                    <a:pt x="377" y="80"/>
                  </a:lnTo>
                  <a:lnTo>
                    <a:pt x="377" y="72"/>
                  </a:lnTo>
                  <a:lnTo>
                    <a:pt x="381" y="67"/>
                  </a:lnTo>
                  <a:lnTo>
                    <a:pt x="389" y="62"/>
                  </a:lnTo>
                  <a:lnTo>
                    <a:pt x="408" y="62"/>
                  </a:lnTo>
                  <a:lnTo>
                    <a:pt x="416" y="59"/>
                  </a:lnTo>
                  <a:lnTo>
                    <a:pt x="420" y="59"/>
                  </a:lnTo>
                  <a:lnTo>
                    <a:pt x="420" y="56"/>
                  </a:lnTo>
                  <a:lnTo>
                    <a:pt x="423" y="51"/>
                  </a:lnTo>
                  <a:lnTo>
                    <a:pt x="427" y="44"/>
                  </a:lnTo>
                  <a:lnTo>
                    <a:pt x="423" y="36"/>
                  </a:lnTo>
                  <a:lnTo>
                    <a:pt x="408" y="28"/>
                  </a:lnTo>
                  <a:lnTo>
                    <a:pt x="404" y="26"/>
                  </a:lnTo>
                  <a:lnTo>
                    <a:pt x="400" y="26"/>
                  </a:lnTo>
                  <a:lnTo>
                    <a:pt x="393" y="31"/>
                  </a:lnTo>
                  <a:lnTo>
                    <a:pt x="393" y="18"/>
                  </a:lnTo>
                  <a:lnTo>
                    <a:pt x="385" y="18"/>
                  </a:lnTo>
                  <a:lnTo>
                    <a:pt x="381" y="20"/>
                  </a:lnTo>
                  <a:lnTo>
                    <a:pt x="373" y="26"/>
                  </a:lnTo>
                  <a:lnTo>
                    <a:pt x="370" y="26"/>
                  </a:lnTo>
                  <a:lnTo>
                    <a:pt x="362" y="26"/>
                  </a:lnTo>
                  <a:lnTo>
                    <a:pt x="354" y="28"/>
                  </a:lnTo>
                  <a:lnTo>
                    <a:pt x="350" y="33"/>
                  </a:lnTo>
                  <a:lnTo>
                    <a:pt x="335" y="41"/>
                  </a:lnTo>
                  <a:lnTo>
                    <a:pt x="339" y="36"/>
                  </a:lnTo>
                  <a:lnTo>
                    <a:pt x="347" y="28"/>
                  </a:lnTo>
                  <a:lnTo>
                    <a:pt x="358" y="18"/>
                  </a:lnTo>
                  <a:lnTo>
                    <a:pt x="366" y="15"/>
                  </a:lnTo>
                  <a:lnTo>
                    <a:pt x="370" y="13"/>
                  </a:lnTo>
                  <a:lnTo>
                    <a:pt x="373" y="7"/>
                  </a:lnTo>
                  <a:lnTo>
                    <a:pt x="370" y="5"/>
                  </a:lnTo>
                  <a:lnTo>
                    <a:pt x="366" y="2"/>
                  </a:lnTo>
                  <a:lnTo>
                    <a:pt x="347" y="0"/>
                  </a:lnTo>
                  <a:lnTo>
                    <a:pt x="323" y="0"/>
                  </a:lnTo>
                  <a:lnTo>
                    <a:pt x="297" y="2"/>
                  </a:lnTo>
                  <a:lnTo>
                    <a:pt x="277" y="13"/>
                  </a:lnTo>
                  <a:lnTo>
                    <a:pt x="246" y="33"/>
                  </a:lnTo>
                  <a:lnTo>
                    <a:pt x="250" y="33"/>
                  </a:lnTo>
                  <a:lnTo>
                    <a:pt x="254" y="38"/>
                  </a:lnTo>
                  <a:lnTo>
                    <a:pt x="258" y="46"/>
                  </a:lnTo>
                  <a:lnTo>
                    <a:pt x="262" y="59"/>
                  </a:lnTo>
                  <a:lnTo>
                    <a:pt x="239" y="41"/>
                  </a:lnTo>
                  <a:lnTo>
                    <a:pt x="227" y="41"/>
                  </a:lnTo>
                  <a:lnTo>
                    <a:pt x="235" y="64"/>
                  </a:lnTo>
                  <a:lnTo>
                    <a:pt x="212" y="51"/>
                  </a:lnTo>
                  <a:lnTo>
                    <a:pt x="193" y="59"/>
                  </a:lnTo>
                  <a:lnTo>
                    <a:pt x="193" y="62"/>
                  </a:lnTo>
                  <a:lnTo>
                    <a:pt x="189" y="64"/>
                  </a:lnTo>
                  <a:lnTo>
                    <a:pt x="193" y="72"/>
                  </a:lnTo>
                  <a:lnTo>
                    <a:pt x="196" y="82"/>
                  </a:lnTo>
                  <a:lnTo>
                    <a:pt x="173" y="67"/>
                  </a:lnTo>
                  <a:lnTo>
                    <a:pt x="150" y="72"/>
                  </a:lnTo>
                  <a:lnTo>
                    <a:pt x="120" y="8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59" name="Freeform 363"/>
            <p:cNvSpPr>
              <a:spLocks/>
            </p:cNvSpPr>
            <p:nvPr/>
          </p:nvSpPr>
          <p:spPr bwMode="auto">
            <a:xfrm>
              <a:off x="1525" y="1093"/>
              <a:ext cx="18" cy="14"/>
            </a:xfrm>
            <a:custGeom>
              <a:avLst/>
              <a:gdLst>
                <a:gd name="T0" fmla="*/ 8 w 24"/>
                <a:gd name="T1" fmla="*/ 0 h 15"/>
                <a:gd name="T2" fmla="*/ 8 w 24"/>
                <a:gd name="T3" fmla="*/ 2 h 15"/>
                <a:gd name="T4" fmla="*/ 4 w 24"/>
                <a:gd name="T5" fmla="*/ 7 h 15"/>
                <a:gd name="T6" fmla="*/ 0 w 24"/>
                <a:gd name="T7" fmla="*/ 11 h 15"/>
                <a:gd name="T8" fmla="*/ 0 w 24"/>
                <a:gd name="T9" fmla="*/ 14 h 15"/>
                <a:gd name="T10" fmla="*/ 4 w 24"/>
                <a:gd name="T11" fmla="*/ 14 h 15"/>
                <a:gd name="T12" fmla="*/ 12 w 24"/>
                <a:gd name="T13" fmla="*/ 14 h 15"/>
                <a:gd name="T14" fmla="*/ 15 w 24"/>
                <a:gd name="T15" fmla="*/ 14 h 15"/>
                <a:gd name="T16" fmla="*/ 19 w 24"/>
                <a:gd name="T17" fmla="*/ 14 h 15"/>
                <a:gd name="T18" fmla="*/ 19 w 24"/>
                <a:gd name="T19" fmla="*/ 13 h 15"/>
                <a:gd name="T20" fmla="*/ 23 w 24"/>
                <a:gd name="T21" fmla="*/ 7 h 15"/>
                <a:gd name="T22" fmla="*/ 23 w 24"/>
                <a:gd name="T23" fmla="*/ 2 h 15"/>
                <a:gd name="T24" fmla="*/ 23 w 24"/>
                <a:gd name="T25" fmla="*/ 0 h 15"/>
                <a:gd name="T26" fmla="*/ 19 w 24"/>
                <a:gd name="T27" fmla="*/ 0 h 15"/>
                <a:gd name="T28" fmla="*/ 15 w 24"/>
                <a:gd name="T29" fmla="*/ 2 h 15"/>
                <a:gd name="T30" fmla="*/ 12 w 24"/>
                <a:gd name="T31" fmla="*/ 2 h 15"/>
                <a:gd name="T32" fmla="*/ 8 w 24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5"/>
                <a:gd name="T53" fmla="*/ 24 w 2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5">
                  <a:moveTo>
                    <a:pt x="8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3" y="7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8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0" name="Freeform 364"/>
            <p:cNvSpPr>
              <a:spLocks/>
            </p:cNvSpPr>
            <p:nvPr/>
          </p:nvSpPr>
          <p:spPr bwMode="auto">
            <a:xfrm>
              <a:off x="1505" y="1138"/>
              <a:ext cx="11" cy="25"/>
            </a:xfrm>
            <a:custGeom>
              <a:avLst/>
              <a:gdLst>
                <a:gd name="T0" fmla="*/ 11 w 16"/>
                <a:gd name="T1" fmla="*/ 0 h 27"/>
                <a:gd name="T2" fmla="*/ 8 w 16"/>
                <a:gd name="T3" fmla="*/ 0 h 27"/>
                <a:gd name="T4" fmla="*/ 8 w 16"/>
                <a:gd name="T5" fmla="*/ 2 h 27"/>
                <a:gd name="T6" fmla="*/ 4 w 16"/>
                <a:gd name="T7" fmla="*/ 8 h 27"/>
                <a:gd name="T8" fmla="*/ 0 w 16"/>
                <a:gd name="T9" fmla="*/ 17 h 27"/>
                <a:gd name="T10" fmla="*/ 0 w 16"/>
                <a:gd name="T11" fmla="*/ 19 h 27"/>
                <a:gd name="T12" fmla="*/ 4 w 16"/>
                <a:gd name="T13" fmla="*/ 19 h 27"/>
                <a:gd name="T14" fmla="*/ 8 w 16"/>
                <a:gd name="T15" fmla="*/ 21 h 27"/>
                <a:gd name="T16" fmla="*/ 8 w 16"/>
                <a:gd name="T17" fmla="*/ 23 h 27"/>
                <a:gd name="T18" fmla="*/ 8 w 16"/>
                <a:gd name="T19" fmla="*/ 26 h 27"/>
                <a:gd name="T20" fmla="*/ 11 w 16"/>
                <a:gd name="T21" fmla="*/ 23 h 27"/>
                <a:gd name="T22" fmla="*/ 15 w 16"/>
                <a:gd name="T23" fmla="*/ 21 h 27"/>
                <a:gd name="T24" fmla="*/ 15 w 16"/>
                <a:gd name="T25" fmla="*/ 19 h 27"/>
                <a:gd name="T26" fmla="*/ 15 w 16"/>
                <a:gd name="T27" fmla="*/ 17 h 27"/>
                <a:gd name="T28" fmla="*/ 15 w 16"/>
                <a:gd name="T29" fmla="*/ 12 h 27"/>
                <a:gd name="T30" fmla="*/ 15 w 16"/>
                <a:gd name="T31" fmla="*/ 4 h 27"/>
                <a:gd name="T32" fmla="*/ 11 w 1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7"/>
                <a:gd name="T53" fmla="*/ 16 w 1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7">
                  <a:moveTo>
                    <a:pt x="11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5" y="4"/>
                  </a:lnTo>
                  <a:lnTo>
                    <a:pt x="11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1" name="Freeform 365"/>
            <p:cNvSpPr>
              <a:spLocks/>
            </p:cNvSpPr>
            <p:nvPr/>
          </p:nvSpPr>
          <p:spPr bwMode="auto">
            <a:xfrm>
              <a:off x="1512" y="1180"/>
              <a:ext cx="33" cy="46"/>
            </a:xfrm>
            <a:custGeom>
              <a:avLst/>
              <a:gdLst>
                <a:gd name="T0" fmla="*/ 8 w 47"/>
                <a:gd name="T1" fmla="*/ 0 h 50"/>
                <a:gd name="T2" fmla="*/ 4 w 47"/>
                <a:gd name="T3" fmla="*/ 4 h 50"/>
                <a:gd name="T4" fmla="*/ 4 w 47"/>
                <a:gd name="T5" fmla="*/ 12 h 50"/>
                <a:gd name="T6" fmla="*/ 0 w 47"/>
                <a:gd name="T7" fmla="*/ 18 h 50"/>
                <a:gd name="T8" fmla="*/ 0 w 47"/>
                <a:gd name="T9" fmla="*/ 22 h 50"/>
                <a:gd name="T10" fmla="*/ 4 w 47"/>
                <a:gd name="T11" fmla="*/ 26 h 50"/>
                <a:gd name="T12" fmla="*/ 8 w 47"/>
                <a:gd name="T13" fmla="*/ 28 h 50"/>
                <a:gd name="T14" fmla="*/ 4 w 47"/>
                <a:gd name="T15" fmla="*/ 31 h 50"/>
                <a:gd name="T16" fmla="*/ 0 w 47"/>
                <a:gd name="T17" fmla="*/ 35 h 50"/>
                <a:gd name="T18" fmla="*/ 0 w 47"/>
                <a:gd name="T19" fmla="*/ 37 h 50"/>
                <a:gd name="T20" fmla="*/ 0 w 47"/>
                <a:gd name="T21" fmla="*/ 41 h 50"/>
                <a:gd name="T22" fmla="*/ 0 w 47"/>
                <a:gd name="T23" fmla="*/ 43 h 50"/>
                <a:gd name="T24" fmla="*/ 4 w 47"/>
                <a:gd name="T25" fmla="*/ 45 h 50"/>
                <a:gd name="T26" fmla="*/ 8 w 47"/>
                <a:gd name="T27" fmla="*/ 47 h 50"/>
                <a:gd name="T28" fmla="*/ 11 w 47"/>
                <a:gd name="T29" fmla="*/ 45 h 50"/>
                <a:gd name="T30" fmla="*/ 15 w 47"/>
                <a:gd name="T31" fmla="*/ 39 h 50"/>
                <a:gd name="T32" fmla="*/ 19 w 47"/>
                <a:gd name="T33" fmla="*/ 37 h 50"/>
                <a:gd name="T34" fmla="*/ 23 w 47"/>
                <a:gd name="T35" fmla="*/ 39 h 50"/>
                <a:gd name="T36" fmla="*/ 27 w 47"/>
                <a:gd name="T37" fmla="*/ 43 h 50"/>
                <a:gd name="T38" fmla="*/ 34 w 47"/>
                <a:gd name="T39" fmla="*/ 49 h 50"/>
                <a:gd name="T40" fmla="*/ 42 w 47"/>
                <a:gd name="T41" fmla="*/ 49 h 50"/>
                <a:gd name="T42" fmla="*/ 46 w 47"/>
                <a:gd name="T43" fmla="*/ 45 h 50"/>
                <a:gd name="T44" fmla="*/ 42 w 47"/>
                <a:gd name="T45" fmla="*/ 33 h 50"/>
                <a:gd name="T46" fmla="*/ 38 w 47"/>
                <a:gd name="T47" fmla="*/ 30 h 50"/>
                <a:gd name="T48" fmla="*/ 38 w 47"/>
                <a:gd name="T49" fmla="*/ 28 h 50"/>
                <a:gd name="T50" fmla="*/ 34 w 47"/>
                <a:gd name="T51" fmla="*/ 26 h 50"/>
                <a:gd name="T52" fmla="*/ 34 w 47"/>
                <a:gd name="T53" fmla="*/ 24 h 50"/>
                <a:gd name="T54" fmla="*/ 31 w 47"/>
                <a:gd name="T55" fmla="*/ 26 h 50"/>
                <a:gd name="T56" fmla="*/ 27 w 47"/>
                <a:gd name="T57" fmla="*/ 24 h 50"/>
                <a:gd name="T58" fmla="*/ 19 w 47"/>
                <a:gd name="T59" fmla="*/ 20 h 50"/>
                <a:gd name="T60" fmla="*/ 15 w 47"/>
                <a:gd name="T61" fmla="*/ 16 h 50"/>
                <a:gd name="T62" fmla="*/ 19 w 47"/>
                <a:gd name="T63" fmla="*/ 14 h 50"/>
                <a:gd name="T64" fmla="*/ 31 w 47"/>
                <a:gd name="T65" fmla="*/ 14 h 50"/>
                <a:gd name="T66" fmla="*/ 31 w 47"/>
                <a:gd name="T67" fmla="*/ 4 h 50"/>
                <a:gd name="T68" fmla="*/ 27 w 47"/>
                <a:gd name="T69" fmla="*/ 4 h 50"/>
                <a:gd name="T70" fmla="*/ 23 w 47"/>
                <a:gd name="T71" fmla="*/ 6 h 50"/>
                <a:gd name="T72" fmla="*/ 15 w 47"/>
                <a:gd name="T73" fmla="*/ 4 h 50"/>
                <a:gd name="T74" fmla="*/ 8 w 47"/>
                <a:gd name="T75" fmla="*/ 0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"/>
                <a:gd name="T115" fmla="*/ 0 h 50"/>
                <a:gd name="T116" fmla="*/ 47 w 47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" h="50">
                  <a:moveTo>
                    <a:pt x="8" y="0"/>
                  </a:move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4" y="3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4" y="45"/>
                  </a:lnTo>
                  <a:lnTo>
                    <a:pt x="8" y="47"/>
                  </a:lnTo>
                  <a:lnTo>
                    <a:pt x="11" y="45"/>
                  </a:lnTo>
                  <a:lnTo>
                    <a:pt x="15" y="39"/>
                  </a:lnTo>
                  <a:lnTo>
                    <a:pt x="19" y="37"/>
                  </a:lnTo>
                  <a:lnTo>
                    <a:pt x="23" y="39"/>
                  </a:lnTo>
                  <a:lnTo>
                    <a:pt x="27" y="43"/>
                  </a:lnTo>
                  <a:lnTo>
                    <a:pt x="34" y="49"/>
                  </a:lnTo>
                  <a:lnTo>
                    <a:pt x="42" y="49"/>
                  </a:lnTo>
                  <a:lnTo>
                    <a:pt x="46" y="45"/>
                  </a:lnTo>
                  <a:lnTo>
                    <a:pt x="42" y="33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1" y="26"/>
                  </a:lnTo>
                  <a:lnTo>
                    <a:pt x="27" y="24"/>
                  </a:lnTo>
                  <a:lnTo>
                    <a:pt x="19" y="20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31" y="1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15" y="4"/>
                  </a:lnTo>
                  <a:lnTo>
                    <a:pt x="8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2" name="Freeform 366"/>
            <p:cNvSpPr>
              <a:spLocks/>
            </p:cNvSpPr>
            <p:nvPr/>
          </p:nvSpPr>
          <p:spPr bwMode="auto">
            <a:xfrm>
              <a:off x="3463" y="2667"/>
              <a:ext cx="50" cy="30"/>
            </a:xfrm>
            <a:custGeom>
              <a:avLst/>
              <a:gdLst>
                <a:gd name="T0" fmla="*/ 16 w 66"/>
                <a:gd name="T1" fmla="*/ 27 h 33"/>
                <a:gd name="T2" fmla="*/ 0 w 66"/>
                <a:gd name="T3" fmla="*/ 32 h 33"/>
                <a:gd name="T4" fmla="*/ 0 w 66"/>
                <a:gd name="T5" fmla="*/ 23 h 33"/>
                <a:gd name="T6" fmla="*/ 8 w 66"/>
                <a:gd name="T7" fmla="*/ 18 h 33"/>
                <a:gd name="T8" fmla="*/ 16 w 66"/>
                <a:gd name="T9" fmla="*/ 14 h 33"/>
                <a:gd name="T10" fmla="*/ 24 w 66"/>
                <a:gd name="T11" fmla="*/ 9 h 33"/>
                <a:gd name="T12" fmla="*/ 33 w 66"/>
                <a:gd name="T13" fmla="*/ 5 h 33"/>
                <a:gd name="T14" fmla="*/ 41 w 66"/>
                <a:gd name="T15" fmla="*/ 5 h 33"/>
                <a:gd name="T16" fmla="*/ 49 w 66"/>
                <a:gd name="T17" fmla="*/ 5 h 33"/>
                <a:gd name="T18" fmla="*/ 65 w 66"/>
                <a:gd name="T19" fmla="*/ 0 h 33"/>
                <a:gd name="T20" fmla="*/ 65 w 66"/>
                <a:gd name="T21" fmla="*/ 5 h 33"/>
                <a:gd name="T22" fmla="*/ 57 w 66"/>
                <a:gd name="T23" fmla="*/ 14 h 33"/>
                <a:gd name="T24" fmla="*/ 49 w 66"/>
                <a:gd name="T25" fmla="*/ 18 h 33"/>
                <a:gd name="T26" fmla="*/ 16 w 66"/>
                <a:gd name="T27" fmla="*/ 27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33"/>
                <a:gd name="T44" fmla="*/ 66 w 66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33">
                  <a:moveTo>
                    <a:pt x="16" y="27"/>
                  </a:moveTo>
                  <a:lnTo>
                    <a:pt x="0" y="32"/>
                  </a:lnTo>
                  <a:lnTo>
                    <a:pt x="0" y="23"/>
                  </a:lnTo>
                  <a:lnTo>
                    <a:pt x="8" y="18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33" y="5"/>
                  </a:lnTo>
                  <a:lnTo>
                    <a:pt x="41" y="5"/>
                  </a:lnTo>
                  <a:lnTo>
                    <a:pt x="49" y="5"/>
                  </a:lnTo>
                  <a:lnTo>
                    <a:pt x="65" y="0"/>
                  </a:lnTo>
                  <a:lnTo>
                    <a:pt x="65" y="5"/>
                  </a:lnTo>
                  <a:lnTo>
                    <a:pt x="57" y="14"/>
                  </a:lnTo>
                  <a:lnTo>
                    <a:pt x="49" y="18"/>
                  </a:lnTo>
                  <a:lnTo>
                    <a:pt x="16" y="27"/>
                  </a:lnTo>
                </a:path>
              </a:pathLst>
            </a:custGeom>
            <a:solidFill>
              <a:srgbClr val="DE0472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3" name="Freeform 367"/>
            <p:cNvSpPr>
              <a:spLocks/>
            </p:cNvSpPr>
            <p:nvPr/>
          </p:nvSpPr>
          <p:spPr bwMode="auto">
            <a:xfrm>
              <a:off x="3212" y="2268"/>
              <a:ext cx="78" cy="117"/>
            </a:xfrm>
            <a:custGeom>
              <a:avLst/>
              <a:gdLst>
                <a:gd name="T0" fmla="*/ 0 w 107"/>
                <a:gd name="T1" fmla="*/ 31 h 128"/>
                <a:gd name="T2" fmla="*/ 7 w 107"/>
                <a:gd name="T3" fmla="*/ 31 h 128"/>
                <a:gd name="T4" fmla="*/ 15 w 107"/>
                <a:gd name="T5" fmla="*/ 39 h 128"/>
                <a:gd name="T6" fmla="*/ 15 w 107"/>
                <a:gd name="T7" fmla="*/ 43 h 128"/>
                <a:gd name="T8" fmla="*/ 22 w 107"/>
                <a:gd name="T9" fmla="*/ 43 h 128"/>
                <a:gd name="T10" fmla="*/ 22 w 107"/>
                <a:gd name="T11" fmla="*/ 47 h 128"/>
                <a:gd name="T12" fmla="*/ 22 w 107"/>
                <a:gd name="T13" fmla="*/ 55 h 128"/>
                <a:gd name="T14" fmla="*/ 22 w 107"/>
                <a:gd name="T15" fmla="*/ 63 h 128"/>
                <a:gd name="T16" fmla="*/ 22 w 107"/>
                <a:gd name="T17" fmla="*/ 67 h 128"/>
                <a:gd name="T18" fmla="*/ 30 w 107"/>
                <a:gd name="T19" fmla="*/ 67 h 128"/>
                <a:gd name="T20" fmla="*/ 38 w 107"/>
                <a:gd name="T21" fmla="*/ 63 h 128"/>
                <a:gd name="T22" fmla="*/ 45 w 107"/>
                <a:gd name="T23" fmla="*/ 63 h 128"/>
                <a:gd name="T24" fmla="*/ 53 w 107"/>
                <a:gd name="T25" fmla="*/ 67 h 128"/>
                <a:gd name="T26" fmla="*/ 68 w 107"/>
                <a:gd name="T27" fmla="*/ 87 h 128"/>
                <a:gd name="T28" fmla="*/ 68 w 107"/>
                <a:gd name="T29" fmla="*/ 95 h 128"/>
                <a:gd name="T30" fmla="*/ 68 w 107"/>
                <a:gd name="T31" fmla="*/ 99 h 128"/>
                <a:gd name="T32" fmla="*/ 76 w 107"/>
                <a:gd name="T33" fmla="*/ 111 h 128"/>
                <a:gd name="T34" fmla="*/ 76 w 107"/>
                <a:gd name="T35" fmla="*/ 119 h 128"/>
                <a:gd name="T36" fmla="*/ 83 w 107"/>
                <a:gd name="T37" fmla="*/ 127 h 128"/>
                <a:gd name="T38" fmla="*/ 91 w 107"/>
                <a:gd name="T39" fmla="*/ 127 h 128"/>
                <a:gd name="T40" fmla="*/ 106 w 107"/>
                <a:gd name="T41" fmla="*/ 127 h 128"/>
                <a:gd name="T42" fmla="*/ 106 w 107"/>
                <a:gd name="T43" fmla="*/ 123 h 128"/>
                <a:gd name="T44" fmla="*/ 106 w 107"/>
                <a:gd name="T45" fmla="*/ 111 h 128"/>
                <a:gd name="T46" fmla="*/ 98 w 107"/>
                <a:gd name="T47" fmla="*/ 99 h 128"/>
                <a:gd name="T48" fmla="*/ 91 w 107"/>
                <a:gd name="T49" fmla="*/ 87 h 128"/>
                <a:gd name="T50" fmla="*/ 83 w 107"/>
                <a:gd name="T51" fmla="*/ 71 h 128"/>
                <a:gd name="T52" fmla="*/ 76 w 107"/>
                <a:gd name="T53" fmla="*/ 67 h 128"/>
                <a:gd name="T54" fmla="*/ 68 w 107"/>
                <a:gd name="T55" fmla="*/ 63 h 128"/>
                <a:gd name="T56" fmla="*/ 60 w 107"/>
                <a:gd name="T57" fmla="*/ 55 h 128"/>
                <a:gd name="T58" fmla="*/ 60 w 107"/>
                <a:gd name="T59" fmla="*/ 47 h 128"/>
                <a:gd name="T60" fmla="*/ 60 w 107"/>
                <a:gd name="T61" fmla="*/ 43 h 128"/>
                <a:gd name="T62" fmla="*/ 60 w 107"/>
                <a:gd name="T63" fmla="*/ 35 h 128"/>
                <a:gd name="T64" fmla="*/ 60 w 107"/>
                <a:gd name="T65" fmla="*/ 23 h 128"/>
                <a:gd name="T66" fmla="*/ 45 w 107"/>
                <a:gd name="T67" fmla="*/ 20 h 128"/>
                <a:gd name="T68" fmla="*/ 45 w 107"/>
                <a:gd name="T69" fmla="*/ 8 h 128"/>
                <a:gd name="T70" fmla="*/ 38 w 107"/>
                <a:gd name="T71" fmla="*/ 4 h 128"/>
                <a:gd name="T72" fmla="*/ 38 w 107"/>
                <a:gd name="T73" fmla="*/ 0 h 128"/>
                <a:gd name="T74" fmla="*/ 30 w 107"/>
                <a:gd name="T75" fmla="*/ 4 h 128"/>
                <a:gd name="T76" fmla="*/ 30 w 107"/>
                <a:gd name="T77" fmla="*/ 8 h 128"/>
                <a:gd name="T78" fmla="*/ 30 w 107"/>
                <a:gd name="T79" fmla="*/ 16 h 128"/>
                <a:gd name="T80" fmla="*/ 30 w 107"/>
                <a:gd name="T81" fmla="*/ 23 h 128"/>
                <a:gd name="T82" fmla="*/ 22 w 107"/>
                <a:gd name="T83" fmla="*/ 23 h 128"/>
                <a:gd name="T84" fmla="*/ 15 w 107"/>
                <a:gd name="T85" fmla="*/ 27 h 128"/>
                <a:gd name="T86" fmla="*/ 0 w 107"/>
                <a:gd name="T87" fmla="*/ 31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"/>
                <a:gd name="T133" fmla="*/ 0 h 128"/>
                <a:gd name="T134" fmla="*/ 107 w 107"/>
                <a:gd name="T135" fmla="*/ 128 h 1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" h="128">
                  <a:moveTo>
                    <a:pt x="0" y="31"/>
                  </a:moveTo>
                  <a:lnTo>
                    <a:pt x="7" y="31"/>
                  </a:lnTo>
                  <a:lnTo>
                    <a:pt x="15" y="39"/>
                  </a:lnTo>
                  <a:lnTo>
                    <a:pt x="15" y="43"/>
                  </a:lnTo>
                  <a:lnTo>
                    <a:pt x="22" y="43"/>
                  </a:lnTo>
                  <a:lnTo>
                    <a:pt x="22" y="47"/>
                  </a:lnTo>
                  <a:lnTo>
                    <a:pt x="22" y="55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30" y="67"/>
                  </a:lnTo>
                  <a:lnTo>
                    <a:pt x="38" y="63"/>
                  </a:lnTo>
                  <a:lnTo>
                    <a:pt x="45" y="63"/>
                  </a:lnTo>
                  <a:lnTo>
                    <a:pt x="53" y="67"/>
                  </a:lnTo>
                  <a:lnTo>
                    <a:pt x="68" y="87"/>
                  </a:lnTo>
                  <a:lnTo>
                    <a:pt x="68" y="95"/>
                  </a:lnTo>
                  <a:lnTo>
                    <a:pt x="68" y="99"/>
                  </a:lnTo>
                  <a:lnTo>
                    <a:pt x="76" y="111"/>
                  </a:lnTo>
                  <a:lnTo>
                    <a:pt x="76" y="119"/>
                  </a:lnTo>
                  <a:lnTo>
                    <a:pt x="83" y="127"/>
                  </a:lnTo>
                  <a:lnTo>
                    <a:pt x="91" y="127"/>
                  </a:lnTo>
                  <a:lnTo>
                    <a:pt x="106" y="127"/>
                  </a:lnTo>
                  <a:lnTo>
                    <a:pt x="106" y="123"/>
                  </a:lnTo>
                  <a:lnTo>
                    <a:pt x="106" y="111"/>
                  </a:lnTo>
                  <a:lnTo>
                    <a:pt x="98" y="99"/>
                  </a:lnTo>
                  <a:lnTo>
                    <a:pt x="91" y="87"/>
                  </a:lnTo>
                  <a:lnTo>
                    <a:pt x="83" y="71"/>
                  </a:lnTo>
                  <a:lnTo>
                    <a:pt x="76" y="67"/>
                  </a:lnTo>
                  <a:lnTo>
                    <a:pt x="68" y="63"/>
                  </a:lnTo>
                  <a:lnTo>
                    <a:pt x="60" y="55"/>
                  </a:lnTo>
                  <a:lnTo>
                    <a:pt x="60" y="47"/>
                  </a:lnTo>
                  <a:lnTo>
                    <a:pt x="60" y="43"/>
                  </a:lnTo>
                  <a:lnTo>
                    <a:pt x="60" y="35"/>
                  </a:lnTo>
                  <a:lnTo>
                    <a:pt x="60" y="23"/>
                  </a:lnTo>
                  <a:lnTo>
                    <a:pt x="45" y="20"/>
                  </a:lnTo>
                  <a:lnTo>
                    <a:pt x="45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6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15" y="27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4" name="Freeform 368"/>
            <p:cNvSpPr>
              <a:spLocks/>
            </p:cNvSpPr>
            <p:nvPr/>
          </p:nvSpPr>
          <p:spPr bwMode="auto">
            <a:xfrm>
              <a:off x="3205" y="2486"/>
              <a:ext cx="62" cy="67"/>
            </a:xfrm>
            <a:custGeom>
              <a:avLst/>
              <a:gdLst>
                <a:gd name="T0" fmla="*/ 0 w 84"/>
                <a:gd name="T1" fmla="*/ 0 h 74"/>
                <a:gd name="T2" fmla="*/ 15 w 84"/>
                <a:gd name="T3" fmla="*/ 26 h 74"/>
                <a:gd name="T4" fmla="*/ 23 w 84"/>
                <a:gd name="T5" fmla="*/ 35 h 74"/>
                <a:gd name="T6" fmla="*/ 45 w 84"/>
                <a:gd name="T7" fmla="*/ 47 h 74"/>
                <a:gd name="T8" fmla="*/ 60 w 84"/>
                <a:gd name="T9" fmla="*/ 64 h 74"/>
                <a:gd name="T10" fmla="*/ 75 w 84"/>
                <a:gd name="T11" fmla="*/ 73 h 74"/>
                <a:gd name="T12" fmla="*/ 75 w 84"/>
                <a:gd name="T13" fmla="*/ 69 h 74"/>
                <a:gd name="T14" fmla="*/ 83 w 84"/>
                <a:gd name="T15" fmla="*/ 64 h 74"/>
                <a:gd name="T16" fmla="*/ 83 w 84"/>
                <a:gd name="T17" fmla="*/ 60 h 74"/>
                <a:gd name="T18" fmla="*/ 75 w 84"/>
                <a:gd name="T19" fmla="*/ 56 h 74"/>
                <a:gd name="T20" fmla="*/ 68 w 84"/>
                <a:gd name="T21" fmla="*/ 43 h 74"/>
                <a:gd name="T22" fmla="*/ 68 w 84"/>
                <a:gd name="T23" fmla="*/ 35 h 74"/>
                <a:gd name="T24" fmla="*/ 60 w 84"/>
                <a:gd name="T25" fmla="*/ 26 h 74"/>
                <a:gd name="T26" fmla="*/ 53 w 84"/>
                <a:gd name="T27" fmla="*/ 13 h 74"/>
                <a:gd name="T28" fmla="*/ 45 w 84"/>
                <a:gd name="T29" fmla="*/ 17 h 74"/>
                <a:gd name="T30" fmla="*/ 30 w 84"/>
                <a:gd name="T31" fmla="*/ 5 h 74"/>
                <a:gd name="T32" fmla="*/ 15 w 84"/>
                <a:gd name="T33" fmla="*/ 5 h 74"/>
                <a:gd name="T34" fmla="*/ 0 w 84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74"/>
                <a:gd name="T56" fmla="*/ 84 w 84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74">
                  <a:moveTo>
                    <a:pt x="0" y="0"/>
                  </a:moveTo>
                  <a:lnTo>
                    <a:pt x="15" y="26"/>
                  </a:lnTo>
                  <a:lnTo>
                    <a:pt x="23" y="35"/>
                  </a:lnTo>
                  <a:lnTo>
                    <a:pt x="45" y="47"/>
                  </a:lnTo>
                  <a:lnTo>
                    <a:pt x="60" y="64"/>
                  </a:lnTo>
                  <a:lnTo>
                    <a:pt x="75" y="73"/>
                  </a:lnTo>
                  <a:lnTo>
                    <a:pt x="75" y="69"/>
                  </a:lnTo>
                  <a:lnTo>
                    <a:pt x="83" y="64"/>
                  </a:lnTo>
                  <a:lnTo>
                    <a:pt x="83" y="60"/>
                  </a:lnTo>
                  <a:lnTo>
                    <a:pt x="75" y="56"/>
                  </a:lnTo>
                  <a:lnTo>
                    <a:pt x="68" y="43"/>
                  </a:lnTo>
                  <a:lnTo>
                    <a:pt x="68" y="35"/>
                  </a:lnTo>
                  <a:lnTo>
                    <a:pt x="60" y="26"/>
                  </a:lnTo>
                  <a:lnTo>
                    <a:pt x="53" y="13"/>
                  </a:lnTo>
                  <a:lnTo>
                    <a:pt x="45" y="17"/>
                  </a:lnTo>
                  <a:lnTo>
                    <a:pt x="30" y="5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5" name="Freeform 369"/>
            <p:cNvSpPr>
              <a:spLocks/>
            </p:cNvSpPr>
            <p:nvPr/>
          </p:nvSpPr>
          <p:spPr bwMode="auto">
            <a:xfrm>
              <a:off x="3087" y="2236"/>
              <a:ext cx="44" cy="57"/>
            </a:xfrm>
            <a:custGeom>
              <a:avLst/>
              <a:gdLst>
                <a:gd name="T0" fmla="*/ 58 w 59"/>
                <a:gd name="T1" fmla="*/ 61 h 62"/>
                <a:gd name="T2" fmla="*/ 58 w 59"/>
                <a:gd name="T3" fmla="*/ 50 h 62"/>
                <a:gd name="T4" fmla="*/ 50 w 59"/>
                <a:gd name="T5" fmla="*/ 46 h 62"/>
                <a:gd name="T6" fmla="*/ 43 w 59"/>
                <a:gd name="T7" fmla="*/ 42 h 62"/>
                <a:gd name="T8" fmla="*/ 36 w 59"/>
                <a:gd name="T9" fmla="*/ 38 h 62"/>
                <a:gd name="T10" fmla="*/ 29 w 59"/>
                <a:gd name="T11" fmla="*/ 42 h 62"/>
                <a:gd name="T12" fmla="*/ 21 w 59"/>
                <a:gd name="T13" fmla="*/ 46 h 62"/>
                <a:gd name="T14" fmla="*/ 21 w 59"/>
                <a:gd name="T15" fmla="*/ 50 h 62"/>
                <a:gd name="T16" fmla="*/ 7 w 59"/>
                <a:gd name="T17" fmla="*/ 50 h 62"/>
                <a:gd name="T18" fmla="*/ 7 w 59"/>
                <a:gd name="T19" fmla="*/ 34 h 62"/>
                <a:gd name="T20" fmla="*/ 7 w 59"/>
                <a:gd name="T21" fmla="*/ 30 h 62"/>
                <a:gd name="T22" fmla="*/ 0 w 59"/>
                <a:gd name="T23" fmla="*/ 30 h 62"/>
                <a:gd name="T24" fmla="*/ 0 w 59"/>
                <a:gd name="T25" fmla="*/ 23 h 62"/>
                <a:gd name="T26" fmla="*/ 0 w 59"/>
                <a:gd name="T27" fmla="*/ 15 h 62"/>
                <a:gd name="T28" fmla="*/ 7 w 59"/>
                <a:gd name="T29" fmla="*/ 8 h 62"/>
                <a:gd name="T30" fmla="*/ 7 w 59"/>
                <a:gd name="T31" fmla="*/ 4 h 62"/>
                <a:gd name="T32" fmla="*/ 14 w 59"/>
                <a:gd name="T33" fmla="*/ 0 h 62"/>
                <a:gd name="T34" fmla="*/ 21 w 59"/>
                <a:gd name="T35" fmla="*/ 0 h 62"/>
                <a:gd name="T36" fmla="*/ 29 w 59"/>
                <a:gd name="T37" fmla="*/ 0 h 62"/>
                <a:gd name="T38" fmla="*/ 36 w 59"/>
                <a:gd name="T39" fmla="*/ 0 h 62"/>
                <a:gd name="T40" fmla="*/ 36 w 59"/>
                <a:gd name="T41" fmla="*/ 8 h 62"/>
                <a:gd name="T42" fmla="*/ 36 w 59"/>
                <a:gd name="T43" fmla="*/ 19 h 62"/>
                <a:gd name="T44" fmla="*/ 43 w 59"/>
                <a:gd name="T45" fmla="*/ 30 h 62"/>
                <a:gd name="T46" fmla="*/ 43 w 59"/>
                <a:gd name="T47" fmla="*/ 23 h 62"/>
                <a:gd name="T48" fmla="*/ 43 w 59"/>
                <a:gd name="T49" fmla="*/ 19 h 62"/>
                <a:gd name="T50" fmla="*/ 50 w 59"/>
                <a:gd name="T51" fmla="*/ 15 h 62"/>
                <a:gd name="T52" fmla="*/ 58 w 59"/>
                <a:gd name="T53" fmla="*/ 23 h 62"/>
                <a:gd name="T54" fmla="*/ 58 w 59"/>
                <a:gd name="T55" fmla="*/ 46 h 62"/>
                <a:gd name="T56" fmla="*/ 58 w 59"/>
                <a:gd name="T57" fmla="*/ 61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2"/>
                <a:gd name="T89" fmla="*/ 59 w 59"/>
                <a:gd name="T90" fmla="*/ 62 h 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2">
                  <a:moveTo>
                    <a:pt x="58" y="61"/>
                  </a:moveTo>
                  <a:lnTo>
                    <a:pt x="58" y="50"/>
                  </a:lnTo>
                  <a:lnTo>
                    <a:pt x="50" y="46"/>
                  </a:lnTo>
                  <a:lnTo>
                    <a:pt x="43" y="42"/>
                  </a:lnTo>
                  <a:lnTo>
                    <a:pt x="36" y="38"/>
                  </a:lnTo>
                  <a:lnTo>
                    <a:pt x="29" y="42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7" y="50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7" y="8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8"/>
                  </a:lnTo>
                  <a:lnTo>
                    <a:pt x="36" y="19"/>
                  </a:lnTo>
                  <a:lnTo>
                    <a:pt x="43" y="30"/>
                  </a:lnTo>
                  <a:lnTo>
                    <a:pt x="43" y="23"/>
                  </a:lnTo>
                  <a:lnTo>
                    <a:pt x="43" y="19"/>
                  </a:lnTo>
                  <a:lnTo>
                    <a:pt x="50" y="15"/>
                  </a:lnTo>
                  <a:lnTo>
                    <a:pt x="58" y="23"/>
                  </a:lnTo>
                  <a:lnTo>
                    <a:pt x="58" y="46"/>
                  </a:lnTo>
                  <a:lnTo>
                    <a:pt x="58" y="61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6" name="Freeform 370"/>
            <p:cNvSpPr>
              <a:spLocks/>
            </p:cNvSpPr>
            <p:nvPr/>
          </p:nvSpPr>
          <p:spPr bwMode="auto">
            <a:xfrm>
              <a:off x="3134" y="2198"/>
              <a:ext cx="82" cy="269"/>
            </a:xfrm>
            <a:custGeom>
              <a:avLst/>
              <a:gdLst>
                <a:gd name="T0" fmla="*/ 38 w 113"/>
                <a:gd name="T1" fmla="*/ 186 h 294"/>
                <a:gd name="T2" fmla="*/ 23 w 113"/>
                <a:gd name="T3" fmla="*/ 178 h 294"/>
                <a:gd name="T4" fmla="*/ 23 w 113"/>
                <a:gd name="T5" fmla="*/ 157 h 294"/>
                <a:gd name="T6" fmla="*/ 23 w 113"/>
                <a:gd name="T7" fmla="*/ 145 h 294"/>
                <a:gd name="T8" fmla="*/ 8 w 113"/>
                <a:gd name="T9" fmla="*/ 124 h 294"/>
                <a:gd name="T10" fmla="*/ 0 w 113"/>
                <a:gd name="T11" fmla="*/ 112 h 294"/>
                <a:gd name="T12" fmla="*/ 0 w 113"/>
                <a:gd name="T13" fmla="*/ 95 h 294"/>
                <a:gd name="T14" fmla="*/ 0 w 113"/>
                <a:gd name="T15" fmla="*/ 79 h 294"/>
                <a:gd name="T16" fmla="*/ 8 w 113"/>
                <a:gd name="T17" fmla="*/ 79 h 294"/>
                <a:gd name="T18" fmla="*/ 0 w 113"/>
                <a:gd name="T19" fmla="*/ 62 h 294"/>
                <a:gd name="T20" fmla="*/ 15 w 113"/>
                <a:gd name="T21" fmla="*/ 66 h 294"/>
                <a:gd name="T22" fmla="*/ 23 w 113"/>
                <a:gd name="T23" fmla="*/ 58 h 294"/>
                <a:gd name="T24" fmla="*/ 30 w 113"/>
                <a:gd name="T25" fmla="*/ 54 h 294"/>
                <a:gd name="T26" fmla="*/ 30 w 113"/>
                <a:gd name="T27" fmla="*/ 41 h 294"/>
                <a:gd name="T28" fmla="*/ 38 w 113"/>
                <a:gd name="T29" fmla="*/ 33 h 294"/>
                <a:gd name="T30" fmla="*/ 60 w 113"/>
                <a:gd name="T31" fmla="*/ 29 h 294"/>
                <a:gd name="T32" fmla="*/ 75 w 113"/>
                <a:gd name="T33" fmla="*/ 4 h 294"/>
                <a:gd name="T34" fmla="*/ 90 w 113"/>
                <a:gd name="T35" fmla="*/ 21 h 294"/>
                <a:gd name="T36" fmla="*/ 90 w 113"/>
                <a:gd name="T37" fmla="*/ 41 h 294"/>
                <a:gd name="T38" fmla="*/ 82 w 113"/>
                <a:gd name="T39" fmla="*/ 62 h 294"/>
                <a:gd name="T40" fmla="*/ 82 w 113"/>
                <a:gd name="T41" fmla="*/ 79 h 294"/>
                <a:gd name="T42" fmla="*/ 90 w 113"/>
                <a:gd name="T43" fmla="*/ 87 h 294"/>
                <a:gd name="T44" fmla="*/ 112 w 113"/>
                <a:gd name="T45" fmla="*/ 91 h 294"/>
                <a:gd name="T46" fmla="*/ 97 w 113"/>
                <a:gd name="T47" fmla="*/ 116 h 294"/>
                <a:gd name="T48" fmla="*/ 90 w 113"/>
                <a:gd name="T49" fmla="*/ 149 h 294"/>
                <a:gd name="T50" fmla="*/ 90 w 113"/>
                <a:gd name="T51" fmla="*/ 161 h 294"/>
                <a:gd name="T52" fmla="*/ 90 w 113"/>
                <a:gd name="T53" fmla="*/ 173 h 294"/>
                <a:gd name="T54" fmla="*/ 90 w 113"/>
                <a:gd name="T55" fmla="*/ 194 h 294"/>
                <a:gd name="T56" fmla="*/ 90 w 113"/>
                <a:gd name="T57" fmla="*/ 227 h 294"/>
                <a:gd name="T58" fmla="*/ 90 w 113"/>
                <a:gd name="T59" fmla="*/ 244 h 294"/>
                <a:gd name="T60" fmla="*/ 90 w 113"/>
                <a:gd name="T61" fmla="*/ 264 h 294"/>
                <a:gd name="T62" fmla="*/ 82 w 113"/>
                <a:gd name="T63" fmla="*/ 293 h 294"/>
                <a:gd name="T64" fmla="*/ 82 w 113"/>
                <a:gd name="T65" fmla="*/ 281 h 294"/>
                <a:gd name="T66" fmla="*/ 82 w 113"/>
                <a:gd name="T67" fmla="*/ 244 h 294"/>
                <a:gd name="T68" fmla="*/ 82 w 113"/>
                <a:gd name="T69" fmla="*/ 235 h 294"/>
                <a:gd name="T70" fmla="*/ 82 w 113"/>
                <a:gd name="T71" fmla="*/ 190 h 2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3"/>
                <a:gd name="T109" fmla="*/ 0 h 294"/>
                <a:gd name="T110" fmla="*/ 113 w 113"/>
                <a:gd name="T111" fmla="*/ 294 h 2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3" h="294">
                  <a:moveTo>
                    <a:pt x="67" y="165"/>
                  </a:moveTo>
                  <a:lnTo>
                    <a:pt x="38" y="186"/>
                  </a:lnTo>
                  <a:lnTo>
                    <a:pt x="23" y="182"/>
                  </a:lnTo>
                  <a:lnTo>
                    <a:pt x="23" y="178"/>
                  </a:lnTo>
                  <a:lnTo>
                    <a:pt x="23" y="169"/>
                  </a:lnTo>
                  <a:lnTo>
                    <a:pt x="23" y="157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5" y="136"/>
                  </a:lnTo>
                  <a:lnTo>
                    <a:pt x="8" y="124"/>
                  </a:lnTo>
                  <a:lnTo>
                    <a:pt x="8" y="120"/>
                  </a:lnTo>
                  <a:lnTo>
                    <a:pt x="0" y="11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8" y="79"/>
                  </a:lnTo>
                  <a:lnTo>
                    <a:pt x="8" y="74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5" y="66"/>
                  </a:lnTo>
                  <a:lnTo>
                    <a:pt x="23" y="62"/>
                  </a:lnTo>
                  <a:lnTo>
                    <a:pt x="23" y="58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1"/>
                  </a:lnTo>
                  <a:lnTo>
                    <a:pt x="38" y="37"/>
                  </a:lnTo>
                  <a:lnTo>
                    <a:pt x="38" y="33"/>
                  </a:lnTo>
                  <a:lnTo>
                    <a:pt x="45" y="29"/>
                  </a:lnTo>
                  <a:lnTo>
                    <a:pt x="60" y="29"/>
                  </a:lnTo>
                  <a:lnTo>
                    <a:pt x="67" y="0"/>
                  </a:lnTo>
                  <a:lnTo>
                    <a:pt x="75" y="4"/>
                  </a:lnTo>
                  <a:lnTo>
                    <a:pt x="82" y="8"/>
                  </a:lnTo>
                  <a:lnTo>
                    <a:pt x="90" y="21"/>
                  </a:lnTo>
                  <a:lnTo>
                    <a:pt x="90" y="37"/>
                  </a:lnTo>
                  <a:lnTo>
                    <a:pt x="90" y="41"/>
                  </a:lnTo>
                  <a:lnTo>
                    <a:pt x="82" y="50"/>
                  </a:lnTo>
                  <a:lnTo>
                    <a:pt x="82" y="62"/>
                  </a:lnTo>
                  <a:lnTo>
                    <a:pt x="82" y="74"/>
                  </a:lnTo>
                  <a:lnTo>
                    <a:pt x="82" y="79"/>
                  </a:lnTo>
                  <a:lnTo>
                    <a:pt x="82" y="83"/>
                  </a:lnTo>
                  <a:lnTo>
                    <a:pt x="90" y="87"/>
                  </a:lnTo>
                  <a:lnTo>
                    <a:pt x="97" y="87"/>
                  </a:lnTo>
                  <a:lnTo>
                    <a:pt x="112" y="91"/>
                  </a:lnTo>
                  <a:lnTo>
                    <a:pt x="105" y="107"/>
                  </a:lnTo>
                  <a:lnTo>
                    <a:pt x="97" y="116"/>
                  </a:lnTo>
                  <a:lnTo>
                    <a:pt x="90" y="128"/>
                  </a:lnTo>
                  <a:lnTo>
                    <a:pt x="90" y="149"/>
                  </a:lnTo>
                  <a:lnTo>
                    <a:pt x="90" y="153"/>
                  </a:lnTo>
                  <a:lnTo>
                    <a:pt x="90" y="161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90" y="182"/>
                  </a:lnTo>
                  <a:lnTo>
                    <a:pt x="90" y="194"/>
                  </a:lnTo>
                  <a:lnTo>
                    <a:pt x="97" y="202"/>
                  </a:lnTo>
                  <a:lnTo>
                    <a:pt x="90" y="227"/>
                  </a:lnTo>
                  <a:lnTo>
                    <a:pt x="90" y="231"/>
                  </a:lnTo>
                  <a:lnTo>
                    <a:pt x="90" y="244"/>
                  </a:lnTo>
                  <a:lnTo>
                    <a:pt x="90" y="248"/>
                  </a:lnTo>
                  <a:lnTo>
                    <a:pt x="90" y="264"/>
                  </a:lnTo>
                  <a:lnTo>
                    <a:pt x="90" y="281"/>
                  </a:lnTo>
                  <a:lnTo>
                    <a:pt x="82" y="293"/>
                  </a:lnTo>
                  <a:lnTo>
                    <a:pt x="82" y="289"/>
                  </a:lnTo>
                  <a:lnTo>
                    <a:pt x="82" y="281"/>
                  </a:lnTo>
                  <a:lnTo>
                    <a:pt x="82" y="268"/>
                  </a:lnTo>
                  <a:lnTo>
                    <a:pt x="82" y="244"/>
                  </a:lnTo>
                  <a:lnTo>
                    <a:pt x="82" y="239"/>
                  </a:lnTo>
                  <a:lnTo>
                    <a:pt x="82" y="235"/>
                  </a:lnTo>
                  <a:lnTo>
                    <a:pt x="82" y="215"/>
                  </a:lnTo>
                  <a:lnTo>
                    <a:pt x="82" y="190"/>
                  </a:lnTo>
                  <a:lnTo>
                    <a:pt x="67" y="165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7" name="Freeform 371"/>
            <p:cNvSpPr>
              <a:spLocks/>
            </p:cNvSpPr>
            <p:nvPr/>
          </p:nvSpPr>
          <p:spPr bwMode="auto">
            <a:xfrm>
              <a:off x="3238" y="2262"/>
              <a:ext cx="80" cy="165"/>
            </a:xfrm>
            <a:custGeom>
              <a:avLst/>
              <a:gdLst>
                <a:gd name="T0" fmla="*/ 69 w 108"/>
                <a:gd name="T1" fmla="*/ 133 h 179"/>
                <a:gd name="T2" fmla="*/ 76 w 108"/>
                <a:gd name="T3" fmla="*/ 137 h 179"/>
                <a:gd name="T4" fmla="*/ 69 w 108"/>
                <a:gd name="T5" fmla="*/ 162 h 179"/>
                <a:gd name="T6" fmla="*/ 53 w 108"/>
                <a:gd name="T7" fmla="*/ 162 h 179"/>
                <a:gd name="T8" fmla="*/ 53 w 108"/>
                <a:gd name="T9" fmla="*/ 166 h 179"/>
                <a:gd name="T10" fmla="*/ 46 w 108"/>
                <a:gd name="T11" fmla="*/ 178 h 179"/>
                <a:gd name="T12" fmla="*/ 53 w 108"/>
                <a:gd name="T13" fmla="*/ 178 h 179"/>
                <a:gd name="T14" fmla="*/ 69 w 108"/>
                <a:gd name="T15" fmla="*/ 178 h 179"/>
                <a:gd name="T16" fmla="*/ 76 w 108"/>
                <a:gd name="T17" fmla="*/ 174 h 179"/>
                <a:gd name="T18" fmla="*/ 84 w 108"/>
                <a:gd name="T19" fmla="*/ 162 h 179"/>
                <a:gd name="T20" fmla="*/ 99 w 108"/>
                <a:gd name="T21" fmla="*/ 150 h 179"/>
                <a:gd name="T22" fmla="*/ 107 w 108"/>
                <a:gd name="T23" fmla="*/ 142 h 179"/>
                <a:gd name="T24" fmla="*/ 107 w 108"/>
                <a:gd name="T25" fmla="*/ 133 h 179"/>
                <a:gd name="T26" fmla="*/ 99 w 108"/>
                <a:gd name="T27" fmla="*/ 105 h 179"/>
                <a:gd name="T28" fmla="*/ 99 w 108"/>
                <a:gd name="T29" fmla="*/ 101 h 179"/>
                <a:gd name="T30" fmla="*/ 99 w 108"/>
                <a:gd name="T31" fmla="*/ 97 h 179"/>
                <a:gd name="T32" fmla="*/ 92 w 108"/>
                <a:gd name="T33" fmla="*/ 89 h 179"/>
                <a:gd name="T34" fmla="*/ 84 w 108"/>
                <a:gd name="T35" fmla="*/ 85 h 179"/>
                <a:gd name="T36" fmla="*/ 69 w 108"/>
                <a:gd name="T37" fmla="*/ 77 h 179"/>
                <a:gd name="T38" fmla="*/ 53 w 108"/>
                <a:gd name="T39" fmla="*/ 56 h 179"/>
                <a:gd name="T40" fmla="*/ 53 w 108"/>
                <a:gd name="T41" fmla="*/ 48 h 179"/>
                <a:gd name="T42" fmla="*/ 53 w 108"/>
                <a:gd name="T43" fmla="*/ 44 h 179"/>
                <a:gd name="T44" fmla="*/ 53 w 108"/>
                <a:gd name="T45" fmla="*/ 40 h 179"/>
                <a:gd name="T46" fmla="*/ 61 w 108"/>
                <a:gd name="T47" fmla="*/ 36 h 179"/>
                <a:gd name="T48" fmla="*/ 69 w 108"/>
                <a:gd name="T49" fmla="*/ 32 h 179"/>
                <a:gd name="T50" fmla="*/ 76 w 108"/>
                <a:gd name="T51" fmla="*/ 32 h 179"/>
                <a:gd name="T52" fmla="*/ 84 w 108"/>
                <a:gd name="T53" fmla="*/ 28 h 179"/>
                <a:gd name="T54" fmla="*/ 84 w 108"/>
                <a:gd name="T55" fmla="*/ 24 h 179"/>
                <a:gd name="T56" fmla="*/ 84 w 108"/>
                <a:gd name="T57" fmla="*/ 20 h 179"/>
                <a:gd name="T58" fmla="*/ 76 w 108"/>
                <a:gd name="T59" fmla="*/ 16 h 179"/>
                <a:gd name="T60" fmla="*/ 76 w 108"/>
                <a:gd name="T61" fmla="*/ 12 h 179"/>
                <a:gd name="T62" fmla="*/ 69 w 108"/>
                <a:gd name="T63" fmla="*/ 8 h 179"/>
                <a:gd name="T64" fmla="*/ 69 w 108"/>
                <a:gd name="T65" fmla="*/ 4 h 179"/>
                <a:gd name="T66" fmla="*/ 61 w 108"/>
                <a:gd name="T67" fmla="*/ 0 h 179"/>
                <a:gd name="T68" fmla="*/ 53 w 108"/>
                <a:gd name="T69" fmla="*/ 4 h 179"/>
                <a:gd name="T70" fmla="*/ 46 w 108"/>
                <a:gd name="T71" fmla="*/ 4 h 179"/>
                <a:gd name="T72" fmla="*/ 30 w 108"/>
                <a:gd name="T73" fmla="*/ 0 h 179"/>
                <a:gd name="T74" fmla="*/ 23 w 108"/>
                <a:gd name="T75" fmla="*/ 0 h 179"/>
                <a:gd name="T76" fmla="*/ 7 w 108"/>
                <a:gd name="T77" fmla="*/ 4 h 179"/>
                <a:gd name="T78" fmla="*/ 0 w 108"/>
                <a:gd name="T79" fmla="*/ 4 h 179"/>
                <a:gd name="T80" fmla="*/ 0 w 108"/>
                <a:gd name="T81" fmla="*/ 8 h 179"/>
                <a:gd name="T82" fmla="*/ 7 w 108"/>
                <a:gd name="T83" fmla="*/ 12 h 179"/>
                <a:gd name="T84" fmla="*/ 15 w 108"/>
                <a:gd name="T85" fmla="*/ 28 h 179"/>
                <a:gd name="T86" fmla="*/ 23 w 108"/>
                <a:gd name="T87" fmla="*/ 32 h 179"/>
                <a:gd name="T88" fmla="*/ 30 w 108"/>
                <a:gd name="T89" fmla="*/ 36 h 179"/>
                <a:gd name="T90" fmla="*/ 30 w 108"/>
                <a:gd name="T91" fmla="*/ 40 h 179"/>
                <a:gd name="T92" fmla="*/ 23 w 108"/>
                <a:gd name="T93" fmla="*/ 48 h 179"/>
                <a:gd name="T94" fmla="*/ 23 w 108"/>
                <a:gd name="T95" fmla="*/ 56 h 179"/>
                <a:gd name="T96" fmla="*/ 30 w 108"/>
                <a:gd name="T97" fmla="*/ 65 h 179"/>
                <a:gd name="T98" fmla="*/ 38 w 108"/>
                <a:gd name="T99" fmla="*/ 69 h 179"/>
                <a:gd name="T100" fmla="*/ 38 w 108"/>
                <a:gd name="T101" fmla="*/ 73 h 179"/>
                <a:gd name="T102" fmla="*/ 38 w 108"/>
                <a:gd name="T103" fmla="*/ 77 h 179"/>
                <a:gd name="T104" fmla="*/ 46 w 108"/>
                <a:gd name="T105" fmla="*/ 81 h 179"/>
                <a:gd name="T106" fmla="*/ 53 w 108"/>
                <a:gd name="T107" fmla="*/ 93 h 179"/>
                <a:gd name="T108" fmla="*/ 61 w 108"/>
                <a:gd name="T109" fmla="*/ 101 h 179"/>
                <a:gd name="T110" fmla="*/ 69 w 108"/>
                <a:gd name="T111" fmla="*/ 113 h 179"/>
                <a:gd name="T112" fmla="*/ 69 w 108"/>
                <a:gd name="T113" fmla="*/ 121 h 179"/>
                <a:gd name="T114" fmla="*/ 69 w 108"/>
                <a:gd name="T115" fmla="*/ 125 h 179"/>
                <a:gd name="T116" fmla="*/ 69 w 108"/>
                <a:gd name="T117" fmla="*/ 133 h 1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"/>
                <a:gd name="T178" fmla="*/ 0 h 179"/>
                <a:gd name="T179" fmla="*/ 108 w 108"/>
                <a:gd name="T180" fmla="*/ 179 h 1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" h="179">
                  <a:moveTo>
                    <a:pt x="69" y="133"/>
                  </a:moveTo>
                  <a:lnTo>
                    <a:pt x="76" y="137"/>
                  </a:lnTo>
                  <a:lnTo>
                    <a:pt x="69" y="162"/>
                  </a:lnTo>
                  <a:lnTo>
                    <a:pt x="53" y="162"/>
                  </a:lnTo>
                  <a:lnTo>
                    <a:pt x="53" y="166"/>
                  </a:lnTo>
                  <a:lnTo>
                    <a:pt x="46" y="178"/>
                  </a:lnTo>
                  <a:lnTo>
                    <a:pt x="53" y="178"/>
                  </a:lnTo>
                  <a:lnTo>
                    <a:pt x="69" y="178"/>
                  </a:lnTo>
                  <a:lnTo>
                    <a:pt x="76" y="174"/>
                  </a:lnTo>
                  <a:lnTo>
                    <a:pt x="84" y="162"/>
                  </a:lnTo>
                  <a:lnTo>
                    <a:pt x="99" y="150"/>
                  </a:lnTo>
                  <a:lnTo>
                    <a:pt x="107" y="142"/>
                  </a:lnTo>
                  <a:lnTo>
                    <a:pt x="107" y="133"/>
                  </a:lnTo>
                  <a:lnTo>
                    <a:pt x="99" y="105"/>
                  </a:lnTo>
                  <a:lnTo>
                    <a:pt x="99" y="101"/>
                  </a:lnTo>
                  <a:lnTo>
                    <a:pt x="99" y="97"/>
                  </a:lnTo>
                  <a:lnTo>
                    <a:pt x="92" y="89"/>
                  </a:lnTo>
                  <a:lnTo>
                    <a:pt x="84" y="85"/>
                  </a:lnTo>
                  <a:lnTo>
                    <a:pt x="69" y="77"/>
                  </a:lnTo>
                  <a:lnTo>
                    <a:pt x="53" y="56"/>
                  </a:lnTo>
                  <a:lnTo>
                    <a:pt x="53" y="48"/>
                  </a:lnTo>
                  <a:lnTo>
                    <a:pt x="53" y="44"/>
                  </a:lnTo>
                  <a:lnTo>
                    <a:pt x="53" y="40"/>
                  </a:lnTo>
                  <a:lnTo>
                    <a:pt x="61" y="36"/>
                  </a:lnTo>
                  <a:lnTo>
                    <a:pt x="69" y="32"/>
                  </a:lnTo>
                  <a:lnTo>
                    <a:pt x="76" y="32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76" y="16"/>
                  </a:lnTo>
                  <a:lnTo>
                    <a:pt x="76" y="12"/>
                  </a:lnTo>
                  <a:lnTo>
                    <a:pt x="69" y="8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3" y="4"/>
                  </a:lnTo>
                  <a:lnTo>
                    <a:pt x="46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7" y="12"/>
                  </a:lnTo>
                  <a:lnTo>
                    <a:pt x="15" y="28"/>
                  </a:lnTo>
                  <a:lnTo>
                    <a:pt x="23" y="32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23" y="48"/>
                  </a:lnTo>
                  <a:lnTo>
                    <a:pt x="23" y="56"/>
                  </a:lnTo>
                  <a:lnTo>
                    <a:pt x="30" y="65"/>
                  </a:lnTo>
                  <a:lnTo>
                    <a:pt x="38" y="69"/>
                  </a:lnTo>
                  <a:lnTo>
                    <a:pt x="38" y="73"/>
                  </a:lnTo>
                  <a:lnTo>
                    <a:pt x="38" y="77"/>
                  </a:lnTo>
                  <a:lnTo>
                    <a:pt x="46" y="81"/>
                  </a:lnTo>
                  <a:lnTo>
                    <a:pt x="53" y="93"/>
                  </a:lnTo>
                  <a:lnTo>
                    <a:pt x="61" y="101"/>
                  </a:lnTo>
                  <a:lnTo>
                    <a:pt x="69" y="113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69" y="133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8" name="Freeform 372"/>
            <p:cNvSpPr>
              <a:spLocks/>
            </p:cNvSpPr>
            <p:nvPr/>
          </p:nvSpPr>
          <p:spPr bwMode="auto">
            <a:xfrm>
              <a:off x="3196" y="2299"/>
              <a:ext cx="68" cy="204"/>
            </a:xfrm>
            <a:custGeom>
              <a:avLst/>
              <a:gdLst>
                <a:gd name="T0" fmla="*/ 15 w 91"/>
                <a:gd name="T1" fmla="*/ 0 h 223"/>
                <a:gd name="T2" fmla="*/ 7 w 91"/>
                <a:gd name="T3" fmla="*/ 17 h 223"/>
                <a:gd name="T4" fmla="*/ 0 w 91"/>
                <a:gd name="T5" fmla="*/ 46 h 223"/>
                <a:gd name="T6" fmla="*/ 0 w 91"/>
                <a:gd name="T7" fmla="*/ 63 h 223"/>
                <a:gd name="T8" fmla="*/ 0 w 91"/>
                <a:gd name="T9" fmla="*/ 75 h 223"/>
                <a:gd name="T10" fmla="*/ 7 w 91"/>
                <a:gd name="T11" fmla="*/ 92 h 223"/>
                <a:gd name="T12" fmla="*/ 7 w 91"/>
                <a:gd name="T13" fmla="*/ 122 h 223"/>
                <a:gd name="T14" fmla="*/ 7 w 91"/>
                <a:gd name="T15" fmla="*/ 138 h 223"/>
                <a:gd name="T16" fmla="*/ 0 w 91"/>
                <a:gd name="T17" fmla="*/ 172 h 223"/>
                <a:gd name="T18" fmla="*/ 0 w 91"/>
                <a:gd name="T19" fmla="*/ 189 h 223"/>
                <a:gd name="T20" fmla="*/ 7 w 91"/>
                <a:gd name="T21" fmla="*/ 205 h 223"/>
                <a:gd name="T22" fmla="*/ 45 w 91"/>
                <a:gd name="T23" fmla="*/ 209 h 223"/>
                <a:gd name="T24" fmla="*/ 60 w 91"/>
                <a:gd name="T25" fmla="*/ 218 h 223"/>
                <a:gd name="T26" fmla="*/ 22 w 91"/>
                <a:gd name="T27" fmla="*/ 176 h 223"/>
                <a:gd name="T28" fmla="*/ 15 w 91"/>
                <a:gd name="T29" fmla="*/ 168 h 223"/>
                <a:gd name="T30" fmla="*/ 15 w 91"/>
                <a:gd name="T31" fmla="*/ 138 h 223"/>
                <a:gd name="T32" fmla="*/ 22 w 91"/>
                <a:gd name="T33" fmla="*/ 122 h 223"/>
                <a:gd name="T34" fmla="*/ 22 w 91"/>
                <a:gd name="T35" fmla="*/ 92 h 223"/>
                <a:gd name="T36" fmla="*/ 30 w 91"/>
                <a:gd name="T37" fmla="*/ 84 h 223"/>
                <a:gd name="T38" fmla="*/ 38 w 91"/>
                <a:gd name="T39" fmla="*/ 96 h 223"/>
                <a:gd name="T40" fmla="*/ 53 w 91"/>
                <a:gd name="T41" fmla="*/ 122 h 223"/>
                <a:gd name="T42" fmla="*/ 53 w 91"/>
                <a:gd name="T43" fmla="*/ 105 h 223"/>
                <a:gd name="T44" fmla="*/ 60 w 91"/>
                <a:gd name="T45" fmla="*/ 84 h 223"/>
                <a:gd name="T46" fmla="*/ 83 w 91"/>
                <a:gd name="T47" fmla="*/ 84 h 223"/>
                <a:gd name="T48" fmla="*/ 90 w 91"/>
                <a:gd name="T49" fmla="*/ 80 h 223"/>
                <a:gd name="T50" fmla="*/ 90 w 91"/>
                <a:gd name="T51" fmla="*/ 59 h 223"/>
                <a:gd name="T52" fmla="*/ 83 w 91"/>
                <a:gd name="T53" fmla="*/ 42 h 223"/>
                <a:gd name="T54" fmla="*/ 60 w 91"/>
                <a:gd name="T55" fmla="*/ 29 h 223"/>
                <a:gd name="T56" fmla="*/ 53 w 91"/>
                <a:gd name="T57" fmla="*/ 34 h 223"/>
                <a:gd name="T58" fmla="*/ 38 w 91"/>
                <a:gd name="T59" fmla="*/ 34 h 223"/>
                <a:gd name="T60" fmla="*/ 45 w 91"/>
                <a:gd name="T61" fmla="*/ 25 h 223"/>
                <a:gd name="T62" fmla="*/ 45 w 91"/>
                <a:gd name="T63" fmla="*/ 8 h 223"/>
                <a:gd name="T64" fmla="*/ 30 w 91"/>
                <a:gd name="T65" fmla="*/ 4 h 223"/>
                <a:gd name="T66" fmla="*/ 22 w 91"/>
                <a:gd name="T67" fmla="*/ 0 h 2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"/>
                <a:gd name="T103" fmla="*/ 0 h 223"/>
                <a:gd name="T104" fmla="*/ 91 w 91"/>
                <a:gd name="T105" fmla="*/ 223 h 2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" h="223">
                  <a:moveTo>
                    <a:pt x="22" y="0"/>
                  </a:moveTo>
                  <a:lnTo>
                    <a:pt x="15" y="0"/>
                  </a:lnTo>
                  <a:lnTo>
                    <a:pt x="7" y="4"/>
                  </a:lnTo>
                  <a:lnTo>
                    <a:pt x="7" y="17"/>
                  </a:lnTo>
                  <a:lnTo>
                    <a:pt x="7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4"/>
                  </a:lnTo>
                  <a:lnTo>
                    <a:pt x="7" y="92"/>
                  </a:lnTo>
                  <a:lnTo>
                    <a:pt x="7" y="117"/>
                  </a:lnTo>
                  <a:lnTo>
                    <a:pt x="7" y="122"/>
                  </a:lnTo>
                  <a:lnTo>
                    <a:pt x="7" y="134"/>
                  </a:lnTo>
                  <a:lnTo>
                    <a:pt x="7" y="138"/>
                  </a:lnTo>
                  <a:lnTo>
                    <a:pt x="7" y="155"/>
                  </a:lnTo>
                  <a:lnTo>
                    <a:pt x="0" y="172"/>
                  </a:lnTo>
                  <a:lnTo>
                    <a:pt x="0" y="184"/>
                  </a:lnTo>
                  <a:lnTo>
                    <a:pt x="0" y="189"/>
                  </a:lnTo>
                  <a:lnTo>
                    <a:pt x="0" y="193"/>
                  </a:lnTo>
                  <a:lnTo>
                    <a:pt x="7" y="205"/>
                  </a:lnTo>
                  <a:lnTo>
                    <a:pt x="22" y="209"/>
                  </a:lnTo>
                  <a:lnTo>
                    <a:pt x="45" y="209"/>
                  </a:lnTo>
                  <a:lnTo>
                    <a:pt x="53" y="222"/>
                  </a:lnTo>
                  <a:lnTo>
                    <a:pt x="60" y="218"/>
                  </a:lnTo>
                  <a:lnTo>
                    <a:pt x="53" y="205"/>
                  </a:lnTo>
                  <a:lnTo>
                    <a:pt x="22" y="176"/>
                  </a:lnTo>
                  <a:lnTo>
                    <a:pt x="22" y="172"/>
                  </a:lnTo>
                  <a:lnTo>
                    <a:pt x="15" y="168"/>
                  </a:lnTo>
                  <a:lnTo>
                    <a:pt x="15" y="155"/>
                  </a:lnTo>
                  <a:lnTo>
                    <a:pt x="15" y="138"/>
                  </a:lnTo>
                  <a:lnTo>
                    <a:pt x="15" y="134"/>
                  </a:lnTo>
                  <a:lnTo>
                    <a:pt x="22" y="122"/>
                  </a:lnTo>
                  <a:lnTo>
                    <a:pt x="22" y="105"/>
                  </a:lnTo>
                  <a:lnTo>
                    <a:pt x="22" y="92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8" y="88"/>
                  </a:lnTo>
                  <a:lnTo>
                    <a:pt x="38" y="96"/>
                  </a:lnTo>
                  <a:lnTo>
                    <a:pt x="45" y="113"/>
                  </a:lnTo>
                  <a:lnTo>
                    <a:pt x="53" y="122"/>
                  </a:lnTo>
                  <a:lnTo>
                    <a:pt x="53" y="117"/>
                  </a:lnTo>
                  <a:lnTo>
                    <a:pt x="53" y="105"/>
                  </a:lnTo>
                  <a:lnTo>
                    <a:pt x="53" y="92"/>
                  </a:lnTo>
                  <a:lnTo>
                    <a:pt x="60" y="84"/>
                  </a:lnTo>
                  <a:lnTo>
                    <a:pt x="68" y="84"/>
                  </a:lnTo>
                  <a:lnTo>
                    <a:pt x="83" y="84"/>
                  </a:lnTo>
                  <a:lnTo>
                    <a:pt x="90" y="84"/>
                  </a:lnTo>
                  <a:lnTo>
                    <a:pt x="90" y="80"/>
                  </a:lnTo>
                  <a:lnTo>
                    <a:pt x="90" y="63"/>
                  </a:lnTo>
                  <a:lnTo>
                    <a:pt x="90" y="59"/>
                  </a:lnTo>
                  <a:lnTo>
                    <a:pt x="90" y="55"/>
                  </a:lnTo>
                  <a:lnTo>
                    <a:pt x="83" y="42"/>
                  </a:lnTo>
                  <a:lnTo>
                    <a:pt x="68" y="34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38" y="34"/>
                  </a:lnTo>
                  <a:lnTo>
                    <a:pt x="38" y="29"/>
                  </a:lnTo>
                  <a:lnTo>
                    <a:pt x="45" y="25"/>
                  </a:lnTo>
                  <a:lnTo>
                    <a:pt x="45" y="17"/>
                  </a:lnTo>
                  <a:lnTo>
                    <a:pt x="45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2" y="0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69" name="Freeform 373"/>
            <p:cNvSpPr>
              <a:spLocks/>
            </p:cNvSpPr>
            <p:nvPr/>
          </p:nvSpPr>
          <p:spPr bwMode="auto">
            <a:xfrm>
              <a:off x="3085" y="2188"/>
              <a:ext cx="60" cy="40"/>
            </a:xfrm>
            <a:custGeom>
              <a:avLst/>
              <a:gdLst>
                <a:gd name="T0" fmla="*/ 65 w 81"/>
                <a:gd name="T1" fmla="*/ 44 h 45"/>
                <a:gd name="T2" fmla="*/ 36 w 81"/>
                <a:gd name="T3" fmla="*/ 40 h 45"/>
                <a:gd name="T4" fmla="*/ 29 w 81"/>
                <a:gd name="T5" fmla="*/ 40 h 45"/>
                <a:gd name="T6" fmla="*/ 14 w 81"/>
                <a:gd name="T7" fmla="*/ 40 h 45"/>
                <a:gd name="T8" fmla="*/ 7 w 81"/>
                <a:gd name="T9" fmla="*/ 40 h 45"/>
                <a:gd name="T10" fmla="*/ 0 w 81"/>
                <a:gd name="T11" fmla="*/ 40 h 45"/>
                <a:gd name="T12" fmla="*/ 0 w 81"/>
                <a:gd name="T13" fmla="*/ 33 h 45"/>
                <a:gd name="T14" fmla="*/ 0 w 81"/>
                <a:gd name="T15" fmla="*/ 18 h 45"/>
                <a:gd name="T16" fmla="*/ 0 w 81"/>
                <a:gd name="T17" fmla="*/ 14 h 45"/>
                <a:gd name="T18" fmla="*/ 7 w 81"/>
                <a:gd name="T19" fmla="*/ 11 h 45"/>
                <a:gd name="T20" fmla="*/ 22 w 81"/>
                <a:gd name="T21" fmla="*/ 3 h 45"/>
                <a:gd name="T22" fmla="*/ 36 w 81"/>
                <a:gd name="T23" fmla="*/ 0 h 45"/>
                <a:gd name="T24" fmla="*/ 65 w 81"/>
                <a:gd name="T25" fmla="*/ 3 h 45"/>
                <a:gd name="T26" fmla="*/ 73 w 81"/>
                <a:gd name="T27" fmla="*/ 3 h 45"/>
                <a:gd name="T28" fmla="*/ 80 w 81"/>
                <a:gd name="T29" fmla="*/ 11 h 45"/>
                <a:gd name="T30" fmla="*/ 65 w 81"/>
                <a:gd name="T31" fmla="*/ 44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45"/>
                <a:gd name="T50" fmla="*/ 81 w 81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45">
                  <a:moveTo>
                    <a:pt x="65" y="44"/>
                  </a:moveTo>
                  <a:lnTo>
                    <a:pt x="36" y="40"/>
                  </a:lnTo>
                  <a:lnTo>
                    <a:pt x="29" y="40"/>
                  </a:lnTo>
                  <a:lnTo>
                    <a:pt x="14" y="40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7" y="11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65" y="3"/>
                  </a:lnTo>
                  <a:lnTo>
                    <a:pt x="73" y="3"/>
                  </a:lnTo>
                  <a:lnTo>
                    <a:pt x="80" y="11"/>
                  </a:lnTo>
                  <a:lnTo>
                    <a:pt x="65" y="4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70" name="Freeform 374"/>
            <p:cNvSpPr>
              <a:spLocks/>
            </p:cNvSpPr>
            <p:nvPr/>
          </p:nvSpPr>
          <p:spPr bwMode="auto">
            <a:xfrm>
              <a:off x="3238" y="2373"/>
              <a:ext cx="58" cy="57"/>
            </a:xfrm>
            <a:custGeom>
              <a:avLst/>
              <a:gdLst>
                <a:gd name="T0" fmla="*/ 0 w 77"/>
                <a:gd name="T1" fmla="*/ 41 h 62"/>
                <a:gd name="T2" fmla="*/ 0 w 77"/>
                <a:gd name="T3" fmla="*/ 37 h 62"/>
                <a:gd name="T4" fmla="*/ 0 w 77"/>
                <a:gd name="T5" fmla="*/ 24 h 62"/>
                <a:gd name="T6" fmla="*/ 0 w 77"/>
                <a:gd name="T7" fmla="*/ 12 h 62"/>
                <a:gd name="T8" fmla="*/ 8 w 77"/>
                <a:gd name="T9" fmla="*/ 4 h 62"/>
                <a:gd name="T10" fmla="*/ 15 w 77"/>
                <a:gd name="T11" fmla="*/ 0 h 62"/>
                <a:gd name="T12" fmla="*/ 23 w 77"/>
                <a:gd name="T13" fmla="*/ 0 h 62"/>
                <a:gd name="T14" fmla="*/ 38 w 77"/>
                <a:gd name="T15" fmla="*/ 4 h 62"/>
                <a:gd name="T16" fmla="*/ 46 w 77"/>
                <a:gd name="T17" fmla="*/ 12 h 62"/>
                <a:gd name="T18" fmla="*/ 53 w 77"/>
                <a:gd name="T19" fmla="*/ 12 h 62"/>
                <a:gd name="T20" fmla="*/ 68 w 77"/>
                <a:gd name="T21" fmla="*/ 12 h 62"/>
                <a:gd name="T22" fmla="*/ 76 w 77"/>
                <a:gd name="T23" fmla="*/ 12 h 62"/>
                <a:gd name="T24" fmla="*/ 76 w 77"/>
                <a:gd name="T25" fmla="*/ 20 h 62"/>
                <a:gd name="T26" fmla="*/ 68 w 77"/>
                <a:gd name="T27" fmla="*/ 24 h 62"/>
                <a:gd name="T28" fmla="*/ 68 w 77"/>
                <a:gd name="T29" fmla="*/ 33 h 62"/>
                <a:gd name="T30" fmla="*/ 68 w 77"/>
                <a:gd name="T31" fmla="*/ 37 h 62"/>
                <a:gd name="T32" fmla="*/ 68 w 77"/>
                <a:gd name="T33" fmla="*/ 41 h 62"/>
                <a:gd name="T34" fmla="*/ 53 w 77"/>
                <a:gd name="T35" fmla="*/ 41 h 62"/>
                <a:gd name="T36" fmla="*/ 53 w 77"/>
                <a:gd name="T37" fmla="*/ 45 h 62"/>
                <a:gd name="T38" fmla="*/ 46 w 77"/>
                <a:gd name="T39" fmla="*/ 45 h 62"/>
                <a:gd name="T40" fmla="*/ 46 w 77"/>
                <a:gd name="T41" fmla="*/ 57 h 62"/>
                <a:gd name="T42" fmla="*/ 23 w 77"/>
                <a:gd name="T43" fmla="*/ 61 h 62"/>
                <a:gd name="T44" fmla="*/ 0 w 77"/>
                <a:gd name="T45" fmla="*/ 41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"/>
                <a:gd name="T70" fmla="*/ 0 h 62"/>
                <a:gd name="T71" fmla="*/ 77 w 77"/>
                <a:gd name="T72" fmla="*/ 62 h 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" h="62">
                  <a:moveTo>
                    <a:pt x="0" y="41"/>
                  </a:moveTo>
                  <a:lnTo>
                    <a:pt x="0" y="37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8" y="4"/>
                  </a:lnTo>
                  <a:lnTo>
                    <a:pt x="46" y="12"/>
                  </a:lnTo>
                  <a:lnTo>
                    <a:pt x="53" y="12"/>
                  </a:lnTo>
                  <a:lnTo>
                    <a:pt x="68" y="12"/>
                  </a:lnTo>
                  <a:lnTo>
                    <a:pt x="76" y="12"/>
                  </a:lnTo>
                  <a:lnTo>
                    <a:pt x="76" y="20"/>
                  </a:lnTo>
                  <a:lnTo>
                    <a:pt x="68" y="24"/>
                  </a:lnTo>
                  <a:lnTo>
                    <a:pt x="68" y="33"/>
                  </a:lnTo>
                  <a:lnTo>
                    <a:pt x="68" y="37"/>
                  </a:lnTo>
                  <a:lnTo>
                    <a:pt x="68" y="41"/>
                  </a:lnTo>
                  <a:lnTo>
                    <a:pt x="53" y="41"/>
                  </a:lnTo>
                  <a:lnTo>
                    <a:pt x="53" y="45"/>
                  </a:lnTo>
                  <a:lnTo>
                    <a:pt x="46" y="45"/>
                  </a:lnTo>
                  <a:lnTo>
                    <a:pt x="46" y="57"/>
                  </a:lnTo>
                  <a:lnTo>
                    <a:pt x="23" y="61"/>
                  </a:lnTo>
                  <a:lnTo>
                    <a:pt x="0" y="41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71" name="Freeform 375"/>
            <p:cNvSpPr>
              <a:spLocks/>
            </p:cNvSpPr>
            <p:nvPr/>
          </p:nvSpPr>
          <p:spPr bwMode="auto">
            <a:xfrm>
              <a:off x="3539" y="2106"/>
              <a:ext cx="31" cy="43"/>
            </a:xfrm>
            <a:custGeom>
              <a:avLst/>
              <a:gdLst>
                <a:gd name="T0" fmla="*/ 8 w 42"/>
                <a:gd name="T1" fmla="*/ 0 h 47"/>
                <a:gd name="T2" fmla="*/ 0 w 42"/>
                <a:gd name="T3" fmla="*/ 4 h 47"/>
                <a:gd name="T4" fmla="*/ 0 w 42"/>
                <a:gd name="T5" fmla="*/ 11 h 47"/>
                <a:gd name="T6" fmla="*/ 0 w 42"/>
                <a:gd name="T7" fmla="*/ 14 h 47"/>
                <a:gd name="T8" fmla="*/ 8 w 42"/>
                <a:gd name="T9" fmla="*/ 29 h 47"/>
                <a:gd name="T10" fmla="*/ 16 w 42"/>
                <a:gd name="T11" fmla="*/ 32 h 47"/>
                <a:gd name="T12" fmla="*/ 16 w 42"/>
                <a:gd name="T13" fmla="*/ 36 h 47"/>
                <a:gd name="T14" fmla="*/ 16 w 42"/>
                <a:gd name="T15" fmla="*/ 39 h 47"/>
                <a:gd name="T16" fmla="*/ 16 w 42"/>
                <a:gd name="T17" fmla="*/ 43 h 47"/>
                <a:gd name="T18" fmla="*/ 25 w 42"/>
                <a:gd name="T19" fmla="*/ 46 h 47"/>
                <a:gd name="T20" fmla="*/ 33 w 42"/>
                <a:gd name="T21" fmla="*/ 46 h 47"/>
                <a:gd name="T22" fmla="*/ 41 w 42"/>
                <a:gd name="T23" fmla="*/ 39 h 47"/>
                <a:gd name="T24" fmla="*/ 33 w 42"/>
                <a:gd name="T25" fmla="*/ 29 h 47"/>
                <a:gd name="T26" fmla="*/ 41 w 42"/>
                <a:gd name="T27" fmla="*/ 21 h 47"/>
                <a:gd name="T28" fmla="*/ 41 w 42"/>
                <a:gd name="T29" fmla="*/ 18 h 47"/>
                <a:gd name="T30" fmla="*/ 41 w 42"/>
                <a:gd name="T31" fmla="*/ 14 h 47"/>
                <a:gd name="T32" fmla="*/ 33 w 42"/>
                <a:gd name="T33" fmla="*/ 11 h 47"/>
                <a:gd name="T34" fmla="*/ 25 w 42"/>
                <a:gd name="T35" fmla="*/ 7 h 47"/>
                <a:gd name="T36" fmla="*/ 16 w 42"/>
                <a:gd name="T37" fmla="*/ 4 h 47"/>
                <a:gd name="T38" fmla="*/ 8 w 42"/>
                <a:gd name="T39" fmla="*/ 4 h 47"/>
                <a:gd name="T40" fmla="*/ 8 w 42"/>
                <a:gd name="T41" fmla="*/ 0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47"/>
                <a:gd name="T65" fmla="*/ 42 w 42"/>
                <a:gd name="T66" fmla="*/ 47 h 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47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8" y="29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6" y="43"/>
                  </a:lnTo>
                  <a:lnTo>
                    <a:pt x="25" y="46"/>
                  </a:lnTo>
                  <a:lnTo>
                    <a:pt x="33" y="46"/>
                  </a:lnTo>
                  <a:lnTo>
                    <a:pt x="41" y="39"/>
                  </a:lnTo>
                  <a:lnTo>
                    <a:pt x="33" y="29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5" y="7"/>
                  </a:lnTo>
                  <a:lnTo>
                    <a:pt x="16" y="4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solidFill>
              <a:srgbClr val="DE0472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72" name="Freeform 376"/>
            <p:cNvSpPr>
              <a:spLocks/>
            </p:cNvSpPr>
            <p:nvPr/>
          </p:nvSpPr>
          <p:spPr bwMode="auto">
            <a:xfrm>
              <a:off x="3746" y="2576"/>
              <a:ext cx="58" cy="58"/>
            </a:xfrm>
            <a:custGeom>
              <a:avLst/>
              <a:gdLst>
                <a:gd name="T0" fmla="*/ 0 w 80"/>
                <a:gd name="T1" fmla="*/ 53 h 63"/>
                <a:gd name="T2" fmla="*/ 44 w 80"/>
                <a:gd name="T3" fmla="*/ 31 h 63"/>
                <a:gd name="T4" fmla="*/ 44 w 80"/>
                <a:gd name="T5" fmla="*/ 27 h 63"/>
                <a:gd name="T6" fmla="*/ 53 w 80"/>
                <a:gd name="T7" fmla="*/ 22 h 63"/>
                <a:gd name="T8" fmla="*/ 62 w 80"/>
                <a:gd name="T9" fmla="*/ 0 h 63"/>
                <a:gd name="T10" fmla="*/ 70 w 80"/>
                <a:gd name="T11" fmla="*/ 0 h 63"/>
                <a:gd name="T12" fmla="*/ 79 w 80"/>
                <a:gd name="T13" fmla="*/ 13 h 63"/>
                <a:gd name="T14" fmla="*/ 79 w 80"/>
                <a:gd name="T15" fmla="*/ 18 h 63"/>
                <a:gd name="T16" fmla="*/ 70 w 80"/>
                <a:gd name="T17" fmla="*/ 27 h 63"/>
                <a:gd name="T18" fmla="*/ 53 w 80"/>
                <a:gd name="T19" fmla="*/ 49 h 63"/>
                <a:gd name="T20" fmla="*/ 35 w 80"/>
                <a:gd name="T21" fmla="*/ 58 h 63"/>
                <a:gd name="T22" fmla="*/ 18 w 80"/>
                <a:gd name="T23" fmla="*/ 62 h 63"/>
                <a:gd name="T24" fmla="*/ 9 w 80"/>
                <a:gd name="T25" fmla="*/ 62 h 63"/>
                <a:gd name="T26" fmla="*/ 0 w 80"/>
                <a:gd name="T27" fmla="*/ 62 h 63"/>
                <a:gd name="T28" fmla="*/ 0 w 80"/>
                <a:gd name="T29" fmla="*/ 58 h 63"/>
                <a:gd name="T30" fmla="*/ 0 w 80"/>
                <a:gd name="T31" fmla="*/ 53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63"/>
                <a:gd name="T50" fmla="*/ 80 w 80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63">
                  <a:moveTo>
                    <a:pt x="0" y="53"/>
                  </a:moveTo>
                  <a:lnTo>
                    <a:pt x="44" y="31"/>
                  </a:lnTo>
                  <a:lnTo>
                    <a:pt x="44" y="27"/>
                  </a:lnTo>
                  <a:lnTo>
                    <a:pt x="53" y="2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9" y="13"/>
                  </a:lnTo>
                  <a:lnTo>
                    <a:pt x="79" y="18"/>
                  </a:lnTo>
                  <a:lnTo>
                    <a:pt x="70" y="27"/>
                  </a:lnTo>
                  <a:lnTo>
                    <a:pt x="53" y="49"/>
                  </a:lnTo>
                  <a:lnTo>
                    <a:pt x="35" y="58"/>
                  </a:lnTo>
                  <a:lnTo>
                    <a:pt x="18" y="62"/>
                  </a:lnTo>
                  <a:lnTo>
                    <a:pt x="9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73" name="Oval 377"/>
            <p:cNvSpPr>
              <a:spLocks noChangeArrowheads="1"/>
            </p:cNvSpPr>
            <p:nvPr/>
          </p:nvSpPr>
          <p:spPr bwMode="auto">
            <a:xfrm>
              <a:off x="3862" y="2693"/>
              <a:ext cx="10" cy="6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74" name="Oval 378"/>
            <p:cNvSpPr>
              <a:spLocks noChangeArrowheads="1"/>
            </p:cNvSpPr>
            <p:nvPr/>
          </p:nvSpPr>
          <p:spPr bwMode="auto">
            <a:xfrm>
              <a:off x="3810" y="2616"/>
              <a:ext cx="7" cy="23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75" name="Oval 379"/>
            <p:cNvSpPr>
              <a:spLocks noChangeArrowheads="1"/>
            </p:cNvSpPr>
            <p:nvPr/>
          </p:nvSpPr>
          <p:spPr bwMode="auto">
            <a:xfrm>
              <a:off x="3807" y="2665"/>
              <a:ext cx="13" cy="9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76" name="Oval 380"/>
            <p:cNvSpPr>
              <a:spLocks noChangeArrowheads="1"/>
            </p:cNvSpPr>
            <p:nvPr/>
          </p:nvSpPr>
          <p:spPr bwMode="auto">
            <a:xfrm>
              <a:off x="3871" y="2623"/>
              <a:ext cx="6" cy="9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77" name="Oval 381"/>
            <p:cNvSpPr>
              <a:spLocks noChangeArrowheads="1"/>
            </p:cNvSpPr>
            <p:nvPr/>
          </p:nvSpPr>
          <p:spPr bwMode="auto">
            <a:xfrm>
              <a:off x="3871" y="2659"/>
              <a:ext cx="6" cy="17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78" name="Oval 382"/>
            <p:cNvSpPr>
              <a:spLocks noChangeArrowheads="1"/>
            </p:cNvSpPr>
            <p:nvPr/>
          </p:nvSpPr>
          <p:spPr bwMode="auto">
            <a:xfrm>
              <a:off x="3676" y="2442"/>
              <a:ext cx="13" cy="5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79" name="Oval 383"/>
            <p:cNvSpPr>
              <a:spLocks noChangeArrowheads="1"/>
            </p:cNvSpPr>
            <p:nvPr/>
          </p:nvSpPr>
          <p:spPr bwMode="auto">
            <a:xfrm>
              <a:off x="3465" y="2432"/>
              <a:ext cx="4" cy="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80" name="Freeform 384"/>
            <p:cNvSpPr>
              <a:spLocks/>
            </p:cNvSpPr>
            <p:nvPr/>
          </p:nvSpPr>
          <p:spPr bwMode="auto">
            <a:xfrm>
              <a:off x="3432" y="2315"/>
              <a:ext cx="30" cy="93"/>
            </a:xfrm>
            <a:custGeom>
              <a:avLst/>
              <a:gdLst>
                <a:gd name="T0" fmla="*/ 16 w 41"/>
                <a:gd name="T1" fmla="*/ 0 h 102"/>
                <a:gd name="T2" fmla="*/ 8 w 41"/>
                <a:gd name="T3" fmla="*/ 0 h 102"/>
                <a:gd name="T4" fmla="*/ 0 w 41"/>
                <a:gd name="T5" fmla="*/ 4 h 102"/>
                <a:gd name="T6" fmla="*/ 0 w 41"/>
                <a:gd name="T7" fmla="*/ 12 h 102"/>
                <a:gd name="T8" fmla="*/ 0 w 41"/>
                <a:gd name="T9" fmla="*/ 25 h 102"/>
                <a:gd name="T10" fmla="*/ 0 w 41"/>
                <a:gd name="T11" fmla="*/ 41 h 102"/>
                <a:gd name="T12" fmla="*/ 0 w 41"/>
                <a:gd name="T13" fmla="*/ 53 h 102"/>
                <a:gd name="T14" fmla="*/ 0 w 41"/>
                <a:gd name="T15" fmla="*/ 57 h 102"/>
                <a:gd name="T16" fmla="*/ 0 w 41"/>
                <a:gd name="T17" fmla="*/ 61 h 102"/>
                <a:gd name="T18" fmla="*/ 0 w 41"/>
                <a:gd name="T19" fmla="*/ 65 h 102"/>
                <a:gd name="T20" fmla="*/ 0 w 41"/>
                <a:gd name="T21" fmla="*/ 73 h 102"/>
                <a:gd name="T22" fmla="*/ 8 w 41"/>
                <a:gd name="T23" fmla="*/ 89 h 102"/>
                <a:gd name="T24" fmla="*/ 8 w 41"/>
                <a:gd name="T25" fmla="*/ 97 h 102"/>
                <a:gd name="T26" fmla="*/ 16 w 41"/>
                <a:gd name="T27" fmla="*/ 101 h 102"/>
                <a:gd name="T28" fmla="*/ 24 w 41"/>
                <a:gd name="T29" fmla="*/ 93 h 102"/>
                <a:gd name="T30" fmla="*/ 24 w 41"/>
                <a:gd name="T31" fmla="*/ 85 h 102"/>
                <a:gd name="T32" fmla="*/ 24 w 41"/>
                <a:gd name="T33" fmla="*/ 73 h 102"/>
                <a:gd name="T34" fmla="*/ 24 w 41"/>
                <a:gd name="T35" fmla="*/ 61 h 102"/>
                <a:gd name="T36" fmla="*/ 24 w 41"/>
                <a:gd name="T37" fmla="*/ 57 h 102"/>
                <a:gd name="T38" fmla="*/ 32 w 41"/>
                <a:gd name="T39" fmla="*/ 45 h 102"/>
                <a:gd name="T40" fmla="*/ 32 w 41"/>
                <a:gd name="T41" fmla="*/ 41 h 102"/>
                <a:gd name="T42" fmla="*/ 32 w 41"/>
                <a:gd name="T43" fmla="*/ 37 h 102"/>
                <a:gd name="T44" fmla="*/ 32 w 41"/>
                <a:gd name="T45" fmla="*/ 29 h 102"/>
                <a:gd name="T46" fmla="*/ 32 w 41"/>
                <a:gd name="T47" fmla="*/ 25 h 102"/>
                <a:gd name="T48" fmla="*/ 32 w 41"/>
                <a:gd name="T49" fmla="*/ 21 h 102"/>
                <a:gd name="T50" fmla="*/ 40 w 41"/>
                <a:gd name="T51" fmla="*/ 12 h 102"/>
                <a:gd name="T52" fmla="*/ 40 w 41"/>
                <a:gd name="T53" fmla="*/ 4 h 102"/>
                <a:gd name="T54" fmla="*/ 40 w 41"/>
                <a:gd name="T55" fmla="*/ 0 h 102"/>
                <a:gd name="T56" fmla="*/ 32 w 41"/>
                <a:gd name="T57" fmla="*/ 0 h 102"/>
                <a:gd name="T58" fmla="*/ 16 w 41"/>
                <a:gd name="T59" fmla="*/ 0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102"/>
                <a:gd name="T92" fmla="*/ 41 w 41"/>
                <a:gd name="T93" fmla="*/ 102 h 1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102">
                  <a:moveTo>
                    <a:pt x="16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8" y="89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93"/>
                  </a:lnTo>
                  <a:lnTo>
                    <a:pt x="24" y="85"/>
                  </a:lnTo>
                  <a:lnTo>
                    <a:pt x="24" y="73"/>
                  </a:lnTo>
                  <a:lnTo>
                    <a:pt x="24" y="61"/>
                  </a:lnTo>
                  <a:lnTo>
                    <a:pt x="24" y="57"/>
                  </a:lnTo>
                  <a:lnTo>
                    <a:pt x="32" y="45"/>
                  </a:lnTo>
                  <a:lnTo>
                    <a:pt x="32" y="41"/>
                  </a:lnTo>
                  <a:lnTo>
                    <a:pt x="32" y="37"/>
                  </a:lnTo>
                  <a:lnTo>
                    <a:pt x="32" y="29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40" y="12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16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81" name="Freeform 385"/>
            <p:cNvSpPr>
              <a:spLocks/>
            </p:cNvSpPr>
            <p:nvPr/>
          </p:nvSpPr>
          <p:spPr bwMode="auto">
            <a:xfrm>
              <a:off x="3401" y="2411"/>
              <a:ext cx="31" cy="35"/>
            </a:xfrm>
            <a:custGeom>
              <a:avLst/>
              <a:gdLst>
                <a:gd name="T0" fmla="*/ 0 w 41"/>
                <a:gd name="T1" fmla="*/ 29 h 38"/>
                <a:gd name="T2" fmla="*/ 0 w 41"/>
                <a:gd name="T3" fmla="*/ 33 h 38"/>
                <a:gd name="T4" fmla="*/ 8 w 41"/>
                <a:gd name="T5" fmla="*/ 37 h 38"/>
                <a:gd name="T6" fmla="*/ 16 w 41"/>
                <a:gd name="T7" fmla="*/ 33 h 38"/>
                <a:gd name="T8" fmla="*/ 24 w 41"/>
                <a:gd name="T9" fmla="*/ 29 h 38"/>
                <a:gd name="T10" fmla="*/ 24 w 41"/>
                <a:gd name="T11" fmla="*/ 25 h 38"/>
                <a:gd name="T12" fmla="*/ 24 w 41"/>
                <a:gd name="T13" fmla="*/ 21 h 38"/>
                <a:gd name="T14" fmla="*/ 32 w 41"/>
                <a:gd name="T15" fmla="*/ 17 h 38"/>
                <a:gd name="T16" fmla="*/ 40 w 41"/>
                <a:gd name="T17" fmla="*/ 8 h 38"/>
                <a:gd name="T18" fmla="*/ 40 w 41"/>
                <a:gd name="T19" fmla="*/ 4 h 38"/>
                <a:gd name="T20" fmla="*/ 40 w 41"/>
                <a:gd name="T21" fmla="*/ 0 h 38"/>
                <a:gd name="T22" fmla="*/ 32 w 41"/>
                <a:gd name="T23" fmla="*/ 0 h 38"/>
                <a:gd name="T24" fmla="*/ 24 w 41"/>
                <a:gd name="T25" fmla="*/ 8 h 38"/>
                <a:gd name="T26" fmla="*/ 16 w 41"/>
                <a:gd name="T27" fmla="*/ 17 h 38"/>
                <a:gd name="T28" fmla="*/ 8 w 41"/>
                <a:gd name="T29" fmla="*/ 25 h 38"/>
                <a:gd name="T30" fmla="*/ 0 w 41"/>
                <a:gd name="T31" fmla="*/ 29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38"/>
                <a:gd name="T50" fmla="*/ 41 w 41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38">
                  <a:moveTo>
                    <a:pt x="0" y="29"/>
                  </a:moveTo>
                  <a:lnTo>
                    <a:pt x="0" y="33"/>
                  </a:lnTo>
                  <a:lnTo>
                    <a:pt x="8" y="37"/>
                  </a:lnTo>
                  <a:lnTo>
                    <a:pt x="16" y="33"/>
                  </a:lnTo>
                  <a:lnTo>
                    <a:pt x="24" y="29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32" y="17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17"/>
                  </a:lnTo>
                  <a:lnTo>
                    <a:pt x="8" y="25"/>
                  </a:lnTo>
                  <a:lnTo>
                    <a:pt x="0" y="29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82" name="Freeform 386"/>
            <p:cNvSpPr>
              <a:spLocks/>
            </p:cNvSpPr>
            <p:nvPr/>
          </p:nvSpPr>
          <p:spPr bwMode="auto">
            <a:xfrm>
              <a:off x="3449" y="2407"/>
              <a:ext cx="13" cy="23"/>
            </a:xfrm>
            <a:custGeom>
              <a:avLst/>
              <a:gdLst>
                <a:gd name="T0" fmla="*/ 8 w 17"/>
                <a:gd name="T1" fmla="*/ 0 h 25"/>
                <a:gd name="T2" fmla="*/ 0 w 17"/>
                <a:gd name="T3" fmla="*/ 8 h 25"/>
                <a:gd name="T4" fmla="*/ 0 w 17"/>
                <a:gd name="T5" fmla="*/ 16 h 25"/>
                <a:gd name="T6" fmla="*/ 8 w 17"/>
                <a:gd name="T7" fmla="*/ 24 h 25"/>
                <a:gd name="T8" fmla="*/ 16 w 17"/>
                <a:gd name="T9" fmla="*/ 24 h 25"/>
                <a:gd name="T10" fmla="*/ 16 w 17"/>
                <a:gd name="T11" fmla="*/ 20 h 25"/>
                <a:gd name="T12" fmla="*/ 16 w 17"/>
                <a:gd name="T13" fmla="*/ 16 h 25"/>
                <a:gd name="T14" fmla="*/ 16 w 17"/>
                <a:gd name="T15" fmla="*/ 8 h 25"/>
                <a:gd name="T16" fmla="*/ 8 w 17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5"/>
                <a:gd name="T29" fmla="*/ 17 w 1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5">
                  <a:moveTo>
                    <a:pt x="8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83" name="Oval 387"/>
            <p:cNvSpPr>
              <a:spLocks noChangeArrowheads="1"/>
            </p:cNvSpPr>
            <p:nvPr/>
          </p:nvSpPr>
          <p:spPr bwMode="auto">
            <a:xfrm>
              <a:off x="3458" y="2375"/>
              <a:ext cx="14" cy="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84" name="Oval 388"/>
            <p:cNvSpPr>
              <a:spLocks noChangeArrowheads="1"/>
            </p:cNvSpPr>
            <p:nvPr/>
          </p:nvSpPr>
          <p:spPr bwMode="auto">
            <a:xfrm>
              <a:off x="3478" y="2407"/>
              <a:ext cx="10" cy="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85" name="Freeform 389"/>
            <p:cNvSpPr>
              <a:spLocks/>
            </p:cNvSpPr>
            <p:nvPr/>
          </p:nvSpPr>
          <p:spPr bwMode="auto">
            <a:xfrm>
              <a:off x="3456" y="2437"/>
              <a:ext cx="47" cy="47"/>
            </a:xfrm>
            <a:custGeom>
              <a:avLst/>
              <a:gdLst>
                <a:gd name="T0" fmla="*/ 49 w 66"/>
                <a:gd name="T1" fmla="*/ 0 h 51"/>
                <a:gd name="T2" fmla="*/ 33 w 66"/>
                <a:gd name="T3" fmla="*/ 8 h 51"/>
                <a:gd name="T4" fmla="*/ 16 w 66"/>
                <a:gd name="T5" fmla="*/ 8 h 51"/>
                <a:gd name="T6" fmla="*/ 0 w 66"/>
                <a:gd name="T7" fmla="*/ 12 h 51"/>
                <a:gd name="T8" fmla="*/ 0 w 66"/>
                <a:gd name="T9" fmla="*/ 17 h 51"/>
                <a:gd name="T10" fmla="*/ 0 w 66"/>
                <a:gd name="T11" fmla="*/ 25 h 51"/>
                <a:gd name="T12" fmla="*/ 0 w 66"/>
                <a:gd name="T13" fmla="*/ 29 h 51"/>
                <a:gd name="T14" fmla="*/ 0 w 66"/>
                <a:gd name="T15" fmla="*/ 33 h 51"/>
                <a:gd name="T16" fmla="*/ 16 w 66"/>
                <a:gd name="T17" fmla="*/ 33 h 51"/>
                <a:gd name="T18" fmla="*/ 24 w 66"/>
                <a:gd name="T19" fmla="*/ 33 h 51"/>
                <a:gd name="T20" fmla="*/ 24 w 66"/>
                <a:gd name="T21" fmla="*/ 37 h 51"/>
                <a:gd name="T22" fmla="*/ 24 w 66"/>
                <a:gd name="T23" fmla="*/ 46 h 51"/>
                <a:gd name="T24" fmla="*/ 41 w 66"/>
                <a:gd name="T25" fmla="*/ 50 h 51"/>
                <a:gd name="T26" fmla="*/ 49 w 66"/>
                <a:gd name="T27" fmla="*/ 46 h 51"/>
                <a:gd name="T28" fmla="*/ 49 w 66"/>
                <a:gd name="T29" fmla="*/ 42 h 51"/>
                <a:gd name="T30" fmla="*/ 49 w 66"/>
                <a:gd name="T31" fmla="*/ 33 h 51"/>
                <a:gd name="T32" fmla="*/ 49 w 66"/>
                <a:gd name="T33" fmla="*/ 29 h 51"/>
                <a:gd name="T34" fmla="*/ 57 w 66"/>
                <a:gd name="T35" fmla="*/ 33 h 51"/>
                <a:gd name="T36" fmla="*/ 65 w 66"/>
                <a:gd name="T37" fmla="*/ 33 h 51"/>
                <a:gd name="T38" fmla="*/ 65 w 66"/>
                <a:gd name="T39" fmla="*/ 29 h 51"/>
                <a:gd name="T40" fmla="*/ 65 w 66"/>
                <a:gd name="T41" fmla="*/ 25 h 51"/>
                <a:gd name="T42" fmla="*/ 65 w 66"/>
                <a:gd name="T43" fmla="*/ 17 h 51"/>
                <a:gd name="T44" fmla="*/ 65 w 66"/>
                <a:gd name="T45" fmla="*/ 12 h 51"/>
                <a:gd name="T46" fmla="*/ 57 w 66"/>
                <a:gd name="T47" fmla="*/ 0 h 51"/>
                <a:gd name="T48" fmla="*/ 49 w 66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51"/>
                <a:gd name="T77" fmla="*/ 66 w 6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51">
                  <a:moveTo>
                    <a:pt x="49" y="0"/>
                  </a:moveTo>
                  <a:lnTo>
                    <a:pt x="33" y="8"/>
                  </a:lnTo>
                  <a:lnTo>
                    <a:pt x="16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24" y="33"/>
                  </a:lnTo>
                  <a:lnTo>
                    <a:pt x="24" y="37"/>
                  </a:lnTo>
                  <a:lnTo>
                    <a:pt x="24" y="46"/>
                  </a:lnTo>
                  <a:lnTo>
                    <a:pt x="41" y="50"/>
                  </a:lnTo>
                  <a:lnTo>
                    <a:pt x="49" y="46"/>
                  </a:lnTo>
                  <a:lnTo>
                    <a:pt x="49" y="42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5" y="29"/>
                  </a:lnTo>
                  <a:lnTo>
                    <a:pt x="65" y="25"/>
                  </a:lnTo>
                  <a:lnTo>
                    <a:pt x="65" y="17"/>
                  </a:lnTo>
                  <a:lnTo>
                    <a:pt x="65" y="12"/>
                  </a:lnTo>
                  <a:lnTo>
                    <a:pt x="57" y="0"/>
                  </a:lnTo>
                  <a:lnTo>
                    <a:pt x="4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86" name="Freeform 390"/>
            <p:cNvSpPr>
              <a:spLocks/>
            </p:cNvSpPr>
            <p:nvPr/>
          </p:nvSpPr>
          <p:spPr bwMode="auto">
            <a:xfrm>
              <a:off x="3335" y="2463"/>
              <a:ext cx="90" cy="95"/>
            </a:xfrm>
            <a:custGeom>
              <a:avLst/>
              <a:gdLst>
                <a:gd name="T0" fmla="*/ 72 w 120"/>
                <a:gd name="T1" fmla="*/ 60 h 104"/>
                <a:gd name="T2" fmla="*/ 79 w 120"/>
                <a:gd name="T3" fmla="*/ 47 h 104"/>
                <a:gd name="T4" fmla="*/ 95 w 120"/>
                <a:gd name="T5" fmla="*/ 47 h 104"/>
                <a:gd name="T6" fmla="*/ 103 w 120"/>
                <a:gd name="T7" fmla="*/ 47 h 104"/>
                <a:gd name="T8" fmla="*/ 111 w 120"/>
                <a:gd name="T9" fmla="*/ 47 h 104"/>
                <a:gd name="T10" fmla="*/ 95 w 120"/>
                <a:gd name="T11" fmla="*/ 39 h 104"/>
                <a:gd name="T12" fmla="*/ 119 w 120"/>
                <a:gd name="T13" fmla="*/ 30 h 104"/>
                <a:gd name="T14" fmla="*/ 119 w 120"/>
                <a:gd name="T15" fmla="*/ 26 h 104"/>
                <a:gd name="T16" fmla="*/ 119 w 120"/>
                <a:gd name="T17" fmla="*/ 22 h 104"/>
                <a:gd name="T18" fmla="*/ 111 w 120"/>
                <a:gd name="T19" fmla="*/ 17 h 104"/>
                <a:gd name="T20" fmla="*/ 103 w 120"/>
                <a:gd name="T21" fmla="*/ 13 h 104"/>
                <a:gd name="T22" fmla="*/ 103 w 120"/>
                <a:gd name="T23" fmla="*/ 9 h 104"/>
                <a:gd name="T24" fmla="*/ 95 w 120"/>
                <a:gd name="T25" fmla="*/ 0 h 104"/>
                <a:gd name="T26" fmla="*/ 79 w 120"/>
                <a:gd name="T27" fmla="*/ 5 h 104"/>
                <a:gd name="T28" fmla="*/ 72 w 120"/>
                <a:gd name="T29" fmla="*/ 9 h 104"/>
                <a:gd name="T30" fmla="*/ 64 w 120"/>
                <a:gd name="T31" fmla="*/ 13 h 104"/>
                <a:gd name="T32" fmla="*/ 56 w 120"/>
                <a:gd name="T33" fmla="*/ 39 h 104"/>
                <a:gd name="T34" fmla="*/ 48 w 120"/>
                <a:gd name="T35" fmla="*/ 43 h 104"/>
                <a:gd name="T36" fmla="*/ 40 w 120"/>
                <a:gd name="T37" fmla="*/ 47 h 104"/>
                <a:gd name="T38" fmla="*/ 32 w 120"/>
                <a:gd name="T39" fmla="*/ 52 h 104"/>
                <a:gd name="T40" fmla="*/ 24 w 120"/>
                <a:gd name="T41" fmla="*/ 60 h 104"/>
                <a:gd name="T42" fmla="*/ 16 w 120"/>
                <a:gd name="T43" fmla="*/ 64 h 104"/>
                <a:gd name="T44" fmla="*/ 16 w 120"/>
                <a:gd name="T45" fmla="*/ 69 h 104"/>
                <a:gd name="T46" fmla="*/ 8 w 120"/>
                <a:gd name="T47" fmla="*/ 86 h 104"/>
                <a:gd name="T48" fmla="*/ 0 w 120"/>
                <a:gd name="T49" fmla="*/ 94 h 104"/>
                <a:gd name="T50" fmla="*/ 8 w 120"/>
                <a:gd name="T51" fmla="*/ 99 h 104"/>
                <a:gd name="T52" fmla="*/ 16 w 120"/>
                <a:gd name="T53" fmla="*/ 103 h 104"/>
                <a:gd name="T54" fmla="*/ 24 w 120"/>
                <a:gd name="T55" fmla="*/ 103 h 104"/>
                <a:gd name="T56" fmla="*/ 24 w 120"/>
                <a:gd name="T57" fmla="*/ 99 h 104"/>
                <a:gd name="T58" fmla="*/ 24 w 120"/>
                <a:gd name="T59" fmla="*/ 90 h 104"/>
                <a:gd name="T60" fmla="*/ 32 w 120"/>
                <a:gd name="T61" fmla="*/ 90 h 104"/>
                <a:gd name="T62" fmla="*/ 32 w 120"/>
                <a:gd name="T63" fmla="*/ 86 h 104"/>
                <a:gd name="T64" fmla="*/ 40 w 120"/>
                <a:gd name="T65" fmla="*/ 86 h 104"/>
                <a:gd name="T66" fmla="*/ 48 w 120"/>
                <a:gd name="T67" fmla="*/ 82 h 104"/>
                <a:gd name="T68" fmla="*/ 56 w 120"/>
                <a:gd name="T69" fmla="*/ 73 h 104"/>
                <a:gd name="T70" fmla="*/ 72 w 120"/>
                <a:gd name="T71" fmla="*/ 60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"/>
                <a:gd name="T109" fmla="*/ 0 h 104"/>
                <a:gd name="T110" fmla="*/ 120 w 120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" h="104">
                  <a:moveTo>
                    <a:pt x="72" y="60"/>
                  </a:moveTo>
                  <a:lnTo>
                    <a:pt x="79" y="47"/>
                  </a:lnTo>
                  <a:lnTo>
                    <a:pt x="95" y="47"/>
                  </a:lnTo>
                  <a:lnTo>
                    <a:pt x="103" y="47"/>
                  </a:lnTo>
                  <a:lnTo>
                    <a:pt x="111" y="47"/>
                  </a:lnTo>
                  <a:lnTo>
                    <a:pt x="95" y="39"/>
                  </a:lnTo>
                  <a:lnTo>
                    <a:pt x="119" y="30"/>
                  </a:lnTo>
                  <a:lnTo>
                    <a:pt x="119" y="26"/>
                  </a:lnTo>
                  <a:lnTo>
                    <a:pt x="119" y="22"/>
                  </a:lnTo>
                  <a:lnTo>
                    <a:pt x="111" y="17"/>
                  </a:lnTo>
                  <a:lnTo>
                    <a:pt x="103" y="13"/>
                  </a:lnTo>
                  <a:lnTo>
                    <a:pt x="103" y="9"/>
                  </a:lnTo>
                  <a:lnTo>
                    <a:pt x="95" y="0"/>
                  </a:lnTo>
                  <a:lnTo>
                    <a:pt x="79" y="5"/>
                  </a:lnTo>
                  <a:lnTo>
                    <a:pt x="72" y="9"/>
                  </a:lnTo>
                  <a:lnTo>
                    <a:pt x="64" y="13"/>
                  </a:lnTo>
                  <a:lnTo>
                    <a:pt x="56" y="39"/>
                  </a:lnTo>
                  <a:lnTo>
                    <a:pt x="48" y="43"/>
                  </a:lnTo>
                  <a:lnTo>
                    <a:pt x="40" y="47"/>
                  </a:lnTo>
                  <a:lnTo>
                    <a:pt x="32" y="52"/>
                  </a:lnTo>
                  <a:lnTo>
                    <a:pt x="24" y="60"/>
                  </a:lnTo>
                  <a:lnTo>
                    <a:pt x="16" y="64"/>
                  </a:lnTo>
                  <a:lnTo>
                    <a:pt x="16" y="69"/>
                  </a:lnTo>
                  <a:lnTo>
                    <a:pt x="8" y="86"/>
                  </a:lnTo>
                  <a:lnTo>
                    <a:pt x="0" y="94"/>
                  </a:lnTo>
                  <a:lnTo>
                    <a:pt x="8" y="99"/>
                  </a:lnTo>
                  <a:lnTo>
                    <a:pt x="16" y="103"/>
                  </a:lnTo>
                  <a:lnTo>
                    <a:pt x="24" y="103"/>
                  </a:lnTo>
                  <a:lnTo>
                    <a:pt x="24" y="99"/>
                  </a:lnTo>
                  <a:lnTo>
                    <a:pt x="24" y="90"/>
                  </a:lnTo>
                  <a:lnTo>
                    <a:pt x="32" y="90"/>
                  </a:lnTo>
                  <a:lnTo>
                    <a:pt x="32" y="86"/>
                  </a:lnTo>
                  <a:lnTo>
                    <a:pt x="40" y="86"/>
                  </a:lnTo>
                  <a:lnTo>
                    <a:pt x="48" y="82"/>
                  </a:lnTo>
                  <a:lnTo>
                    <a:pt x="56" y="73"/>
                  </a:lnTo>
                  <a:lnTo>
                    <a:pt x="72" y="60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87" name="Freeform 391"/>
            <p:cNvSpPr>
              <a:spLocks/>
            </p:cNvSpPr>
            <p:nvPr/>
          </p:nvSpPr>
          <p:spPr bwMode="auto">
            <a:xfrm>
              <a:off x="3316" y="2503"/>
              <a:ext cx="105" cy="109"/>
            </a:xfrm>
            <a:custGeom>
              <a:avLst/>
              <a:gdLst>
                <a:gd name="T0" fmla="*/ 118 w 143"/>
                <a:gd name="T1" fmla="*/ 31 h 119"/>
                <a:gd name="T2" fmla="*/ 118 w 143"/>
                <a:gd name="T3" fmla="*/ 35 h 119"/>
                <a:gd name="T4" fmla="*/ 126 w 143"/>
                <a:gd name="T5" fmla="*/ 39 h 119"/>
                <a:gd name="T6" fmla="*/ 134 w 143"/>
                <a:gd name="T7" fmla="*/ 48 h 119"/>
                <a:gd name="T8" fmla="*/ 134 w 143"/>
                <a:gd name="T9" fmla="*/ 52 h 119"/>
                <a:gd name="T10" fmla="*/ 126 w 143"/>
                <a:gd name="T11" fmla="*/ 52 h 119"/>
                <a:gd name="T12" fmla="*/ 118 w 143"/>
                <a:gd name="T13" fmla="*/ 57 h 119"/>
                <a:gd name="T14" fmla="*/ 118 w 143"/>
                <a:gd name="T15" fmla="*/ 61 h 119"/>
                <a:gd name="T16" fmla="*/ 118 w 143"/>
                <a:gd name="T17" fmla="*/ 74 h 119"/>
                <a:gd name="T18" fmla="*/ 110 w 143"/>
                <a:gd name="T19" fmla="*/ 79 h 119"/>
                <a:gd name="T20" fmla="*/ 102 w 143"/>
                <a:gd name="T21" fmla="*/ 83 h 119"/>
                <a:gd name="T22" fmla="*/ 102 w 143"/>
                <a:gd name="T23" fmla="*/ 87 h 119"/>
                <a:gd name="T24" fmla="*/ 102 w 143"/>
                <a:gd name="T25" fmla="*/ 92 h 119"/>
                <a:gd name="T26" fmla="*/ 102 w 143"/>
                <a:gd name="T27" fmla="*/ 96 h 119"/>
                <a:gd name="T28" fmla="*/ 95 w 143"/>
                <a:gd name="T29" fmla="*/ 105 h 119"/>
                <a:gd name="T30" fmla="*/ 95 w 143"/>
                <a:gd name="T31" fmla="*/ 109 h 119"/>
                <a:gd name="T32" fmla="*/ 79 w 143"/>
                <a:gd name="T33" fmla="*/ 114 h 119"/>
                <a:gd name="T34" fmla="*/ 71 w 143"/>
                <a:gd name="T35" fmla="*/ 118 h 119"/>
                <a:gd name="T36" fmla="*/ 71 w 143"/>
                <a:gd name="T37" fmla="*/ 109 h 119"/>
                <a:gd name="T38" fmla="*/ 55 w 143"/>
                <a:gd name="T39" fmla="*/ 109 h 119"/>
                <a:gd name="T40" fmla="*/ 55 w 143"/>
                <a:gd name="T41" fmla="*/ 105 h 119"/>
                <a:gd name="T42" fmla="*/ 47 w 143"/>
                <a:gd name="T43" fmla="*/ 105 h 119"/>
                <a:gd name="T44" fmla="*/ 31 w 143"/>
                <a:gd name="T45" fmla="*/ 105 h 119"/>
                <a:gd name="T46" fmla="*/ 23 w 143"/>
                <a:gd name="T47" fmla="*/ 101 h 119"/>
                <a:gd name="T48" fmla="*/ 16 w 143"/>
                <a:gd name="T49" fmla="*/ 92 h 119"/>
                <a:gd name="T50" fmla="*/ 0 w 143"/>
                <a:gd name="T51" fmla="*/ 87 h 119"/>
                <a:gd name="T52" fmla="*/ 0 w 143"/>
                <a:gd name="T53" fmla="*/ 83 h 119"/>
                <a:gd name="T54" fmla="*/ 8 w 143"/>
                <a:gd name="T55" fmla="*/ 79 h 119"/>
                <a:gd name="T56" fmla="*/ 0 w 143"/>
                <a:gd name="T57" fmla="*/ 66 h 119"/>
                <a:gd name="T58" fmla="*/ 8 w 143"/>
                <a:gd name="T59" fmla="*/ 52 h 119"/>
                <a:gd name="T60" fmla="*/ 8 w 143"/>
                <a:gd name="T61" fmla="*/ 48 h 119"/>
                <a:gd name="T62" fmla="*/ 31 w 143"/>
                <a:gd name="T63" fmla="*/ 48 h 119"/>
                <a:gd name="T64" fmla="*/ 23 w 143"/>
                <a:gd name="T65" fmla="*/ 52 h 119"/>
                <a:gd name="T66" fmla="*/ 23 w 143"/>
                <a:gd name="T67" fmla="*/ 57 h 119"/>
                <a:gd name="T68" fmla="*/ 31 w 143"/>
                <a:gd name="T69" fmla="*/ 57 h 119"/>
                <a:gd name="T70" fmla="*/ 39 w 143"/>
                <a:gd name="T71" fmla="*/ 57 h 119"/>
                <a:gd name="T72" fmla="*/ 47 w 143"/>
                <a:gd name="T73" fmla="*/ 48 h 119"/>
                <a:gd name="T74" fmla="*/ 55 w 143"/>
                <a:gd name="T75" fmla="*/ 44 h 119"/>
                <a:gd name="T76" fmla="*/ 63 w 143"/>
                <a:gd name="T77" fmla="*/ 39 h 119"/>
                <a:gd name="T78" fmla="*/ 79 w 143"/>
                <a:gd name="T79" fmla="*/ 35 h 119"/>
                <a:gd name="T80" fmla="*/ 87 w 143"/>
                <a:gd name="T81" fmla="*/ 31 h 119"/>
                <a:gd name="T82" fmla="*/ 95 w 143"/>
                <a:gd name="T83" fmla="*/ 17 h 119"/>
                <a:gd name="T84" fmla="*/ 102 w 143"/>
                <a:gd name="T85" fmla="*/ 4 h 119"/>
                <a:gd name="T86" fmla="*/ 110 w 143"/>
                <a:gd name="T87" fmla="*/ 4 h 119"/>
                <a:gd name="T88" fmla="*/ 118 w 143"/>
                <a:gd name="T89" fmla="*/ 4 h 119"/>
                <a:gd name="T90" fmla="*/ 142 w 143"/>
                <a:gd name="T91" fmla="*/ 0 h 119"/>
                <a:gd name="T92" fmla="*/ 142 w 143"/>
                <a:gd name="T93" fmla="*/ 4 h 119"/>
                <a:gd name="T94" fmla="*/ 134 w 143"/>
                <a:gd name="T95" fmla="*/ 9 h 119"/>
                <a:gd name="T96" fmla="*/ 118 w 143"/>
                <a:gd name="T97" fmla="*/ 17 h 119"/>
                <a:gd name="T98" fmla="*/ 118 w 143"/>
                <a:gd name="T99" fmla="*/ 31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119"/>
                <a:gd name="T152" fmla="*/ 143 w 143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119">
                  <a:moveTo>
                    <a:pt x="118" y="31"/>
                  </a:moveTo>
                  <a:lnTo>
                    <a:pt x="118" y="35"/>
                  </a:lnTo>
                  <a:lnTo>
                    <a:pt x="126" y="39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26" y="52"/>
                  </a:lnTo>
                  <a:lnTo>
                    <a:pt x="118" y="57"/>
                  </a:lnTo>
                  <a:lnTo>
                    <a:pt x="118" y="61"/>
                  </a:lnTo>
                  <a:lnTo>
                    <a:pt x="118" y="74"/>
                  </a:lnTo>
                  <a:lnTo>
                    <a:pt x="110" y="79"/>
                  </a:lnTo>
                  <a:lnTo>
                    <a:pt x="102" y="83"/>
                  </a:lnTo>
                  <a:lnTo>
                    <a:pt x="102" y="87"/>
                  </a:lnTo>
                  <a:lnTo>
                    <a:pt x="102" y="92"/>
                  </a:lnTo>
                  <a:lnTo>
                    <a:pt x="102" y="96"/>
                  </a:lnTo>
                  <a:lnTo>
                    <a:pt x="95" y="105"/>
                  </a:lnTo>
                  <a:lnTo>
                    <a:pt x="95" y="109"/>
                  </a:lnTo>
                  <a:lnTo>
                    <a:pt x="79" y="114"/>
                  </a:lnTo>
                  <a:lnTo>
                    <a:pt x="71" y="118"/>
                  </a:lnTo>
                  <a:lnTo>
                    <a:pt x="71" y="109"/>
                  </a:lnTo>
                  <a:lnTo>
                    <a:pt x="55" y="109"/>
                  </a:lnTo>
                  <a:lnTo>
                    <a:pt x="55" y="105"/>
                  </a:lnTo>
                  <a:lnTo>
                    <a:pt x="47" y="105"/>
                  </a:lnTo>
                  <a:lnTo>
                    <a:pt x="31" y="105"/>
                  </a:lnTo>
                  <a:lnTo>
                    <a:pt x="23" y="101"/>
                  </a:lnTo>
                  <a:lnTo>
                    <a:pt x="16" y="92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8" y="79"/>
                  </a:lnTo>
                  <a:lnTo>
                    <a:pt x="0" y="66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31" y="48"/>
                  </a:lnTo>
                  <a:lnTo>
                    <a:pt x="23" y="52"/>
                  </a:lnTo>
                  <a:lnTo>
                    <a:pt x="23" y="57"/>
                  </a:lnTo>
                  <a:lnTo>
                    <a:pt x="31" y="57"/>
                  </a:lnTo>
                  <a:lnTo>
                    <a:pt x="39" y="57"/>
                  </a:lnTo>
                  <a:lnTo>
                    <a:pt x="47" y="48"/>
                  </a:lnTo>
                  <a:lnTo>
                    <a:pt x="55" y="44"/>
                  </a:lnTo>
                  <a:lnTo>
                    <a:pt x="63" y="39"/>
                  </a:lnTo>
                  <a:lnTo>
                    <a:pt x="79" y="35"/>
                  </a:lnTo>
                  <a:lnTo>
                    <a:pt x="87" y="31"/>
                  </a:lnTo>
                  <a:lnTo>
                    <a:pt x="95" y="17"/>
                  </a:lnTo>
                  <a:lnTo>
                    <a:pt x="102" y="4"/>
                  </a:lnTo>
                  <a:lnTo>
                    <a:pt x="110" y="4"/>
                  </a:lnTo>
                  <a:lnTo>
                    <a:pt x="118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34" y="9"/>
                  </a:lnTo>
                  <a:lnTo>
                    <a:pt x="118" y="17"/>
                  </a:lnTo>
                  <a:lnTo>
                    <a:pt x="118" y="31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88" name="Freeform 392"/>
            <p:cNvSpPr>
              <a:spLocks/>
            </p:cNvSpPr>
            <p:nvPr/>
          </p:nvSpPr>
          <p:spPr bwMode="auto">
            <a:xfrm>
              <a:off x="3661" y="2590"/>
              <a:ext cx="110" cy="104"/>
            </a:xfrm>
            <a:custGeom>
              <a:avLst/>
              <a:gdLst>
                <a:gd name="T0" fmla="*/ 95 w 148"/>
                <a:gd name="T1" fmla="*/ 41 h 114"/>
                <a:gd name="T2" fmla="*/ 87 w 148"/>
                <a:gd name="T3" fmla="*/ 36 h 114"/>
                <a:gd name="T4" fmla="*/ 78 w 148"/>
                <a:gd name="T5" fmla="*/ 32 h 114"/>
                <a:gd name="T6" fmla="*/ 61 w 148"/>
                <a:gd name="T7" fmla="*/ 18 h 114"/>
                <a:gd name="T8" fmla="*/ 52 w 148"/>
                <a:gd name="T9" fmla="*/ 14 h 114"/>
                <a:gd name="T10" fmla="*/ 43 w 148"/>
                <a:gd name="T11" fmla="*/ 9 h 114"/>
                <a:gd name="T12" fmla="*/ 26 w 148"/>
                <a:gd name="T13" fmla="*/ 5 h 114"/>
                <a:gd name="T14" fmla="*/ 0 w 148"/>
                <a:gd name="T15" fmla="*/ 0 h 114"/>
                <a:gd name="T16" fmla="*/ 0 w 148"/>
                <a:gd name="T17" fmla="*/ 81 h 114"/>
                <a:gd name="T18" fmla="*/ 17 w 148"/>
                <a:gd name="T19" fmla="*/ 86 h 114"/>
                <a:gd name="T20" fmla="*/ 26 w 148"/>
                <a:gd name="T21" fmla="*/ 81 h 114"/>
                <a:gd name="T22" fmla="*/ 26 w 148"/>
                <a:gd name="T23" fmla="*/ 77 h 114"/>
                <a:gd name="T24" fmla="*/ 35 w 148"/>
                <a:gd name="T25" fmla="*/ 72 h 114"/>
                <a:gd name="T26" fmla="*/ 52 w 148"/>
                <a:gd name="T27" fmla="*/ 68 h 114"/>
                <a:gd name="T28" fmla="*/ 61 w 148"/>
                <a:gd name="T29" fmla="*/ 72 h 114"/>
                <a:gd name="T30" fmla="*/ 95 w 148"/>
                <a:gd name="T31" fmla="*/ 86 h 114"/>
                <a:gd name="T32" fmla="*/ 95 w 148"/>
                <a:gd name="T33" fmla="*/ 99 h 114"/>
                <a:gd name="T34" fmla="*/ 121 w 148"/>
                <a:gd name="T35" fmla="*/ 104 h 114"/>
                <a:gd name="T36" fmla="*/ 147 w 148"/>
                <a:gd name="T37" fmla="*/ 113 h 114"/>
                <a:gd name="T38" fmla="*/ 147 w 148"/>
                <a:gd name="T39" fmla="*/ 108 h 114"/>
                <a:gd name="T40" fmla="*/ 147 w 148"/>
                <a:gd name="T41" fmla="*/ 99 h 114"/>
                <a:gd name="T42" fmla="*/ 139 w 148"/>
                <a:gd name="T43" fmla="*/ 95 h 114"/>
                <a:gd name="T44" fmla="*/ 130 w 148"/>
                <a:gd name="T45" fmla="*/ 86 h 114"/>
                <a:gd name="T46" fmla="*/ 121 w 148"/>
                <a:gd name="T47" fmla="*/ 77 h 114"/>
                <a:gd name="T48" fmla="*/ 113 w 148"/>
                <a:gd name="T49" fmla="*/ 72 h 114"/>
                <a:gd name="T50" fmla="*/ 95 w 148"/>
                <a:gd name="T51" fmla="*/ 59 h 114"/>
                <a:gd name="T52" fmla="*/ 113 w 148"/>
                <a:gd name="T53" fmla="*/ 54 h 114"/>
                <a:gd name="T54" fmla="*/ 104 w 148"/>
                <a:gd name="T55" fmla="*/ 45 h 114"/>
                <a:gd name="T56" fmla="*/ 95 w 148"/>
                <a:gd name="T57" fmla="*/ 45 h 114"/>
                <a:gd name="T58" fmla="*/ 95 w 148"/>
                <a:gd name="T59" fmla="*/ 41 h 1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8"/>
                <a:gd name="T91" fmla="*/ 0 h 114"/>
                <a:gd name="T92" fmla="*/ 148 w 148"/>
                <a:gd name="T93" fmla="*/ 114 h 1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8" h="114">
                  <a:moveTo>
                    <a:pt x="95" y="41"/>
                  </a:moveTo>
                  <a:lnTo>
                    <a:pt x="87" y="36"/>
                  </a:lnTo>
                  <a:lnTo>
                    <a:pt x="78" y="32"/>
                  </a:lnTo>
                  <a:lnTo>
                    <a:pt x="61" y="18"/>
                  </a:lnTo>
                  <a:lnTo>
                    <a:pt x="52" y="14"/>
                  </a:lnTo>
                  <a:lnTo>
                    <a:pt x="43" y="9"/>
                  </a:lnTo>
                  <a:lnTo>
                    <a:pt x="26" y="5"/>
                  </a:lnTo>
                  <a:lnTo>
                    <a:pt x="0" y="0"/>
                  </a:lnTo>
                  <a:lnTo>
                    <a:pt x="0" y="81"/>
                  </a:lnTo>
                  <a:lnTo>
                    <a:pt x="17" y="86"/>
                  </a:lnTo>
                  <a:lnTo>
                    <a:pt x="26" y="81"/>
                  </a:lnTo>
                  <a:lnTo>
                    <a:pt x="26" y="77"/>
                  </a:lnTo>
                  <a:lnTo>
                    <a:pt x="35" y="72"/>
                  </a:lnTo>
                  <a:lnTo>
                    <a:pt x="52" y="68"/>
                  </a:lnTo>
                  <a:lnTo>
                    <a:pt x="61" y="72"/>
                  </a:lnTo>
                  <a:lnTo>
                    <a:pt x="95" y="86"/>
                  </a:lnTo>
                  <a:lnTo>
                    <a:pt x="95" y="99"/>
                  </a:lnTo>
                  <a:lnTo>
                    <a:pt x="121" y="104"/>
                  </a:lnTo>
                  <a:lnTo>
                    <a:pt x="147" y="113"/>
                  </a:lnTo>
                  <a:lnTo>
                    <a:pt x="147" y="108"/>
                  </a:lnTo>
                  <a:lnTo>
                    <a:pt x="147" y="99"/>
                  </a:lnTo>
                  <a:lnTo>
                    <a:pt x="139" y="95"/>
                  </a:lnTo>
                  <a:lnTo>
                    <a:pt x="130" y="86"/>
                  </a:lnTo>
                  <a:lnTo>
                    <a:pt x="121" y="77"/>
                  </a:lnTo>
                  <a:lnTo>
                    <a:pt x="113" y="72"/>
                  </a:lnTo>
                  <a:lnTo>
                    <a:pt x="95" y="59"/>
                  </a:lnTo>
                  <a:lnTo>
                    <a:pt x="113" y="54"/>
                  </a:lnTo>
                  <a:lnTo>
                    <a:pt x="104" y="45"/>
                  </a:lnTo>
                  <a:lnTo>
                    <a:pt x="95" y="45"/>
                  </a:lnTo>
                  <a:lnTo>
                    <a:pt x="95" y="4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89" name="Freeform 393"/>
            <p:cNvSpPr>
              <a:spLocks/>
            </p:cNvSpPr>
            <p:nvPr/>
          </p:nvSpPr>
          <p:spPr bwMode="auto">
            <a:xfrm>
              <a:off x="3559" y="2559"/>
              <a:ext cx="109" cy="107"/>
            </a:xfrm>
            <a:custGeom>
              <a:avLst/>
              <a:gdLst>
                <a:gd name="T0" fmla="*/ 143 w 144"/>
                <a:gd name="T1" fmla="*/ 31 h 117"/>
                <a:gd name="T2" fmla="*/ 126 w 144"/>
                <a:gd name="T3" fmla="*/ 27 h 117"/>
                <a:gd name="T4" fmla="*/ 118 w 144"/>
                <a:gd name="T5" fmla="*/ 18 h 117"/>
                <a:gd name="T6" fmla="*/ 101 w 144"/>
                <a:gd name="T7" fmla="*/ 18 h 117"/>
                <a:gd name="T8" fmla="*/ 84 w 144"/>
                <a:gd name="T9" fmla="*/ 22 h 117"/>
                <a:gd name="T10" fmla="*/ 84 w 144"/>
                <a:gd name="T11" fmla="*/ 27 h 117"/>
                <a:gd name="T12" fmla="*/ 84 w 144"/>
                <a:gd name="T13" fmla="*/ 31 h 117"/>
                <a:gd name="T14" fmla="*/ 84 w 144"/>
                <a:gd name="T15" fmla="*/ 40 h 117"/>
                <a:gd name="T16" fmla="*/ 76 w 144"/>
                <a:gd name="T17" fmla="*/ 45 h 117"/>
                <a:gd name="T18" fmla="*/ 59 w 144"/>
                <a:gd name="T19" fmla="*/ 45 h 117"/>
                <a:gd name="T20" fmla="*/ 42 w 144"/>
                <a:gd name="T21" fmla="*/ 36 h 117"/>
                <a:gd name="T22" fmla="*/ 42 w 144"/>
                <a:gd name="T23" fmla="*/ 22 h 117"/>
                <a:gd name="T24" fmla="*/ 33 w 144"/>
                <a:gd name="T25" fmla="*/ 18 h 117"/>
                <a:gd name="T26" fmla="*/ 33 w 144"/>
                <a:gd name="T27" fmla="*/ 13 h 117"/>
                <a:gd name="T28" fmla="*/ 33 w 144"/>
                <a:gd name="T29" fmla="*/ 9 h 117"/>
                <a:gd name="T30" fmla="*/ 25 w 144"/>
                <a:gd name="T31" fmla="*/ 4 h 117"/>
                <a:gd name="T32" fmla="*/ 17 w 144"/>
                <a:gd name="T33" fmla="*/ 0 h 117"/>
                <a:gd name="T34" fmla="*/ 0 w 144"/>
                <a:gd name="T35" fmla="*/ 4 h 117"/>
                <a:gd name="T36" fmla="*/ 0 w 144"/>
                <a:gd name="T37" fmla="*/ 9 h 117"/>
                <a:gd name="T38" fmla="*/ 0 w 144"/>
                <a:gd name="T39" fmla="*/ 13 h 117"/>
                <a:gd name="T40" fmla="*/ 8 w 144"/>
                <a:gd name="T41" fmla="*/ 22 h 117"/>
                <a:gd name="T42" fmla="*/ 17 w 144"/>
                <a:gd name="T43" fmla="*/ 36 h 117"/>
                <a:gd name="T44" fmla="*/ 17 w 144"/>
                <a:gd name="T45" fmla="*/ 49 h 117"/>
                <a:gd name="T46" fmla="*/ 17 w 144"/>
                <a:gd name="T47" fmla="*/ 53 h 117"/>
                <a:gd name="T48" fmla="*/ 25 w 144"/>
                <a:gd name="T49" fmla="*/ 53 h 117"/>
                <a:gd name="T50" fmla="*/ 42 w 144"/>
                <a:gd name="T51" fmla="*/ 53 h 117"/>
                <a:gd name="T52" fmla="*/ 50 w 144"/>
                <a:gd name="T53" fmla="*/ 58 h 117"/>
                <a:gd name="T54" fmla="*/ 59 w 144"/>
                <a:gd name="T55" fmla="*/ 58 h 117"/>
                <a:gd name="T56" fmla="*/ 67 w 144"/>
                <a:gd name="T57" fmla="*/ 62 h 117"/>
                <a:gd name="T58" fmla="*/ 76 w 144"/>
                <a:gd name="T59" fmla="*/ 62 h 117"/>
                <a:gd name="T60" fmla="*/ 84 w 144"/>
                <a:gd name="T61" fmla="*/ 62 h 117"/>
                <a:gd name="T62" fmla="*/ 101 w 144"/>
                <a:gd name="T63" fmla="*/ 76 h 117"/>
                <a:gd name="T64" fmla="*/ 109 w 144"/>
                <a:gd name="T65" fmla="*/ 98 h 117"/>
                <a:gd name="T66" fmla="*/ 135 w 144"/>
                <a:gd name="T67" fmla="*/ 112 h 117"/>
                <a:gd name="T68" fmla="*/ 135 w 144"/>
                <a:gd name="T69" fmla="*/ 116 h 117"/>
                <a:gd name="T70" fmla="*/ 143 w 144"/>
                <a:gd name="T71" fmla="*/ 31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17"/>
                <a:gd name="T110" fmla="*/ 144 w 144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17">
                  <a:moveTo>
                    <a:pt x="143" y="31"/>
                  </a:moveTo>
                  <a:lnTo>
                    <a:pt x="126" y="27"/>
                  </a:lnTo>
                  <a:lnTo>
                    <a:pt x="118" y="18"/>
                  </a:lnTo>
                  <a:lnTo>
                    <a:pt x="101" y="18"/>
                  </a:lnTo>
                  <a:lnTo>
                    <a:pt x="84" y="22"/>
                  </a:lnTo>
                  <a:lnTo>
                    <a:pt x="84" y="27"/>
                  </a:lnTo>
                  <a:lnTo>
                    <a:pt x="84" y="31"/>
                  </a:lnTo>
                  <a:lnTo>
                    <a:pt x="84" y="40"/>
                  </a:lnTo>
                  <a:lnTo>
                    <a:pt x="76" y="45"/>
                  </a:lnTo>
                  <a:lnTo>
                    <a:pt x="59" y="45"/>
                  </a:lnTo>
                  <a:lnTo>
                    <a:pt x="42" y="36"/>
                  </a:lnTo>
                  <a:lnTo>
                    <a:pt x="42" y="22"/>
                  </a:lnTo>
                  <a:lnTo>
                    <a:pt x="33" y="18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22"/>
                  </a:lnTo>
                  <a:lnTo>
                    <a:pt x="17" y="36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25" y="53"/>
                  </a:lnTo>
                  <a:lnTo>
                    <a:pt x="42" y="53"/>
                  </a:lnTo>
                  <a:lnTo>
                    <a:pt x="50" y="58"/>
                  </a:lnTo>
                  <a:lnTo>
                    <a:pt x="59" y="58"/>
                  </a:lnTo>
                  <a:lnTo>
                    <a:pt x="67" y="62"/>
                  </a:lnTo>
                  <a:lnTo>
                    <a:pt x="76" y="62"/>
                  </a:lnTo>
                  <a:lnTo>
                    <a:pt x="84" y="62"/>
                  </a:lnTo>
                  <a:lnTo>
                    <a:pt x="101" y="76"/>
                  </a:lnTo>
                  <a:lnTo>
                    <a:pt x="109" y="98"/>
                  </a:lnTo>
                  <a:lnTo>
                    <a:pt x="135" y="112"/>
                  </a:lnTo>
                  <a:lnTo>
                    <a:pt x="135" y="116"/>
                  </a:lnTo>
                  <a:lnTo>
                    <a:pt x="143" y="3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90" name="Oval 394"/>
            <p:cNvSpPr>
              <a:spLocks noChangeArrowheads="1"/>
            </p:cNvSpPr>
            <p:nvPr/>
          </p:nvSpPr>
          <p:spPr bwMode="auto">
            <a:xfrm>
              <a:off x="3517" y="2528"/>
              <a:ext cx="5" cy="27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91" name="Oval 395"/>
            <p:cNvSpPr>
              <a:spLocks noChangeArrowheads="1"/>
            </p:cNvSpPr>
            <p:nvPr/>
          </p:nvSpPr>
          <p:spPr bwMode="auto">
            <a:xfrm>
              <a:off x="3559" y="2512"/>
              <a:ext cx="4" cy="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92" name="Oval 396"/>
            <p:cNvSpPr>
              <a:spLocks noChangeArrowheads="1"/>
            </p:cNvSpPr>
            <p:nvPr/>
          </p:nvSpPr>
          <p:spPr bwMode="auto">
            <a:xfrm>
              <a:off x="3573" y="2473"/>
              <a:ext cx="10" cy="2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93" name="Freeform 397"/>
            <p:cNvSpPr>
              <a:spLocks/>
            </p:cNvSpPr>
            <p:nvPr/>
          </p:nvSpPr>
          <p:spPr bwMode="auto">
            <a:xfrm>
              <a:off x="3609" y="2434"/>
              <a:ext cx="6" cy="12"/>
            </a:xfrm>
            <a:custGeom>
              <a:avLst/>
              <a:gdLst>
                <a:gd name="T0" fmla="*/ 0 w 9"/>
                <a:gd name="T1" fmla="*/ 12 h 13"/>
                <a:gd name="T2" fmla="*/ 8 w 9"/>
                <a:gd name="T3" fmla="*/ 12 h 13"/>
                <a:gd name="T4" fmla="*/ 8 w 9"/>
                <a:gd name="T5" fmla="*/ 8 h 13"/>
                <a:gd name="T6" fmla="*/ 8 w 9"/>
                <a:gd name="T7" fmla="*/ 0 h 13"/>
                <a:gd name="T8" fmla="*/ 0 w 9"/>
                <a:gd name="T9" fmla="*/ 0 h 13"/>
                <a:gd name="T10" fmla="*/ 0 w 9"/>
                <a:gd name="T11" fmla="*/ 8 h 13"/>
                <a:gd name="T12" fmla="*/ 0 w 9"/>
                <a:gd name="T13" fmla="*/ 12 h 13"/>
                <a:gd name="T14" fmla="*/ 0 w 9"/>
                <a:gd name="T15" fmla="*/ 12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3"/>
                <a:gd name="T26" fmla="*/ 9 w 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3">
                  <a:moveTo>
                    <a:pt x="0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solidFill>
              <a:srgbClr val="DE0472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94" name="Oval 398"/>
            <p:cNvSpPr>
              <a:spLocks noChangeArrowheads="1"/>
            </p:cNvSpPr>
            <p:nvPr/>
          </p:nvSpPr>
          <p:spPr bwMode="auto">
            <a:xfrm>
              <a:off x="3526" y="2588"/>
              <a:ext cx="20" cy="1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95" name="Oval 399"/>
            <p:cNvSpPr>
              <a:spLocks noChangeArrowheads="1"/>
            </p:cNvSpPr>
            <p:nvPr/>
          </p:nvSpPr>
          <p:spPr bwMode="auto">
            <a:xfrm>
              <a:off x="3478" y="2582"/>
              <a:ext cx="28" cy="6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96" name="Oval 400"/>
            <p:cNvSpPr>
              <a:spLocks noChangeArrowheads="1"/>
            </p:cNvSpPr>
            <p:nvPr/>
          </p:nvSpPr>
          <p:spPr bwMode="auto">
            <a:xfrm>
              <a:off x="3506" y="2604"/>
              <a:ext cx="11" cy="5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97" name="Oval 401"/>
            <p:cNvSpPr>
              <a:spLocks noChangeArrowheads="1"/>
            </p:cNvSpPr>
            <p:nvPr/>
          </p:nvSpPr>
          <p:spPr bwMode="auto">
            <a:xfrm>
              <a:off x="3481" y="2600"/>
              <a:ext cx="5" cy="7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98" name="Freeform 402"/>
            <p:cNvSpPr>
              <a:spLocks/>
            </p:cNvSpPr>
            <p:nvPr/>
          </p:nvSpPr>
          <p:spPr bwMode="auto">
            <a:xfrm>
              <a:off x="3421" y="2528"/>
              <a:ext cx="72" cy="93"/>
            </a:xfrm>
            <a:custGeom>
              <a:avLst/>
              <a:gdLst>
                <a:gd name="T0" fmla="*/ 24 w 98"/>
                <a:gd name="T1" fmla="*/ 92 h 102"/>
                <a:gd name="T2" fmla="*/ 16 w 98"/>
                <a:gd name="T3" fmla="*/ 97 h 102"/>
                <a:gd name="T4" fmla="*/ 16 w 98"/>
                <a:gd name="T5" fmla="*/ 92 h 102"/>
                <a:gd name="T6" fmla="*/ 16 w 98"/>
                <a:gd name="T7" fmla="*/ 88 h 102"/>
                <a:gd name="T8" fmla="*/ 16 w 98"/>
                <a:gd name="T9" fmla="*/ 70 h 102"/>
                <a:gd name="T10" fmla="*/ 16 w 98"/>
                <a:gd name="T11" fmla="*/ 62 h 102"/>
                <a:gd name="T12" fmla="*/ 8 w 98"/>
                <a:gd name="T13" fmla="*/ 57 h 102"/>
                <a:gd name="T14" fmla="*/ 0 w 98"/>
                <a:gd name="T15" fmla="*/ 48 h 102"/>
                <a:gd name="T16" fmla="*/ 8 w 98"/>
                <a:gd name="T17" fmla="*/ 35 h 102"/>
                <a:gd name="T18" fmla="*/ 8 w 98"/>
                <a:gd name="T19" fmla="*/ 31 h 102"/>
                <a:gd name="T20" fmla="*/ 8 w 98"/>
                <a:gd name="T21" fmla="*/ 26 h 102"/>
                <a:gd name="T22" fmla="*/ 8 w 98"/>
                <a:gd name="T23" fmla="*/ 22 h 102"/>
                <a:gd name="T24" fmla="*/ 16 w 98"/>
                <a:gd name="T25" fmla="*/ 18 h 102"/>
                <a:gd name="T26" fmla="*/ 24 w 98"/>
                <a:gd name="T27" fmla="*/ 18 h 102"/>
                <a:gd name="T28" fmla="*/ 24 w 98"/>
                <a:gd name="T29" fmla="*/ 13 h 102"/>
                <a:gd name="T30" fmla="*/ 32 w 98"/>
                <a:gd name="T31" fmla="*/ 9 h 102"/>
                <a:gd name="T32" fmla="*/ 49 w 98"/>
                <a:gd name="T33" fmla="*/ 0 h 102"/>
                <a:gd name="T34" fmla="*/ 57 w 98"/>
                <a:gd name="T35" fmla="*/ 0 h 102"/>
                <a:gd name="T36" fmla="*/ 73 w 98"/>
                <a:gd name="T37" fmla="*/ 0 h 102"/>
                <a:gd name="T38" fmla="*/ 81 w 98"/>
                <a:gd name="T39" fmla="*/ 4 h 102"/>
                <a:gd name="T40" fmla="*/ 89 w 98"/>
                <a:gd name="T41" fmla="*/ 4 h 102"/>
                <a:gd name="T42" fmla="*/ 97 w 98"/>
                <a:gd name="T43" fmla="*/ 9 h 102"/>
                <a:gd name="T44" fmla="*/ 97 w 98"/>
                <a:gd name="T45" fmla="*/ 18 h 102"/>
                <a:gd name="T46" fmla="*/ 97 w 98"/>
                <a:gd name="T47" fmla="*/ 22 h 102"/>
                <a:gd name="T48" fmla="*/ 89 w 98"/>
                <a:gd name="T49" fmla="*/ 22 h 102"/>
                <a:gd name="T50" fmla="*/ 81 w 98"/>
                <a:gd name="T51" fmla="*/ 18 h 102"/>
                <a:gd name="T52" fmla="*/ 81 w 98"/>
                <a:gd name="T53" fmla="*/ 13 h 102"/>
                <a:gd name="T54" fmla="*/ 73 w 98"/>
                <a:gd name="T55" fmla="*/ 13 h 102"/>
                <a:gd name="T56" fmla="*/ 57 w 98"/>
                <a:gd name="T57" fmla="*/ 4 h 102"/>
                <a:gd name="T58" fmla="*/ 49 w 98"/>
                <a:gd name="T59" fmla="*/ 4 h 102"/>
                <a:gd name="T60" fmla="*/ 40 w 98"/>
                <a:gd name="T61" fmla="*/ 9 h 102"/>
                <a:gd name="T62" fmla="*/ 32 w 98"/>
                <a:gd name="T63" fmla="*/ 18 h 102"/>
                <a:gd name="T64" fmla="*/ 24 w 98"/>
                <a:gd name="T65" fmla="*/ 22 h 102"/>
                <a:gd name="T66" fmla="*/ 24 w 98"/>
                <a:gd name="T67" fmla="*/ 31 h 102"/>
                <a:gd name="T68" fmla="*/ 24 w 98"/>
                <a:gd name="T69" fmla="*/ 35 h 102"/>
                <a:gd name="T70" fmla="*/ 24 w 98"/>
                <a:gd name="T71" fmla="*/ 40 h 102"/>
                <a:gd name="T72" fmla="*/ 32 w 98"/>
                <a:gd name="T73" fmla="*/ 40 h 102"/>
                <a:gd name="T74" fmla="*/ 40 w 98"/>
                <a:gd name="T75" fmla="*/ 40 h 102"/>
                <a:gd name="T76" fmla="*/ 49 w 98"/>
                <a:gd name="T77" fmla="*/ 31 h 102"/>
                <a:gd name="T78" fmla="*/ 57 w 98"/>
                <a:gd name="T79" fmla="*/ 31 h 102"/>
                <a:gd name="T80" fmla="*/ 65 w 98"/>
                <a:gd name="T81" fmla="*/ 31 h 102"/>
                <a:gd name="T82" fmla="*/ 65 w 98"/>
                <a:gd name="T83" fmla="*/ 35 h 102"/>
                <a:gd name="T84" fmla="*/ 57 w 98"/>
                <a:gd name="T85" fmla="*/ 40 h 102"/>
                <a:gd name="T86" fmla="*/ 40 w 98"/>
                <a:gd name="T87" fmla="*/ 44 h 102"/>
                <a:gd name="T88" fmla="*/ 32 w 98"/>
                <a:gd name="T89" fmla="*/ 44 h 102"/>
                <a:gd name="T90" fmla="*/ 32 w 98"/>
                <a:gd name="T91" fmla="*/ 48 h 102"/>
                <a:gd name="T92" fmla="*/ 40 w 98"/>
                <a:gd name="T93" fmla="*/ 57 h 102"/>
                <a:gd name="T94" fmla="*/ 49 w 98"/>
                <a:gd name="T95" fmla="*/ 62 h 102"/>
                <a:gd name="T96" fmla="*/ 49 w 98"/>
                <a:gd name="T97" fmla="*/ 66 h 102"/>
                <a:gd name="T98" fmla="*/ 57 w 98"/>
                <a:gd name="T99" fmla="*/ 70 h 102"/>
                <a:gd name="T100" fmla="*/ 65 w 98"/>
                <a:gd name="T101" fmla="*/ 79 h 102"/>
                <a:gd name="T102" fmla="*/ 73 w 98"/>
                <a:gd name="T103" fmla="*/ 92 h 102"/>
                <a:gd name="T104" fmla="*/ 49 w 98"/>
                <a:gd name="T105" fmla="*/ 97 h 102"/>
                <a:gd name="T106" fmla="*/ 40 w 98"/>
                <a:gd name="T107" fmla="*/ 101 h 102"/>
                <a:gd name="T108" fmla="*/ 40 w 98"/>
                <a:gd name="T109" fmla="*/ 83 h 102"/>
                <a:gd name="T110" fmla="*/ 40 w 98"/>
                <a:gd name="T111" fmla="*/ 70 h 102"/>
                <a:gd name="T112" fmla="*/ 32 w 98"/>
                <a:gd name="T113" fmla="*/ 66 h 102"/>
                <a:gd name="T114" fmla="*/ 32 w 98"/>
                <a:gd name="T115" fmla="*/ 57 h 102"/>
                <a:gd name="T116" fmla="*/ 32 w 98"/>
                <a:gd name="T117" fmla="*/ 83 h 102"/>
                <a:gd name="T118" fmla="*/ 24 w 98"/>
                <a:gd name="T119" fmla="*/ 9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"/>
                <a:gd name="T181" fmla="*/ 0 h 102"/>
                <a:gd name="T182" fmla="*/ 98 w 9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" h="102">
                  <a:moveTo>
                    <a:pt x="24" y="92"/>
                  </a:moveTo>
                  <a:lnTo>
                    <a:pt x="16" y="97"/>
                  </a:lnTo>
                  <a:lnTo>
                    <a:pt x="16" y="92"/>
                  </a:lnTo>
                  <a:lnTo>
                    <a:pt x="16" y="88"/>
                  </a:lnTo>
                  <a:lnTo>
                    <a:pt x="16" y="70"/>
                  </a:lnTo>
                  <a:lnTo>
                    <a:pt x="16" y="62"/>
                  </a:lnTo>
                  <a:lnTo>
                    <a:pt x="8" y="57"/>
                  </a:lnTo>
                  <a:lnTo>
                    <a:pt x="0" y="48"/>
                  </a:lnTo>
                  <a:lnTo>
                    <a:pt x="8" y="35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16" y="18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81" y="4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97" y="18"/>
                  </a:lnTo>
                  <a:lnTo>
                    <a:pt x="97" y="22"/>
                  </a:lnTo>
                  <a:lnTo>
                    <a:pt x="89" y="22"/>
                  </a:lnTo>
                  <a:lnTo>
                    <a:pt x="81" y="18"/>
                  </a:lnTo>
                  <a:lnTo>
                    <a:pt x="81" y="13"/>
                  </a:lnTo>
                  <a:lnTo>
                    <a:pt x="73" y="13"/>
                  </a:lnTo>
                  <a:lnTo>
                    <a:pt x="57" y="4"/>
                  </a:lnTo>
                  <a:lnTo>
                    <a:pt x="49" y="4"/>
                  </a:lnTo>
                  <a:lnTo>
                    <a:pt x="40" y="9"/>
                  </a:lnTo>
                  <a:lnTo>
                    <a:pt x="32" y="18"/>
                  </a:lnTo>
                  <a:lnTo>
                    <a:pt x="24" y="22"/>
                  </a:lnTo>
                  <a:lnTo>
                    <a:pt x="24" y="31"/>
                  </a:lnTo>
                  <a:lnTo>
                    <a:pt x="24" y="35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9" y="31"/>
                  </a:lnTo>
                  <a:lnTo>
                    <a:pt x="57" y="31"/>
                  </a:lnTo>
                  <a:lnTo>
                    <a:pt x="65" y="31"/>
                  </a:lnTo>
                  <a:lnTo>
                    <a:pt x="65" y="35"/>
                  </a:lnTo>
                  <a:lnTo>
                    <a:pt x="57" y="40"/>
                  </a:lnTo>
                  <a:lnTo>
                    <a:pt x="40" y="44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40" y="57"/>
                  </a:lnTo>
                  <a:lnTo>
                    <a:pt x="49" y="62"/>
                  </a:lnTo>
                  <a:lnTo>
                    <a:pt x="49" y="66"/>
                  </a:lnTo>
                  <a:lnTo>
                    <a:pt x="57" y="70"/>
                  </a:lnTo>
                  <a:lnTo>
                    <a:pt x="65" y="79"/>
                  </a:lnTo>
                  <a:lnTo>
                    <a:pt x="73" y="92"/>
                  </a:lnTo>
                  <a:lnTo>
                    <a:pt x="49" y="97"/>
                  </a:lnTo>
                  <a:lnTo>
                    <a:pt x="40" y="101"/>
                  </a:lnTo>
                  <a:lnTo>
                    <a:pt x="40" y="83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32" y="57"/>
                  </a:lnTo>
                  <a:lnTo>
                    <a:pt x="32" y="83"/>
                  </a:lnTo>
                  <a:lnTo>
                    <a:pt x="24" y="9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099" name="Oval 403"/>
            <p:cNvSpPr>
              <a:spLocks noChangeArrowheads="1"/>
            </p:cNvSpPr>
            <p:nvPr/>
          </p:nvSpPr>
          <p:spPr bwMode="auto">
            <a:xfrm>
              <a:off x="3380" y="2659"/>
              <a:ext cx="11" cy="5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100" name="Oval 404"/>
            <p:cNvSpPr>
              <a:spLocks noChangeArrowheads="1"/>
            </p:cNvSpPr>
            <p:nvPr/>
          </p:nvSpPr>
          <p:spPr bwMode="auto">
            <a:xfrm>
              <a:off x="3411" y="2661"/>
              <a:ext cx="7" cy="3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101" name="Oval 405"/>
            <p:cNvSpPr>
              <a:spLocks noChangeArrowheads="1"/>
            </p:cNvSpPr>
            <p:nvPr/>
          </p:nvSpPr>
          <p:spPr bwMode="auto">
            <a:xfrm>
              <a:off x="3428" y="2675"/>
              <a:ext cx="7" cy="14"/>
            </a:xfrm>
            <a:prstGeom prst="ellipse">
              <a:avLst/>
            </a:prstGeom>
            <a:solidFill>
              <a:srgbClr val="DE0472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102" name="Oval 406"/>
            <p:cNvSpPr>
              <a:spLocks noChangeArrowheads="1"/>
            </p:cNvSpPr>
            <p:nvPr/>
          </p:nvSpPr>
          <p:spPr bwMode="auto">
            <a:xfrm>
              <a:off x="3435" y="2655"/>
              <a:ext cx="25" cy="1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103" name="Freeform 407"/>
            <p:cNvSpPr>
              <a:spLocks/>
            </p:cNvSpPr>
            <p:nvPr/>
          </p:nvSpPr>
          <p:spPr bwMode="auto">
            <a:xfrm>
              <a:off x="3158" y="2485"/>
              <a:ext cx="118" cy="146"/>
            </a:xfrm>
            <a:custGeom>
              <a:avLst/>
              <a:gdLst>
                <a:gd name="T0" fmla="*/ 0 w 160"/>
                <a:gd name="T1" fmla="*/ 0 h 160"/>
                <a:gd name="T2" fmla="*/ 7 w 160"/>
                <a:gd name="T3" fmla="*/ 5 h 160"/>
                <a:gd name="T4" fmla="*/ 22 w 160"/>
                <a:gd name="T5" fmla="*/ 5 h 160"/>
                <a:gd name="T6" fmla="*/ 30 w 160"/>
                <a:gd name="T7" fmla="*/ 0 h 160"/>
                <a:gd name="T8" fmla="*/ 38 w 160"/>
                <a:gd name="T9" fmla="*/ 9 h 160"/>
                <a:gd name="T10" fmla="*/ 45 w 160"/>
                <a:gd name="T11" fmla="*/ 18 h 160"/>
                <a:gd name="T12" fmla="*/ 45 w 160"/>
                <a:gd name="T13" fmla="*/ 22 h 160"/>
                <a:gd name="T14" fmla="*/ 76 w 160"/>
                <a:gd name="T15" fmla="*/ 49 h 160"/>
                <a:gd name="T16" fmla="*/ 83 w 160"/>
                <a:gd name="T17" fmla="*/ 44 h 160"/>
                <a:gd name="T18" fmla="*/ 91 w 160"/>
                <a:gd name="T19" fmla="*/ 49 h 160"/>
                <a:gd name="T20" fmla="*/ 106 w 160"/>
                <a:gd name="T21" fmla="*/ 62 h 160"/>
                <a:gd name="T22" fmla="*/ 121 w 160"/>
                <a:gd name="T23" fmla="*/ 71 h 160"/>
                <a:gd name="T24" fmla="*/ 129 w 160"/>
                <a:gd name="T25" fmla="*/ 80 h 160"/>
                <a:gd name="T26" fmla="*/ 121 w 160"/>
                <a:gd name="T27" fmla="*/ 80 h 160"/>
                <a:gd name="T28" fmla="*/ 121 w 160"/>
                <a:gd name="T29" fmla="*/ 84 h 160"/>
                <a:gd name="T30" fmla="*/ 121 w 160"/>
                <a:gd name="T31" fmla="*/ 88 h 160"/>
                <a:gd name="T32" fmla="*/ 129 w 160"/>
                <a:gd name="T33" fmla="*/ 93 h 160"/>
                <a:gd name="T34" fmla="*/ 129 w 160"/>
                <a:gd name="T35" fmla="*/ 106 h 160"/>
                <a:gd name="T36" fmla="*/ 144 w 160"/>
                <a:gd name="T37" fmla="*/ 106 h 160"/>
                <a:gd name="T38" fmla="*/ 151 w 160"/>
                <a:gd name="T39" fmla="*/ 111 h 160"/>
                <a:gd name="T40" fmla="*/ 159 w 160"/>
                <a:gd name="T41" fmla="*/ 124 h 160"/>
                <a:gd name="T42" fmla="*/ 159 w 160"/>
                <a:gd name="T43" fmla="*/ 128 h 160"/>
                <a:gd name="T44" fmla="*/ 159 w 160"/>
                <a:gd name="T45" fmla="*/ 137 h 160"/>
                <a:gd name="T46" fmla="*/ 159 w 160"/>
                <a:gd name="T47" fmla="*/ 141 h 160"/>
                <a:gd name="T48" fmla="*/ 159 w 160"/>
                <a:gd name="T49" fmla="*/ 146 h 160"/>
                <a:gd name="T50" fmla="*/ 159 w 160"/>
                <a:gd name="T51" fmla="*/ 155 h 160"/>
                <a:gd name="T52" fmla="*/ 151 w 160"/>
                <a:gd name="T53" fmla="*/ 159 h 160"/>
                <a:gd name="T54" fmla="*/ 144 w 160"/>
                <a:gd name="T55" fmla="*/ 159 h 160"/>
                <a:gd name="T56" fmla="*/ 121 w 160"/>
                <a:gd name="T57" fmla="*/ 150 h 160"/>
                <a:gd name="T58" fmla="*/ 113 w 160"/>
                <a:gd name="T59" fmla="*/ 141 h 160"/>
                <a:gd name="T60" fmla="*/ 98 w 160"/>
                <a:gd name="T61" fmla="*/ 124 h 160"/>
                <a:gd name="T62" fmla="*/ 83 w 160"/>
                <a:gd name="T63" fmla="*/ 102 h 160"/>
                <a:gd name="T64" fmla="*/ 68 w 160"/>
                <a:gd name="T65" fmla="*/ 84 h 160"/>
                <a:gd name="T66" fmla="*/ 60 w 160"/>
                <a:gd name="T67" fmla="*/ 75 h 160"/>
                <a:gd name="T68" fmla="*/ 53 w 160"/>
                <a:gd name="T69" fmla="*/ 66 h 160"/>
                <a:gd name="T70" fmla="*/ 53 w 160"/>
                <a:gd name="T71" fmla="*/ 62 h 160"/>
                <a:gd name="T72" fmla="*/ 45 w 160"/>
                <a:gd name="T73" fmla="*/ 58 h 160"/>
                <a:gd name="T74" fmla="*/ 45 w 160"/>
                <a:gd name="T75" fmla="*/ 53 h 160"/>
                <a:gd name="T76" fmla="*/ 38 w 160"/>
                <a:gd name="T77" fmla="*/ 49 h 160"/>
                <a:gd name="T78" fmla="*/ 15 w 160"/>
                <a:gd name="T79" fmla="*/ 18 h 160"/>
                <a:gd name="T80" fmla="*/ 7 w 160"/>
                <a:gd name="T81" fmla="*/ 9 h 160"/>
                <a:gd name="T82" fmla="*/ 0 w 160"/>
                <a:gd name="T83" fmla="*/ 5 h 160"/>
                <a:gd name="T84" fmla="*/ 0 w 160"/>
                <a:gd name="T85" fmla="*/ 0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160"/>
                <a:gd name="T131" fmla="*/ 160 w 160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160">
                  <a:moveTo>
                    <a:pt x="0" y="0"/>
                  </a:moveTo>
                  <a:lnTo>
                    <a:pt x="7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38" y="9"/>
                  </a:lnTo>
                  <a:lnTo>
                    <a:pt x="45" y="18"/>
                  </a:lnTo>
                  <a:lnTo>
                    <a:pt x="45" y="22"/>
                  </a:lnTo>
                  <a:lnTo>
                    <a:pt x="76" y="49"/>
                  </a:lnTo>
                  <a:lnTo>
                    <a:pt x="83" y="44"/>
                  </a:lnTo>
                  <a:lnTo>
                    <a:pt x="91" y="49"/>
                  </a:lnTo>
                  <a:lnTo>
                    <a:pt x="106" y="62"/>
                  </a:lnTo>
                  <a:lnTo>
                    <a:pt x="121" y="71"/>
                  </a:lnTo>
                  <a:lnTo>
                    <a:pt x="129" y="80"/>
                  </a:lnTo>
                  <a:lnTo>
                    <a:pt x="121" y="80"/>
                  </a:lnTo>
                  <a:lnTo>
                    <a:pt x="121" y="84"/>
                  </a:lnTo>
                  <a:lnTo>
                    <a:pt x="121" y="88"/>
                  </a:lnTo>
                  <a:lnTo>
                    <a:pt x="129" y="93"/>
                  </a:lnTo>
                  <a:lnTo>
                    <a:pt x="129" y="106"/>
                  </a:lnTo>
                  <a:lnTo>
                    <a:pt x="144" y="106"/>
                  </a:lnTo>
                  <a:lnTo>
                    <a:pt x="151" y="111"/>
                  </a:lnTo>
                  <a:lnTo>
                    <a:pt x="159" y="124"/>
                  </a:lnTo>
                  <a:lnTo>
                    <a:pt x="159" y="128"/>
                  </a:lnTo>
                  <a:lnTo>
                    <a:pt x="159" y="137"/>
                  </a:lnTo>
                  <a:lnTo>
                    <a:pt x="159" y="141"/>
                  </a:lnTo>
                  <a:lnTo>
                    <a:pt x="159" y="146"/>
                  </a:lnTo>
                  <a:lnTo>
                    <a:pt x="159" y="155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21" y="150"/>
                  </a:lnTo>
                  <a:lnTo>
                    <a:pt x="113" y="141"/>
                  </a:lnTo>
                  <a:lnTo>
                    <a:pt x="98" y="124"/>
                  </a:lnTo>
                  <a:lnTo>
                    <a:pt x="83" y="102"/>
                  </a:lnTo>
                  <a:lnTo>
                    <a:pt x="68" y="84"/>
                  </a:lnTo>
                  <a:lnTo>
                    <a:pt x="60" y="75"/>
                  </a:lnTo>
                  <a:lnTo>
                    <a:pt x="53" y="66"/>
                  </a:lnTo>
                  <a:lnTo>
                    <a:pt x="53" y="62"/>
                  </a:lnTo>
                  <a:lnTo>
                    <a:pt x="45" y="58"/>
                  </a:lnTo>
                  <a:lnTo>
                    <a:pt x="45" y="53"/>
                  </a:lnTo>
                  <a:lnTo>
                    <a:pt x="38" y="49"/>
                  </a:lnTo>
                  <a:lnTo>
                    <a:pt x="15" y="18"/>
                  </a:lnTo>
                  <a:lnTo>
                    <a:pt x="7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04" name="Freeform 408"/>
            <p:cNvSpPr>
              <a:spLocks/>
            </p:cNvSpPr>
            <p:nvPr/>
          </p:nvSpPr>
          <p:spPr bwMode="auto">
            <a:xfrm>
              <a:off x="3273" y="2632"/>
              <a:ext cx="97" cy="38"/>
            </a:xfrm>
            <a:custGeom>
              <a:avLst/>
              <a:gdLst>
                <a:gd name="T0" fmla="*/ 54 w 133"/>
                <a:gd name="T1" fmla="*/ 27 h 41"/>
                <a:gd name="T2" fmla="*/ 23 w 133"/>
                <a:gd name="T3" fmla="*/ 27 h 41"/>
                <a:gd name="T4" fmla="*/ 0 w 133"/>
                <a:gd name="T5" fmla="*/ 13 h 41"/>
                <a:gd name="T6" fmla="*/ 0 w 133"/>
                <a:gd name="T7" fmla="*/ 9 h 41"/>
                <a:gd name="T8" fmla="*/ 7 w 133"/>
                <a:gd name="T9" fmla="*/ 4 h 41"/>
                <a:gd name="T10" fmla="*/ 23 w 133"/>
                <a:gd name="T11" fmla="*/ 0 h 41"/>
                <a:gd name="T12" fmla="*/ 31 w 133"/>
                <a:gd name="T13" fmla="*/ 4 h 41"/>
                <a:gd name="T14" fmla="*/ 62 w 133"/>
                <a:gd name="T15" fmla="*/ 13 h 41"/>
                <a:gd name="T16" fmla="*/ 70 w 133"/>
                <a:gd name="T17" fmla="*/ 13 h 41"/>
                <a:gd name="T18" fmla="*/ 78 w 133"/>
                <a:gd name="T19" fmla="*/ 13 h 41"/>
                <a:gd name="T20" fmla="*/ 93 w 133"/>
                <a:gd name="T21" fmla="*/ 13 h 41"/>
                <a:gd name="T22" fmla="*/ 117 w 133"/>
                <a:gd name="T23" fmla="*/ 22 h 41"/>
                <a:gd name="T24" fmla="*/ 124 w 133"/>
                <a:gd name="T25" fmla="*/ 27 h 41"/>
                <a:gd name="T26" fmla="*/ 124 w 133"/>
                <a:gd name="T27" fmla="*/ 31 h 41"/>
                <a:gd name="T28" fmla="*/ 132 w 133"/>
                <a:gd name="T29" fmla="*/ 36 h 41"/>
                <a:gd name="T30" fmla="*/ 132 w 133"/>
                <a:gd name="T31" fmla="*/ 40 h 41"/>
                <a:gd name="T32" fmla="*/ 124 w 133"/>
                <a:gd name="T33" fmla="*/ 40 h 41"/>
                <a:gd name="T34" fmla="*/ 117 w 133"/>
                <a:gd name="T35" fmla="*/ 40 h 41"/>
                <a:gd name="T36" fmla="*/ 101 w 133"/>
                <a:gd name="T37" fmla="*/ 36 h 41"/>
                <a:gd name="T38" fmla="*/ 93 w 133"/>
                <a:gd name="T39" fmla="*/ 31 h 41"/>
                <a:gd name="T40" fmla="*/ 85 w 133"/>
                <a:gd name="T41" fmla="*/ 31 h 41"/>
                <a:gd name="T42" fmla="*/ 54 w 133"/>
                <a:gd name="T43" fmla="*/ 27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3"/>
                <a:gd name="T67" fmla="*/ 0 h 41"/>
                <a:gd name="T68" fmla="*/ 133 w 133"/>
                <a:gd name="T69" fmla="*/ 41 h 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3" h="41">
                  <a:moveTo>
                    <a:pt x="54" y="27"/>
                  </a:moveTo>
                  <a:lnTo>
                    <a:pt x="23" y="2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7" y="4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62" y="13"/>
                  </a:lnTo>
                  <a:lnTo>
                    <a:pt x="70" y="13"/>
                  </a:lnTo>
                  <a:lnTo>
                    <a:pt x="78" y="13"/>
                  </a:lnTo>
                  <a:lnTo>
                    <a:pt x="93" y="13"/>
                  </a:lnTo>
                  <a:lnTo>
                    <a:pt x="117" y="22"/>
                  </a:lnTo>
                  <a:lnTo>
                    <a:pt x="124" y="27"/>
                  </a:lnTo>
                  <a:lnTo>
                    <a:pt x="124" y="31"/>
                  </a:lnTo>
                  <a:lnTo>
                    <a:pt x="132" y="36"/>
                  </a:lnTo>
                  <a:lnTo>
                    <a:pt x="132" y="40"/>
                  </a:lnTo>
                  <a:lnTo>
                    <a:pt x="124" y="40"/>
                  </a:lnTo>
                  <a:lnTo>
                    <a:pt x="117" y="40"/>
                  </a:lnTo>
                  <a:lnTo>
                    <a:pt x="101" y="36"/>
                  </a:lnTo>
                  <a:lnTo>
                    <a:pt x="93" y="31"/>
                  </a:lnTo>
                  <a:lnTo>
                    <a:pt x="85" y="31"/>
                  </a:lnTo>
                  <a:lnTo>
                    <a:pt x="54" y="27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05" name="Freeform 409"/>
            <p:cNvSpPr>
              <a:spLocks/>
            </p:cNvSpPr>
            <p:nvPr/>
          </p:nvSpPr>
          <p:spPr bwMode="auto">
            <a:xfrm>
              <a:off x="3466" y="2655"/>
              <a:ext cx="50" cy="30"/>
            </a:xfrm>
            <a:custGeom>
              <a:avLst/>
              <a:gdLst>
                <a:gd name="T0" fmla="*/ 16 w 66"/>
                <a:gd name="T1" fmla="*/ 27 h 33"/>
                <a:gd name="T2" fmla="*/ 0 w 66"/>
                <a:gd name="T3" fmla="*/ 32 h 33"/>
                <a:gd name="T4" fmla="*/ 8 w 66"/>
                <a:gd name="T5" fmla="*/ 23 h 33"/>
                <a:gd name="T6" fmla="*/ 8 w 66"/>
                <a:gd name="T7" fmla="*/ 18 h 33"/>
                <a:gd name="T8" fmla="*/ 16 w 66"/>
                <a:gd name="T9" fmla="*/ 14 h 33"/>
                <a:gd name="T10" fmla="*/ 24 w 66"/>
                <a:gd name="T11" fmla="*/ 9 h 33"/>
                <a:gd name="T12" fmla="*/ 32 w 66"/>
                <a:gd name="T13" fmla="*/ 5 h 33"/>
                <a:gd name="T14" fmla="*/ 41 w 66"/>
                <a:gd name="T15" fmla="*/ 5 h 33"/>
                <a:gd name="T16" fmla="*/ 49 w 66"/>
                <a:gd name="T17" fmla="*/ 5 h 33"/>
                <a:gd name="T18" fmla="*/ 65 w 66"/>
                <a:gd name="T19" fmla="*/ 0 h 33"/>
                <a:gd name="T20" fmla="*/ 65 w 66"/>
                <a:gd name="T21" fmla="*/ 5 h 33"/>
                <a:gd name="T22" fmla="*/ 57 w 66"/>
                <a:gd name="T23" fmla="*/ 14 h 33"/>
                <a:gd name="T24" fmla="*/ 49 w 66"/>
                <a:gd name="T25" fmla="*/ 18 h 33"/>
                <a:gd name="T26" fmla="*/ 16 w 66"/>
                <a:gd name="T27" fmla="*/ 27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33"/>
                <a:gd name="T44" fmla="*/ 66 w 66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33">
                  <a:moveTo>
                    <a:pt x="16" y="27"/>
                  </a:moveTo>
                  <a:lnTo>
                    <a:pt x="0" y="32"/>
                  </a:lnTo>
                  <a:lnTo>
                    <a:pt x="8" y="23"/>
                  </a:lnTo>
                  <a:lnTo>
                    <a:pt x="8" y="18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32" y="5"/>
                  </a:lnTo>
                  <a:lnTo>
                    <a:pt x="41" y="5"/>
                  </a:lnTo>
                  <a:lnTo>
                    <a:pt x="49" y="5"/>
                  </a:lnTo>
                  <a:lnTo>
                    <a:pt x="65" y="0"/>
                  </a:lnTo>
                  <a:lnTo>
                    <a:pt x="65" y="5"/>
                  </a:lnTo>
                  <a:lnTo>
                    <a:pt x="57" y="14"/>
                  </a:lnTo>
                  <a:lnTo>
                    <a:pt x="49" y="18"/>
                  </a:lnTo>
                  <a:lnTo>
                    <a:pt x="16" y="2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06" name="Freeform 410"/>
            <p:cNvSpPr>
              <a:spLocks/>
            </p:cNvSpPr>
            <p:nvPr/>
          </p:nvSpPr>
          <p:spPr bwMode="auto">
            <a:xfrm>
              <a:off x="3391" y="2261"/>
              <a:ext cx="30" cy="32"/>
            </a:xfrm>
            <a:custGeom>
              <a:avLst/>
              <a:gdLst>
                <a:gd name="T0" fmla="*/ 23 w 40"/>
                <a:gd name="T1" fmla="*/ 11 h 35"/>
                <a:gd name="T2" fmla="*/ 15 w 40"/>
                <a:gd name="T3" fmla="*/ 11 h 35"/>
                <a:gd name="T4" fmla="*/ 7 w 40"/>
                <a:gd name="T5" fmla="*/ 19 h 35"/>
                <a:gd name="T6" fmla="*/ 0 w 40"/>
                <a:gd name="T7" fmla="*/ 23 h 35"/>
                <a:gd name="T8" fmla="*/ 0 w 40"/>
                <a:gd name="T9" fmla="*/ 30 h 35"/>
                <a:gd name="T10" fmla="*/ 7 w 40"/>
                <a:gd name="T11" fmla="*/ 34 h 35"/>
                <a:gd name="T12" fmla="*/ 23 w 40"/>
                <a:gd name="T13" fmla="*/ 34 h 35"/>
                <a:gd name="T14" fmla="*/ 31 w 40"/>
                <a:gd name="T15" fmla="*/ 34 h 35"/>
                <a:gd name="T16" fmla="*/ 39 w 40"/>
                <a:gd name="T17" fmla="*/ 34 h 35"/>
                <a:gd name="T18" fmla="*/ 39 w 40"/>
                <a:gd name="T19" fmla="*/ 30 h 35"/>
                <a:gd name="T20" fmla="*/ 39 w 40"/>
                <a:gd name="T21" fmla="*/ 26 h 35"/>
                <a:gd name="T22" fmla="*/ 39 w 40"/>
                <a:gd name="T23" fmla="*/ 19 h 35"/>
                <a:gd name="T24" fmla="*/ 39 w 40"/>
                <a:gd name="T25" fmla="*/ 15 h 35"/>
                <a:gd name="T26" fmla="*/ 39 w 40"/>
                <a:gd name="T27" fmla="*/ 11 h 35"/>
                <a:gd name="T28" fmla="*/ 31 w 40"/>
                <a:gd name="T29" fmla="*/ 7 h 35"/>
                <a:gd name="T30" fmla="*/ 31 w 40"/>
                <a:gd name="T31" fmla="*/ 0 h 35"/>
                <a:gd name="T32" fmla="*/ 23 w 40"/>
                <a:gd name="T33" fmla="*/ 0 h 35"/>
                <a:gd name="T34" fmla="*/ 23 w 40"/>
                <a:gd name="T35" fmla="*/ 1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5"/>
                <a:gd name="T56" fmla="*/ 40 w 40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5">
                  <a:moveTo>
                    <a:pt x="23" y="11"/>
                  </a:moveTo>
                  <a:lnTo>
                    <a:pt x="15" y="11"/>
                  </a:lnTo>
                  <a:lnTo>
                    <a:pt x="7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7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9" y="34"/>
                  </a:lnTo>
                  <a:lnTo>
                    <a:pt x="39" y="30"/>
                  </a:lnTo>
                  <a:lnTo>
                    <a:pt x="39" y="26"/>
                  </a:lnTo>
                  <a:lnTo>
                    <a:pt x="39" y="19"/>
                  </a:lnTo>
                  <a:lnTo>
                    <a:pt x="39" y="15"/>
                  </a:lnTo>
                  <a:lnTo>
                    <a:pt x="39" y="11"/>
                  </a:lnTo>
                  <a:lnTo>
                    <a:pt x="31" y="7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23" y="11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07" name="Freeform 411"/>
            <p:cNvSpPr>
              <a:spLocks/>
            </p:cNvSpPr>
            <p:nvPr/>
          </p:nvSpPr>
          <p:spPr bwMode="auto">
            <a:xfrm>
              <a:off x="3513" y="2396"/>
              <a:ext cx="30" cy="35"/>
            </a:xfrm>
            <a:custGeom>
              <a:avLst/>
              <a:gdLst>
                <a:gd name="T0" fmla="*/ 25 w 42"/>
                <a:gd name="T1" fmla="*/ 17 h 38"/>
                <a:gd name="T2" fmla="*/ 16 w 42"/>
                <a:gd name="T3" fmla="*/ 17 h 38"/>
                <a:gd name="T4" fmla="*/ 8 w 42"/>
                <a:gd name="T5" fmla="*/ 21 h 38"/>
                <a:gd name="T6" fmla="*/ 0 w 42"/>
                <a:gd name="T7" fmla="*/ 21 h 38"/>
                <a:gd name="T8" fmla="*/ 0 w 42"/>
                <a:gd name="T9" fmla="*/ 29 h 38"/>
                <a:gd name="T10" fmla="*/ 8 w 42"/>
                <a:gd name="T11" fmla="*/ 33 h 38"/>
                <a:gd name="T12" fmla="*/ 25 w 42"/>
                <a:gd name="T13" fmla="*/ 37 h 38"/>
                <a:gd name="T14" fmla="*/ 25 w 42"/>
                <a:gd name="T15" fmla="*/ 33 h 38"/>
                <a:gd name="T16" fmla="*/ 33 w 42"/>
                <a:gd name="T17" fmla="*/ 21 h 38"/>
                <a:gd name="T18" fmla="*/ 41 w 42"/>
                <a:gd name="T19" fmla="*/ 25 h 38"/>
                <a:gd name="T20" fmla="*/ 41 w 42"/>
                <a:gd name="T21" fmla="*/ 37 h 38"/>
                <a:gd name="T22" fmla="*/ 41 w 42"/>
                <a:gd name="T23" fmla="*/ 25 h 38"/>
                <a:gd name="T24" fmla="*/ 41 w 42"/>
                <a:gd name="T25" fmla="*/ 21 h 38"/>
                <a:gd name="T26" fmla="*/ 33 w 42"/>
                <a:gd name="T27" fmla="*/ 17 h 38"/>
                <a:gd name="T28" fmla="*/ 33 w 42"/>
                <a:gd name="T29" fmla="*/ 13 h 38"/>
                <a:gd name="T30" fmla="*/ 33 w 42"/>
                <a:gd name="T31" fmla="*/ 5 h 38"/>
                <a:gd name="T32" fmla="*/ 25 w 42"/>
                <a:gd name="T33" fmla="*/ 0 h 38"/>
                <a:gd name="T34" fmla="*/ 25 w 42"/>
                <a:gd name="T35" fmla="*/ 17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38"/>
                <a:gd name="T56" fmla="*/ 42 w 42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38">
                  <a:moveTo>
                    <a:pt x="25" y="17"/>
                  </a:moveTo>
                  <a:lnTo>
                    <a:pt x="16" y="17"/>
                  </a:lnTo>
                  <a:lnTo>
                    <a:pt x="8" y="2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8" y="33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33" y="21"/>
                  </a:lnTo>
                  <a:lnTo>
                    <a:pt x="41" y="25"/>
                  </a:lnTo>
                  <a:lnTo>
                    <a:pt x="41" y="37"/>
                  </a:lnTo>
                  <a:lnTo>
                    <a:pt x="41" y="25"/>
                  </a:lnTo>
                  <a:lnTo>
                    <a:pt x="41" y="21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25" y="1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grpSp>
          <p:nvGrpSpPr>
            <p:cNvPr id="79108" name="Group 412"/>
            <p:cNvGrpSpPr>
              <a:grpSpLocks/>
            </p:cNvGrpSpPr>
            <p:nvPr/>
          </p:nvGrpSpPr>
          <p:grpSpPr bwMode="auto">
            <a:xfrm>
              <a:off x="557" y="847"/>
              <a:ext cx="688" cy="721"/>
              <a:chOff x="1023" y="1185"/>
              <a:chExt cx="882" cy="741"/>
            </a:xfrm>
          </p:grpSpPr>
          <p:sp>
            <p:nvSpPr>
              <p:cNvPr id="79229" name="Freeform 413"/>
              <p:cNvSpPr>
                <a:spLocks/>
              </p:cNvSpPr>
              <p:nvPr/>
            </p:nvSpPr>
            <p:spPr bwMode="auto">
              <a:xfrm>
                <a:off x="1596" y="1583"/>
                <a:ext cx="303" cy="326"/>
              </a:xfrm>
              <a:custGeom>
                <a:avLst/>
                <a:gdLst>
                  <a:gd name="T0" fmla="*/ 111 w 321"/>
                  <a:gd name="T1" fmla="*/ 132 h 346"/>
                  <a:gd name="T2" fmla="*/ 127 w 321"/>
                  <a:gd name="T3" fmla="*/ 142 h 346"/>
                  <a:gd name="T4" fmla="*/ 162 w 321"/>
                  <a:gd name="T5" fmla="*/ 152 h 346"/>
                  <a:gd name="T6" fmla="*/ 168 w 321"/>
                  <a:gd name="T7" fmla="*/ 160 h 346"/>
                  <a:gd name="T8" fmla="*/ 181 w 321"/>
                  <a:gd name="T9" fmla="*/ 175 h 346"/>
                  <a:gd name="T10" fmla="*/ 175 w 321"/>
                  <a:gd name="T11" fmla="*/ 229 h 346"/>
                  <a:gd name="T12" fmla="*/ 162 w 321"/>
                  <a:gd name="T13" fmla="*/ 254 h 346"/>
                  <a:gd name="T14" fmla="*/ 143 w 321"/>
                  <a:gd name="T15" fmla="*/ 256 h 346"/>
                  <a:gd name="T16" fmla="*/ 127 w 321"/>
                  <a:gd name="T17" fmla="*/ 272 h 346"/>
                  <a:gd name="T18" fmla="*/ 156 w 321"/>
                  <a:gd name="T19" fmla="*/ 287 h 346"/>
                  <a:gd name="T20" fmla="*/ 168 w 321"/>
                  <a:gd name="T21" fmla="*/ 277 h 346"/>
                  <a:gd name="T22" fmla="*/ 203 w 321"/>
                  <a:gd name="T23" fmla="*/ 307 h 346"/>
                  <a:gd name="T24" fmla="*/ 232 w 321"/>
                  <a:gd name="T25" fmla="*/ 325 h 346"/>
                  <a:gd name="T26" fmla="*/ 248 w 321"/>
                  <a:gd name="T27" fmla="*/ 343 h 346"/>
                  <a:gd name="T28" fmla="*/ 257 w 321"/>
                  <a:gd name="T29" fmla="*/ 335 h 346"/>
                  <a:gd name="T30" fmla="*/ 238 w 321"/>
                  <a:gd name="T31" fmla="*/ 312 h 346"/>
                  <a:gd name="T32" fmla="*/ 248 w 321"/>
                  <a:gd name="T33" fmla="*/ 307 h 346"/>
                  <a:gd name="T34" fmla="*/ 279 w 321"/>
                  <a:gd name="T35" fmla="*/ 333 h 346"/>
                  <a:gd name="T36" fmla="*/ 289 w 321"/>
                  <a:gd name="T37" fmla="*/ 315 h 346"/>
                  <a:gd name="T38" fmla="*/ 273 w 321"/>
                  <a:gd name="T39" fmla="*/ 289 h 346"/>
                  <a:gd name="T40" fmla="*/ 257 w 321"/>
                  <a:gd name="T41" fmla="*/ 277 h 346"/>
                  <a:gd name="T42" fmla="*/ 244 w 321"/>
                  <a:gd name="T43" fmla="*/ 262 h 346"/>
                  <a:gd name="T44" fmla="*/ 241 w 321"/>
                  <a:gd name="T45" fmla="*/ 229 h 346"/>
                  <a:gd name="T46" fmla="*/ 257 w 321"/>
                  <a:gd name="T47" fmla="*/ 234 h 346"/>
                  <a:gd name="T48" fmla="*/ 270 w 321"/>
                  <a:gd name="T49" fmla="*/ 259 h 346"/>
                  <a:gd name="T50" fmla="*/ 289 w 321"/>
                  <a:gd name="T51" fmla="*/ 264 h 346"/>
                  <a:gd name="T52" fmla="*/ 311 w 321"/>
                  <a:gd name="T53" fmla="*/ 251 h 346"/>
                  <a:gd name="T54" fmla="*/ 317 w 321"/>
                  <a:gd name="T55" fmla="*/ 239 h 346"/>
                  <a:gd name="T56" fmla="*/ 311 w 321"/>
                  <a:gd name="T57" fmla="*/ 231 h 346"/>
                  <a:gd name="T58" fmla="*/ 314 w 321"/>
                  <a:gd name="T59" fmla="*/ 221 h 346"/>
                  <a:gd name="T60" fmla="*/ 305 w 321"/>
                  <a:gd name="T61" fmla="*/ 213 h 346"/>
                  <a:gd name="T62" fmla="*/ 295 w 321"/>
                  <a:gd name="T63" fmla="*/ 213 h 346"/>
                  <a:gd name="T64" fmla="*/ 282 w 321"/>
                  <a:gd name="T65" fmla="*/ 198 h 346"/>
                  <a:gd name="T66" fmla="*/ 244 w 321"/>
                  <a:gd name="T67" fmla="*/ 183 h 346"/>
                  <a:gd name="T68" fmla="*/ 241 w 321"/>
                  <a:gd name="T69" fmla="*/ 170 h 346"/>
                  <a:gd name="T70" fmla="*/ 257 w 321"/>
                  <a:gd name="T71" fmla="*/ 157 h 346"/>
                  <a:gd name="T72" fmla="*/ 254 w 321"/>
                  <a:gd name="T73" fmla="*/ 137 h 346"/>
                  <a:gd name="T74" fmla="*/ 241 w 321"/>
                  <a:gd name="T75" fmla="*/ 127 h 346"/>
                  <a:gd name="T76" fmla="*/ 229 w 321"/>
                  <a:gd name="T77" fmla="*/ 107 h 346"/>
                  <a:gd name="T78" fmla="*/ 216 w 321"/>
                  <a:gd name="T79" fmla="*/ 104 h 346"/>
                  <a:gd name="T80" fmla="*/ 206 w 321"/>
                  <a:gd name="T81" fmla="*/ 99 h 346"/>
                  <a:gd name="T82" fmla="*/ 200 w 321"/>
                  <a:gd name="T83" fmla="*/ 81 h 346"/>
                  <a:gd name="T84" fmla="*/ 184 w 321"/>
                  <a:gd name="T85" fmla="*/ 81 h 346"/>
                  <a:gd name="T86" fmla="*/ 168 w 321"/>
                  <a:gd name="T87" fmla="*/ 61 h 346"/>
                  <a:gd name="T88" fmla="*/ 124 w 321"/>
                  <a:gd name="T89" fmla="*/ 53 h 346"/>
                  <a:gd name="T90" fmla="*/ 92 w 321"/>
                  <a:gd name="T91" fmla="*/ 48 h 346"/>
                  <a:gd name="T92" fmla="*/ 99 w 321"/>
                  <a:gd name="T93" fmla="*/ 20 h 346"/>
                  <a:gd name="T94" fmla="*/ 83 w 321"/>
                  <a:gd name="T95" fmla="*/ 8 h 346"/>
                  <a:gd name="T96" fmla="*/ 64 w 321"/>
                  <a:gd name="T97" fmla="*/ 41 h 346"/>
                  <a:gd name="T98" fmla="*/ 86 w 321"/>
                  <a:gd name="T99" fmla="*/ 86 h 346"/>
                  <a:gd name="T100" fmla="*/ 79 w 321"/>
                  <a:gd name="T101" fmla="*/ 99 h 346"/>
                  <a:gd name="T102" fmla="*/ 51 w 321"/>
                  <a:gd name="T103" fmla="*/ 43 h 346"/>
                  <a:gd name="T104" fmla="*/ 60 w 321"/>
                  <a:gd name="T105" fmla="*/ 5 h 346"/>
                  <a:gd name="T106" fmla="*/ 32 w 321"/>
                  <a:gd name="T107" fmla="*/ 8 h 346"/>
                  <a:gd name="T108" fmla="*/ 13 w 321"/>
                  <a:gd name="T109" fmla="*/ 30 h 346"/>
                  <a:gd name="T110" fmla="*/ 3 w 321"/>
                  <a:gd name="T111" fmla="*/ 69 h 346"/>
                  <a:gd name="T112" fmla="*/ 19 w 321"/>
                  <a:gd name="T113" fmla="*/ 91 h 346"/>
                  <a:gd name="T114" fmla="*/ 32 w 321"/>
                  <a:gd name="T115" fmla="*/ 119 h 346"/>
                  <a:gd name="T116" fmla="*/ 45 w 321"/>
                  <a:gd name="T117" fmla="*/ 122 h 3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1"/>
                  <a:gd name="T178" fmla="*/ 0 h 346"/>
                  <a:gd name="T179" fmla="*/ 321 w 321"/>
                  <a:gd name="T180" fmla="*/ 346 h 3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1" h="346">
                    <a:moveTo>
                      <a:pt x="92" y="135"/>
                    </a:moveTo>
                    <a:lnTo>
                      <a:pt x="108" y="137"/>
                    </a:lnTo>
                    <a:lnTo>
                      <a:pt x="108" y="135"/>
                    </a:lnTo>
                    <a:lnTo>
                      <a:pt x="111" y="132"/>
                    </a:lnTo>
                    <a:lnTo>
                      <a:pt x="114" y="135"/>
                    </a:lnTo>
                    <a:lnTo>
                      <a:pt x="118" y="137"/>
                    </a:lnTo>
                    <a:lnTo>
                      <a:pt x="121" y="140"/>
                    </a:lnTo>
                    <a:lnTo>
                      <a:pt x="127" y="142"/>
                    </a:lnTo>
                    <a:lnTo>
                      <a:pt x="133" y="142"/>
                    </a:lnTo>
                    <a:lnTo>
                      <a:pt x="156" y="150"/>
                    </a:lnTo>
                    <a:lnTo>
                      <a:pt x="159" y="150"/>
                    </a:lnTo>
                    <a:lnTo>
                      <a:pt x="162" y="152"/>
                    </a:lnTo>
                    <a:lnTo>
                      <a:pt x="162" y="157"/>
                    </a:lnTo>
                    <a:lnTo>
                      <a:pt x="159" y="162"/>
                    </a:lnTo>
                    <a:lnTo>
                      <a:pt x="162" y="162"/>
                    </a:lnTo>
                    <a:lnTo>
                      <a:pt x="168" y="160"/>
                    </a:lnTo>
                    <a:lnTo>
                      <a:pt x="175" y="162"/>
                    </a:lnTo>
                    <a:lnTo>
                      <a:pt x="178" y="170"/>
                    </a:lnTo>
                    <a:lnTo>
                      <a:pt x="178" y="173"/>
                    </a:lnTo>
                    <a:lnTo>
                      <a:pt x="181" y="175"/>
                    </a:lnTo>
                    <a:lnTo>
                      <a:pt x="181" y="190"/>
                    </a:lnTo>
                    <a:lnTo>
                      <a:pt x="181" y="211"/>
                    </a:lnTo>
                    <a:lnTo>
                      <a:pt x="175" y="226"/>
                    </a:lnTo>
                    <a:lnTo>
                      <a:pt x="175" y="229"/>
                    </a:lnTo>
                    <a:lnTo>
                      <a:pt x="175" y="236"/>
                    </a:lnTo>
                    <a:lnTo>
                      <a:pt x="171" y="244"/>
                    </a:lnTo>
                    <a:lnTo>
                      <a:pt x="162" y="251"/>
                    </a:lnTo>
                    <a:lnTo>
                      <a:pt x="162" y="254"/>
                    </a:lnTo>
                    <a:lnTo>
                      <a:pt x="156" y="256"/>
                    </a:lnTo>
                    <a:lnTo>
                      <a:pt x="152" y="259"/>
                    </a:lnTo>
                    <a:lnTo>
                      <a:pt x="146" y="256"/>
                    </a:lnTo>
                    <a:lnTo>
                      <a:pt x="143" y="256"/>
                    </a:lnTo>
                    <a:lnTo>
                      <a:pt x="140" y="256"/>
                    </a:lnTo>
                    <a:lnTo>
                      <a:pt x="133" y="259"/>
                    </a:lnTo>
                    <a:lnTo>
                      <a:pt x="127" y="269"/>
                    </a:lnTo>
                    <a:lnTo>
                      <a:pt x="127" y="272"/>
                    </a:lnTo>
                    <a:lnTo>
                      <a:pt x="130" y="279"/>
                    </a:lnTo>
                    <a:lnTo>
                      <a:pt x="140" y="287"/>
                    </a:lnTo>
                    <a:lnTo>
                      <a:pt x="146" y="287"/>
                    </a:lnTo>
                    <a:lnTo>
                      <a:pt x="156" y="287"/>
                    </a:lnTo>
                    <a:lnTo>
                      <a:pt x="159" y="287"/>
                    </a:lnTo>
                    <a:lnTo>
                      <a:pt x="165" y="282"/>
                    </a:lnTo>
                    <a:lnTo>
                      <a:pt x="168" y="279"/>
                    </a:lnTo>
                    <a:lnTo>
                      <a:pt x="168" y="277"/>
                    </a:lnTo>
                    <a:lnTo>
                      <a:pt x="187" y="295"/>
                    </a:lnTo>
                    <a:lnTo>
                      <a:pt x="200" y="297"/>
                    </a:lnTo>
                    <a:lnTo>
                      <a:pt x="200" y="300"/>
                    </a:lnTo>
                    <a:lnTo>
                      <a:pt x="203" y="307"/>
                    </a:lnTo>
                    <a:lnTo>
                      <a:pt x="209" y="315"/>
                    </a:lnTo>
                    <a:lnTo>
                      <a:pt x="225" y="322"/>
                    </a:lnTo>
                    <a:lnTo>
                      <a:pt x="229" y="322"/>
                    </a:lnTo>
                    <a:lnTo>
                      <a:pt x="232" y="325"/>
                    </a:lnTo>
                    <a:lnTo>
                      <a:pt x="235" y="330"/>
                    </a:lnTo>
                    <a:lnTo>
                      <a:pt x="238" y="335"/>
                    </a:lnTo>
                    <a:lnTo>
                      <a:pt x="241" y="338"/>
                    </a:lnTo>
                    <a:lnTo>
                      <a:pt x="248" y="343"/>
                    </a:lnTo>
                    <a:lnTo>
                      <a:pt x="254" y="345"/>
                    </a:lnTo>
                    <a:lnTo>
                      <a:pt x="257" y="345"/>
                    </a:lnTo>
                    <a:lnTo>
                      <a:pt x="257" y="343"/>
                    </a:lnTo>
                    <a:lnTo>
                      <a:pt x="257" y="335"/>
                    </a:lnTo>
                    <a:lnTo>
                      <a:pt x="257" y="333"/>
                    </a:lnTo>
                    <a:lnTo>
                      <a:pt x="251" y="325"/>
                    </a:lnTo>
                    <a:lnTo>
                      <a:pt x="244" y="315"/>
                    </a:lnTo>
                    <a:lnTo>
                      <a:pt x="238" y="312"/>
                    </a:lnTo>
                    <a:lnTo>
                      <a:pt x="235" y="310"/>
                    </a:lnTo>
                    <a:lnTo>
                      <a:pt x="238" y="307"/>
                    </a:lnTo>
                    <a:lnTo>
                      <a:pt x="241" y="305"/>
                    </a:lnTo>
                    <a:lnTo>
                      <a:pt x="248" y="307"/>
                    </a:lnTo>
                    <a:lnTo>
                      <a:pt x="257" y="312"/>
                    </a:lnTo>
                    <a:lnTo>
                      <a:pt x="270" y="320"/>
                    </a:lnTo>
                    <a:lnTo>
                      <a:pt x="276" y="330"/>
                    </a:lnTo>
                    <a:lnTo>
                      <a:pt x="279" y="333"/>
                    </a:lnTo>
                    <a:lnTo>
                      <a:pt x="279" y="330"/>
                    </a:lnTo>
                    <a:lnTo>
                      <a:pt x="282" y="325"/>
                    </a:lnTo>
                    <a:lnTo>
                      <a:pt x="286" y="322"/>
                    </a:lnTo>
                    <a:lnTo>
                      <a:pt x="289" y="315"/>
                    </a:lnTo>
                    <a:lnTo>
                      <a:pt x="289" y="307"/>
                    </a:lnTo>
                    <a:lnTo>
                      <a:pt x="282" y="302"/>
                    </a:lnTo>
                    <a:lnTo>
                      <a:pt x="279" y="297"/>
                    </a:lnTo>
                    <a:lnTo>
                      <a:pt x="273" y="289"/>
                    </a:lnTo>
                    <a:lnTo>
                      <a:pt x="267" y="282"/>
                    </a:lnTo>
                    <a:lnTo>
                      <a:pt x="263" y="279"/>
                    </a:lnTo>
                    <a:lnTo>
                      <a:pt x="260" y="279"/>
                    </a:lnTo>
                    <a:lnTo>
                      <a:pt x="257" y="277"/>
                    </a:lnTo>
                    <a:lnTo>
                      <a:pt x="254" y="269"/>
                    </a:lnTo>
                    <a:lnTo>
                      <a:pt x="251" y="269"/>
                    </a:lnTo>
                    <a:lnTo>
                      <a:pt x="248" y="267"/>
                    </a:lnTo>
                    <a:lnTo>
                      <a:pt x="244" y="262"/>
                    </a:lnTo>
                    <a:lnTo>
                      <a:pt x="241" y="249"/>
                    </a:lnTo>
                    <a:lnTo>
                      <a:pt x="241" y="246"/>
                    </a:lnTo>
                    <a:lnTo>
                      <a:pt x="241" y="239"/>
                    </a:lnTo>
                    <a:lnTo>
                      <a:pt x="241" y="229"/>
                    </a:lnTo>
                    <a:lnTo>
                      <a:pt x="248" y="226"/>
                    </a:lnTo>
                    <a:lnTo>
                      <a:pt x="251" y="226"/>
                    </a:lnTo>
                    <a:lnTo>
                      <a:pt x="254" y="229"/>
                    </a:lnTo>
                    <a:lnTo>
                      <a:pt x="257" y="234"/>
                    </a:lnTo>
                    <a:lnTo>
                      <a:pt x="260" y="244"/>
                    </a:lnTo>
                    <a:lnTo>
                      <a:pt x="263" y="246"/>
                    </a:lnTo>
                    <a:lnTo>
                      <a:pt x="267" y="251"/>
                    </a:lnTo>
                    <a:lnTo>
                      <a:pt x="270" y="259"/>
                    </a:lnTo>
                    <a:lnTo>
                      <a:pt x="270" y="267"/>
                    </a:lnTo>
                    <a:lnTo>
                      <a:pt x="273" y="269"/>
                    </a:lnTo>
                    <a:lnTo>
                      <a:pt x="279" y="269"/>
                    </a:lnTo>
                    <a:lnTo>
                      <a:pt x="289" y="264"/>
                    </a:lnTo>
                    <a:lnTo>
                      <a:pt x="292" y="262"/>
                    </a:lnTo>
                    <a:lnTo>
                      <a:pt x="295" y="259"/>
                    </a:lnTo>
                    <a:lnTo>
                      <a:pt x="305" y="254"/>
                    </a:lnTo>
                    <a:lnTo>
                      <a:pt x="311" y="251"/>
                    </a:lnTo>
                    <a:lnTo>
                      <a:pt x="314" y="251"/>
                    </a:lnTo>
                    <a:lnTo>
                      <a:pt x="320" y="249"/>
                    </a:lnTo>
                    <a:lnTo>
                      <a:pt x="320" y="246"/>
                    </a:lnTo>
                    <a:lnTo>
                      <a:pt x="317" y="239"/>
                    </a:lnTo>
                    <a:lnTo>
                      <a:pt x="314" y="239"/>
                    </a:lnTo>
                    <a:lnTo>
                      <a:pt x="311" y="239"/>
                    </a:lnTo>
                    <a:lnTo>
                      <a:pt x="311" y="236"/>
                    </a:lnTo>
                    <a:lnTo>
                      <a:pt x="311" y="231"/>
                    </a:lnTo>
                    <a:lnTo>
                      <a:pt x="320" y="229"/>
                    </a:lnTo>
                    <a:lnTo>
                      <a:pt x="320" y="226"/>
                    </a:lnTo>
                    <a:lnTo>
                      <a:pt x="317" y="223"/>
                    </a:lnTo>
                    <a:lnTo>
                      <a:pt x="314" y="221"/>
                    </a:lnTo>
                    <a:lnTo>
                      <a:pt x="314" y="218"/>
                    </a:lnTo>
                    <a:lnTo>
                      <a:pt x="314" y="216"/>
                    </a:lnTo>
                    <a:lnTo>
                      <a:pt x="311" y="213"/>
                    </a:lnTo>
                    <a:lnTo>
                      <a:pt x="305" y="213"/>
                    </a:lnTo>
                    <a:lnTo>
                      <a:pt x="301" y="213"/>
                    </a:lnTo>
                    <a:lnTo>
                      <a:pt x="298" y="216"/>
                    </a:lnTo>
                    <a:lnTo>
                      <a:pt x="295" y="216"/>
                    </a:lnTo>
                    <a:lnTo>
                      <a:pt x="295" y="213"/>
                    </a:lnTo>
                    <a:lnTo>
                      <a:pt x="295" y="211"/>
                    </a:lnTo>
                    <a:lnTo>
                      <a:pt x="295" y="208"/>
                    </a:lnTo>
                    <a:lnTo>
                      <a:pt x="289" y="203"/>
                    </a:lnTo>
                    <a:lnTo>
                      <a:pt x="282" y="198"/>
                    </a:lnTo>
                    <a:lnTo>
                      <a:pt x="267" y="190"/>
                    </a:lnTo>
                    <a:lnTo>
                      <a:pt x="254" y="180"/>
                    </a:lnTo>
                    <a:lnTo>
                      <a:pt x="251" y="180"/>
                    </a:lnTo>
                    <a:lnTo>
                      <a:pt x="244" y="183"/>
                    </a:lnTo>
                    <a:lnTo>
                      <a:pt x="238" y="180"/>
                    </a:lnTo>
                    <a:lnTo>
                      <a:pt x="238" y="175"/>
                    </a:lnTo>
                    <a:lnTo>
                      <a:pt x="238" y="173"/>
                    </a:lnTo>
                    <a:lnTo>
                      <a:pt x="241" y="170"/>
                    </a:lnTo>
                    <a:lnTo>
                      <a:pt x="244" y="165"/>
                    </a:lnTo>
                    <a:lnTo>
                      <a:pt x="241" y="162"/>
                    </a:lnTo>
                    <a:lnTo>
                      <a:pt x="254" y="162"/>
                    </a:lnTo>
                    <a:lnTo>
                      <a:pt x="257" y="157"/>
                    </a:lnTo>
                    <a:lnTo>
                      <a:pt x="257" y="152"/>
                    </a:lnTo>
                    <a:lnTo>
                      <a:pt x="254" y="147"/>
                    </a:lnTo>
                    <a:lnTo>
                      <a:pt x="254" y="145"/>
                    </a:lnTo>
                    <a:lnTo>
                      <a:pt x="254" y="137"/>
                    </a:lnTo>
                    <a:lnTo>
                      <a:pt x="254" y="135"/>
                    </a:lnTo>
                    <a:lnTo>
                      <a:pt x="254" y="132"/>
                    </a:lnTo>
                    <a:lnTo>
                      <a:pt x="251" y="129"/>
                    </a:lnTo>
                    <a:lnTo>
                      <a:pt x="241" y="127"/>
                    </a:lnTo>
                    <a:lnTo>
                      <a:pt x="241" y="114"/>
                    </a:lnTo>
                    <a:lnTo>
                      <a:pt x="238" y="114"/>
                    </a:lnTo>
                    <a:lnTo>
                      <a:pt x="235" y="112"/>
                    </a:lnTo>
                    <a:lnTo>
                      <a:pt x="229" y="107"/>
                    </a:lnTo>
                    <a:lnTo>
                      <a:pt x="229" y="104"/>
                    </a:lnTo>
                    <a:lnTo>
                      <a:pt x="229" y="102"/>
                    </a:lnTo>
                    <a:lnTo>
                      <a:pt x="222" y="102"/>
                    </a:lnTo>
                    <a:lnTo>
                      <a:pt x="216" y="104"/>
                    </a:lnTo>
                    <a:lnTo>
                      <a:pt x="213" y="107"/>
                    </a:lnTo>
                    <a:lnTo>
                      <a:pt x="209" y="107"/>
                    </a:lnTo>
                    <a:lnTo>
                      <a:pt x="206" y="107"/>
                    </a:lnTo>
                    <a:lnTo>
                      <a:pt x="206" y="99"/>
                    </a:lnTo>
                    <a:lnTo>
                      <a:pt x="206" y="96"/>
                    </a:lnTo>
                    <a:lnTo>
                      <a:pt x="209" y="91"/>
                    </a:lnTo>
                    <a:lnTo>
                      <a:pt x="206" y="86"/>
                    </a:lnTo>
                    <a:lnTo>
                      <a:pt x="200" y="81"/>
                    </a:lnTo>
                    <a:lnTo>
                      <a:pt x="197" y="84"/>
                    </a:lnTo>
                    <a:lnTo>
                      <a:pt x="194" y="86"/>
                    </a:lnTo>
                    <a:lnTo>
                      <a:pt x="190" y="84"/>
                    </a:lnTo>
                    <a:lnTo>
                      <a:pt x="184" y="81"/>
                    </a:lnTo>
                    <a:lnTo>
                      <a:pt x="181" y="76"/>
                    </a:lnTo>
                    <a:lnTo>
                      <a:pt x="175" y="69"/>
                    </a:lnTo>
                    <a:lnTo>
                      <a:pt x="175" y="66"/>
                    </a:lnTo>
                    <a:lnTo>
                      <a:pt x="168" y="61"/>
                    </a:lnTo>
                    <a:lnTo>
                      <a:pt x="156" y="53"/>
                    </a:lnTo>
                    <a:lnTo>
                      <a:pt x="133" y="51"/>
                    </a:lnTo>
                    <a:lnTo>
                      <a:pt x="130" y="53"/>
                    </a:lnTo>
                    <a:lnTo>
                      <a:pt x="124" y="53"/>
                    </a:lnTo>
                    <a:lnTo>
                      <a:pt x="114" y="51"/>
                    </a:lnTo>
                    <a:lnTo>
                      <a:pt x="111" y="48"/>
                    </a:lnTo>
                    <a:lnTo>
                      <a:pt x="108" y="43"/>
                    </a:lnTo>
                    <a:lnTo>
                      <a:pt x="92" y="48"/>
                    </a:lnTo>
                    <a:lnTo>
                      <a:pt x="95" y="46"/>
                    </a:lnTo>
                    <a:lnTo>
                      <a:pt x="95" y="33"/>
                    </a:lnTo>
                    <a:lnTo>
                      <a:pt x="99" y="28"/>
                    </a:lnTo>
                    <a:lnTo>
                      <a:pt x="99" y="20"/>
                    </a:lnTo>
                    <a:lnTo>
                      <a:pt x="99" y="10"/>
                    </a:lnTo>
                    <a:lnTo>
                      <a:pt x="92" y="5"/>
                    </a:lnTo>
                    <a:lnTo>
                      <a:pt x="89" y="5"/>
                    </a:lnTo>
                    <a:lnTo>
                      <a:pt x="83" y="8"/>
                    </a:lnTo>
                    <a:lnTo>
                      <a:pt x="73" y="13"/>
                    </a:lnTo>
                    <a:lnTo>
                      <a:pt x="67" y="25"/>
                    </a:lnTo>
                    <a:lnTo>
                      <a:pt x="67" y="30"/>
                    </a:lnTo>
                    <a:lnTo>
                      <a:pt x="64" y="41"/>
                    </a:lnTo>
                    <a:lnTo>
                      <a:pt x="64" y="53"/>
                    </a:lnTo>
                    <a:lnTo>
                      <a:pt x="67" y="63"/>
                    </a:lnTo>
                    <a:lnTo>
                      <a:pt x="86" y="84"/>
                    </a:lnTo>
                    <a:lnTo>
                      <a:pt x="86" y="86"/>
                    </a:lnTo>
                    <a:lnTo>
                      <a:pt x="86" y="94"/>
                    </a:lnTo>
                    <a:lnTo>
                      <a:pt x="86" y="99"/>
                    </a:lnTo>
                    <a:lnTo>
                      <a:pt x="83" y="102"/>
                    </a:lnTo>
                    <a:lnTo>
                      <a:pt x="79" y="99"/>
                    </a:lnTo>
                    <a:lnTo>
                      <a:pt x="76" y="96"/>
                    </a:lnTo>
                    <a:lnTo>
                      <a:pt x="67" y="84"/>
                    </a:lnTo>
                    <a:lnTo>
                      <a:pt x="57" y="66"/>
                    </a:lnTo>
                    <a:lnTo>
                      <a:pt x="51" y="43"/>
                    </a:lnTo>
                    <a:lnTo>
                      <a:pt x="51" y="41"/>
                    </a:lnTo>
                    <a:lnTo>
                      <a:pt x="51" y="33"/>
                    </a:lnTo>
                    <a:lnTo>
                      <a:pt x="54" y="20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1" y="0"/>
                    </a:lnTo>
                    <a:lnTo>
                      <a:pt x="41" y="3"/>
                    </a:lnTo>
                    <a:lnTo>
                      <a:pt x="32" y="8"/>
                    </a:lnTo>
                    <a:lnTo>
                      <a:pt x="22" y="15"/>
                    </a:lnTo>
                    <a:lnTo>
                      <a:pt x="22" y="18"/>
                    </a:lnTo>
                    <a:lnTo>
                      <a:pt x="19" y="20"/>
                    </a:lnTo>
                    <a:lnTo>
                      <a:pt x="13" y="30"/>
                    </a:lnTo>
                    <a:lnTo>
                      <a:pt x="7" y="46"/>
                    </a:lnTo>
                    <a:lnTo>
                      <a:pt x="3" y="61"/>
                    </a:lnTo>
                    <a:lnTo>
                      <a:pt x="0" y="63"/>
                    </a:lnTo>
                    <a:lnTo>
                      <a:pt x="3" y="69"/>
                    </a:lnTo>
                    <a:lnTo>
                      <a:pt x="7" y="76"/>
                    </a:lnTo>
                    <a:lnTo>
                      <a:pt x="7" y="79"/>
                    </a:lnTo>
                    <a:lnTo>
                      <a:pt x="10" y="81"/>
                    </a:lnTo>
                    <a:lnTo>
                      <a:pt x="19" y="91"/>
                    </a:lnTo>
                    <a:lnTo>
                      <a:pt x="26" y="104"/>
                    </a:lnTo>
                    <a:lnTo>
                      <a:pt x="29" y="114"/>
                    </a:lnTo>
                    <a:lnTo>
                      <a:pt x="29" y="117"/>
                    </a:lnTo>
                    <a:lnTo>
                      <a:pt x="32" y="119"/>
                    </a:lnTo>
                    <a:lnTo>
                      <a:pt x="35" y="117"/>
                    </a:lnTo>
                    <a:lnTo>
                      <a:pt x="38" y="117"/>
                    </a:lnTo>
                    <a:lnTo>
                      <a:pt x="41" y="119"/>
                    </a:lnTo>
                    <a:lnTo>
                      <a:pt x="45" y="122"/>
                    </a:lnTo>
                    <a:lnTo>
                      <a:pt x="57" y="127"/>
                    </a:lnTo>
                    <a:lnTo>
                      <a:pt x="73" y="132"/>
                    </a:lnTo>
                    <a:lnTo>
                      <a:pt x="92" y="135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0" name="Freeform 414"/>
              <p:cNvSpPr>
                <a:spLocks/>
              </p:cNvSpPr>
              <p:nvPr/>
            </p:nvSpPr>
            <p:spPr bwMode="auto">
              <a:xfrm>
                <a:off x="1526" y="1824"/>
                <a:ext cx="91" cy="60"/>
              </a:xfrm>
              <a:custGeom>
                <a:avLst/>
                <a:gdLst>
                  <a:gd name="T0" fmla="*/ 8 w 97"/>
                  <a:gd name="T1" fmla="*/ 38 h 64"/>
                  <a:gd name="T2" fmla="*/ 0 w 97"/>
                  <a:gd name="T3" fmla="*/ 48 h 64"/>
                  <a:gd name="T4" fmla="*/ 2 w 97"/>
                  <a:gd name="T5" fmla="*/ 48 h 64"/>
                  <a:gd name="T6" fmla="*/ 10 w 97"/>
                  <a:gd name="T7" fmla="*/ 48 h 64"/>
                  <a:gd name="T8" fmla="*/ 18 w 97"/>
                  <a:gd name="T9" fmla="*/ 50 h 64"/>
                  <a:gd name="T10" fmla="*/ 18 w 97"/>
                  <a:gd name="T11" fmla="*/ 53 h 64"/>
                  <a:gd name="T12" fmla="*/ 18 w 97"/>
                  <a:gd name="T13" fmla="*/ 55 h 64"/>
                  <a:gd name="T14" fmla="*/ 21 w 97"/>
                  <a:gd name="T15" fmla="*/ 58 h 64"/>
                  <a:gd name="T16" fmla="*/ 24 w 97"/>
                  <a:gd name="T17" fmla="*/ 63 h 64"/>
                  <a:gd name="T18" fmla="*/ 32 w 97"/>
                  <a:gd name="T19" fmla="*/ 63 h 64"/>
                  <a:gd name="T20" fmla="*/ 42 w 97"/>
                  <a:gd name="T21" fmla="*/ 60 h 64"/>
                  <a:gd name="T22" fmla="*/ 64 w 97"/>
                  <a:gd name="T23" fmla="*/ 48 h 64"/>
                  <a:gd name="T24" fmla="*/ 85 w 97"/>
                  <a:gd name="T25" fmla="*/ 53 h 64"/>
                  <a:gd name="T26" fmla="*/ 96 w 97"/>
                  <a:gd name="T27" fmla="*/ 45 h 64"/>
                  <a:gd name="T28" fmla="*/ 93 w 97"/>
                  <a:gd name="T29" fmla="*/ 43 h 64"/>
                  <a:gd name="T30" fmla="*/ 88 w 97"/>
                  <a:gd name="T31" fmla="*/ 38 h 64"/>
                  <a:gd name="T32" fmla="*/ 83 w 97"/>
                  <a:gd name="T33" fmla="*/ 33 h 64"/>
                  <a:gd name="T34" fmla="*/ 72 w 97"/>
                  <a:gd name="T35" fmla="*/ 28 h 64"/>
                  <a:gd name="T36" fmla="*/ 69 w 97"/>
                  <a:gd name="T37" fmla="*/ 25 h 64"/>
                  <a:gd name="T38" fmla="*/ 59 w 97"/>
                  <a:gd name="T39" fmla="*/ 20 h 64"/>
                  <a:gd name="T40" fmla="*/ 50 w 97"/>
                  <a:gd name="T41" fmla="*/ 13 h 64"/>
                  <a:gd name="T42" fmla="*/ 42 w 97"/>
                  <a:gd name="T43" fmla="*/ 10 h 64"/>
                  <a:gd name="T44" fmla="*/ 37 w 97"/>
                  <a:gd name="T45" fmla="*/ 0 h 64"/>
                  <a:gd name="T46" fmla="*/ 26 w 97"/>
                  <a:gd name="T47" fmla="*/ 13 h 64"/>
                  <a:gd name="T48" fmla="*/ 24 w 97"/>
                  <a:gd name="T49" fmla="*/ 13 h 64"/>
                  <a:gd name="T50" fmla="*/ 16 w 97"/>
                  <a:gd name="T51" fmla="*/ 18 h 64"/>
                  <a:gd name="T52" fmla="*/ 10 w 97"/>
                  <a:gd name="T53" fmla="*/ 25 h 64"/>
                  <a:gd name="T54" fmla="*/ 8 w 97"/>
                  <a:gd name="T55" fmla="*/ 38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64"/>
                  <a:gd name="T86" fmla="*/ 97 w 97"/>
                  <a:gd name="T87" fmla="*/ 64 h 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64">
                    <a:moveTo>
                      <a:pt x="8" y="38"/>
                    </a:moveTo>
                    <a:lnTo>
                      <a:pt x="0" y="48"/>
                    </a:lnTo>
                    <a:lnTo>
                      <a:pt x="2" y="48"/>
                    </a:lnTo>
                    <a:lnTo>
                      <a:pt x="10" y="48"/>
                    </a:lnTo>
                    <a:lnTo>
                      <a:pt x="18" y="50"/>
                    </a:lnTo>
                    <a:lnTo>
                      <a:pt x="18" y="53"/>
                    </a:lnTo>
                    <a:lnTo>
                      <a:pt x="18" y="55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32" y="63"/>
                    </a:lnTo>
                    <a:lnTo>
                      <a:pt x="42" y="60"/>
                    </a:lnTo>
                    <a:lnTo>
                      <a:pt x="64" y="48"/>
                    </a:lnTo>
                    <a:lnTo>
                      <a:pt x="85" y="53"/>
                    </a:lnTo>
                    <a:lnTo>
                      <a:pt x="96" y="45"/>
                    </a:lnTo>
                    <a:lnTo>
                      <a:pt x="93" y="43"/>
                    </a:lnTo>
                    <a:lnTo>
                      <a:pt x="88" y="38"/>
                    </a:lnTo>
                    <a:lnTo>
                      <a:pt x="83" y="33"/>
                    </a:lnTo>
                    <a:lnTo>
                      <a:pt x="72" y="28"/>
                    </a:lnTo>
                    <a:lnTo>
                      <a:pt x="69" y="25"/>
                    </a:lnTo>
                    <a:lnTo>
                      <a:pt x="59" y="20"/>
                    </a:lnTo>
                    <a:lnTo>
                      <a:pt x="50" y="13"/>
                    </a:lnTo>
                    <a:lnTo>
                      <a:pt x="42" y="10"/>
                    </a:lnTo>
                    <a:lnTo>
                      <a:pt x="37" y="0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16" y="18"/>
                    </a:lnTo>
                    <a:lnTo>
                      <a:pt x="10" y="25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1" name="Freeform 415"/>
              <p:cNvSpPr>
                <a:spLocks/>
              </p:cNvSpPr>
              <p:nvPr/>
            </p:nvSpPr>
            <p:spPr bwMode="auto">
              <a:xfrm>
                <a:off x="1478" y="1304"/>
                <a:ext cx="37" cy="12"/>
              </a:xfrm>
              <a:custGeom>
                <a:avLst/>
                <a:gdLst>
                  <a:gd name="T0" fmla="*/ 10 w 39"/>
                  <a:gd name="T1" fmla="*/ 2 h 13"/>
                  <a:gd name="T2" fmla="*/ 8 w 39"/>
                  <a:gd name="T3" fmla="*/ 2 h 13"/>
                  <a:gd name="T4" fmla="*/ 3 w 39"/>
                  <a:gd name="T5" fmla="*/ 2 h 13"/>
                  <a:gd name="T6" fmla="*/ 0 w 39"/>
                  <a:gd name="T7" fmla="*/ 3 h 13"/>
                  <a:gd name="T8" fmla="*/ 3 w 39"/>
                  <a:gd name="T9" fmla="*/ 9 h 13"/>
                  <a:gd name="T10" fmla="*/ 5 w 39"/>
                  <a:gd name="T11" fmla="*/ 9 h 13"/>
                  <a:gd name="T12" fmla="*/ 13 w 39"/>
                  <a:gd name="T13" fmla="*/ 11 h 13"/>
                  <a:gd name="T14" fmla="*/ 23 w 39"/>
                  <a:gd name="T15" fmla="*/ 12 h 13"/>
                  <a:gd name="T16" fmla="*/ 30 w 39"/>
                  <a:gd name="T17" fmla="*/ 12 h 13"/>
                  <a:gd name="T18" fmla="*/ 35 w 39"/>
                  <a:gd name="T19" fmla="*/ 11 h 13"/>
                  <a:gd name="T20" fmla="*/ 38 w 39"/>
                  <a:gd name="T21" fmla="*/ 8 h 13"/>
                  <a:gd name="T22" fmla="*/ 38 w 39"/>
                  <a:gd name="T23" fmla="*/ 5 h 13"/>
                  <a:gd name="T24" fmla="*/ 33 w 39"/>
                  <a:gd name="T25" fmla="*/ 2 h 13"/>
                  <a:gd name="T26" fmla="*/ 28 w 39"/>
                  <a:gd name="T27" fmla="*/ 0 h 13"/>
                  <a:gd name="T28" fmla="*/ 20 w 39"/>
                  <a:gd name="T29" fmla="*/ 0 h 13"/>
                  <a:gd name="T30" fmla="*/ 13 w 39"/>
                  <a:gd name="T31" fmla="*/ 2 h 13"/>
                  <a:gd name="T32" fmla="*/ 10 w 39"/>
                  <a:gd name="T33" fmla="*/ 2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3"/>
                  <a:gd name="T53" fmla="*/ 39 w 39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3">
                    <a:moveTo>
                      <a:pt x="10" y="2"/>
                    </a:moveTo>
                    <a:lnTo>
                      <a:pt x="8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13" y="11"/>
                    </a:lnTo>
                    <a:lnTo>
                      <a:pt x="23" y="12"/>
                    </a:lnTo>
                    <a:lnTo>
                      <a:pt x="30" y="12"/>
                    </a:lnTo>
                    <a:lnTo>
                      <a:pt x="35" y="11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0" y="2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2" name="Freeform 416"/>
              <p:cNvSpPr>
                <a:spLocks/>
              </p:cNvSpPr>
              <p:nvPr/>
            </p:nvSpPr>
            <p:spPr bwMode="auto">
              <a:xfrm>
                <a:off x="1301" y="1497"/>
                <a:ext cx="96" cy="128"/>
              </a:xfrm>
              <a:custGeom>
                <a:avLst/>
                <a:gdLst>
                  <a:gd name="T0" fmla="*/ 17 w 101"/>
                  <a:gd name="T1" fmla="*/ 51 h 136"/>
                  <a:gd name="T2" fmla="*/ 5 w 101"/>
                  <a:gd name="T3" fmla="*/ 51 h 136"/>
                  <a:gd name="T4" fmla="*/ 0 w 101"/>
                  <a:gd name="T5" fmla="*/ 61 h 136"/>
                  <a:gd name="T6" fmla="*/ 3 w 101"/>
                  <a:gd name="T7" fmla="*/ 73 h 136"/>
                  <a:gd name="T8" fmla="*/ 14 w 101"/>
                  <a:gd name="T9" fmla="*/ 88 h 136"/>
                  <a:gd name="T10" fmla="*/ 28 w 101"/>
                  <a:gd name="T11" fmla="*/ 94 h 136"/>
                  <a:gd name="T12" fmla="*/ 35 w 101"/>
                  <a:gd name="T13" fmla="*/ 102 h 136"/>
                  <a:gd name="T14" fmla="*/ 40 w 101"/>
                  <a:gd name="T15" fmla="*/ 112 h 136"/>
                  <a:gd name="T16" fmla="*/ 47 w 101"/>
                  <a:gd name="T17" fmla="*/ 125 h 136"/>
                  <a:gd name="T18" fmla="*/ 56 w 101"/>
                  <a:gd name="T19" fmla="*/ 133 h 136"/>
                  <a:gd name="T20" fmla="*/ 74 w 101"/>
                  <a:gd name="T21" fmla="*/ 133 h 136"/>
                  <a:gd name="T22" fmla="*/ 84 w 101"/>
                  <a:gd name="T23" fmla="*/ 127 h 136"/>
                  <a:gd name="T24" fmla="*/ 97 w 101"/>
                  <a:gd name="T25" fmla="*/ 114 h 136"/>
                  <a:gd name="T26" fmla="*/ 97 w 101"/>
                  <a:gd name="T27" fmla="*/ 108 h 136"/>
                  <a:gd name="T28" fmla="*/ 97 w 101"/>
                  <a:gd name="T29" fmla="*/ 82 h 136"/>
                  <a:gd name="T30" fmla="*/ 93 w 101"/>
                  <a:gd name="T31" fmla="*/ 71 h 136"/>
                  <a:gd name="T32" fmla="*/ 90 w 101"/>
                  <a:gd name="T33" fmla="*/ 61 h 136"/>
                  <a:gd name="T34" fmla="*/ 74 w 101"/>
                  <a:gd name="T35" fmla="*/ 61 h 136"/>
                  <a:gd name="T36" fmla="*/ 72 w 101"/>
                  <a:gd name="T37" fmla="*/ 55 h 136"/>
                  <a:gd name="T38" fmla="*/ 77 w 101"/>
                  <a:gd name="T39" fmla="*/ 47 h 136"/>
                  <a:gd name="T40" fmla="*/ 90 w 101"/>
                  <a:gd name="T41" fmla="*/ 41 h 136"/>
                  <a:gd name="T42" fmla="*/ 95 w 101"/>
                  <a:gd name="T43" fmla="*/ 28 h 136"/>
                  <a:gd name="T44" fmla="*/ 90 w 101"/>
                  <a:gd name="T45" fmla="*/ 16 h 136"/>
                  <a:gd name="T46" fmla="*/ 81 w 101"/>
                  <a:gd name="T47" fmla="*/ 0 h 136"/>
                  <a:gd name="T48" fmla="*/ 72 w 101"/>
                  <a:gd name="T49" fmla="*/ 2 h 136"/>
                  <a:gd name="T50" fmla="*/ 53 w 101"/>
                  <a:gd name="T51" fmla="*/ 6 h 136"/>
                  <a:gd name="T52" fmla="*/ 42 w 101"/>
                  <a:gd name="T53" fmla="*/ 4 h 136"/>
                  <a:gd name="T54" fmla="*/ 28 w 101"/>
                  <a:gd name="T55" fmla="*/ 10 h 136"/>
                  <a:gd name="T56" fmla="*/ 26 w 101"/>
                  <a:gd name="T57" fmla="*/ 18 h 136"/>
                  <a:gd name="T58" fmla="*/ 26 w 101"/>
                  <a:gd name="T59" fmla="*/ 34 h 136"/>
                  <a:gd name="T60" fmla="*/ 35 w 101"/>
                  <a:gd name="T61" fmla="*/ 43 h 136"/>
                  <a:gd name="T62" fmla="*/ 40 w 101"/>
                  <a:gd name="T63" fmla="*/ 57 h 136"/>
                  <a:gd name="T64" fmla="*/ 33 w 101"/>
                  <a:gd name="T65" fmla="*/ 61 h 136"/>
                  <a:gd name="T66" fmla="*/ 23 w 101"/>
                  <a:gd name="T67" fmla="*/ 57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136"/>
                  <a:gd name="T104" fmla="*/ 101 w 101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136">
                    <a:moveTo>
                      <a:pt x="19" y="53"/>
                    </a:moveTo>
                    <a:lnTo>
                      <a:pt x="17" y="51"/>
                    </a:lnTo>
                    <a:lnTo>
                      <a:pt x="7" y="51"/>
                    </a:lnTo>
                    <a:lnTo>
                      <a:pt x="5" y="51"/>
                    </a:lnTo>
                    <a:lnTo>
                      <a:pt x="3" y="55"/>
                    </a:lnTo>
                    <a:lnTo>
                      <a:pt x="0" y="61"/>
                    </a:lnTo>
                    <a:lnTo>
                      <a:pt x="3" y="69"/>
                    </a:lnTo>
                    <a:lnTo>
                      <a:pt x="3" y="73"/>
                    </a:lnTo>
                    <a:lnTo>
                      <a:pt x="7" y="80"/>
                    </a:lnTo>
                    <a:lnTo>
                      <a:pt x="14" y="88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30" y="98"/>
                    </a:lnTo>
                    <a:lnTo>
                      <a:pt x="35" y="102"/>
                    </a:lnTo>
                    <a:lnTo>
                      <a:pt x="40" y="110"/>
                    </a:lnTo>
                    <a:lnTo>
                      <a:pt x="40" y="112"/>
                    </a:lnTo>
                    <a:lnTo>
                      <a:pt x="42" y="114"/>
                    </a:lnTo>
                    <a:lnTo>
                      <a:pt x="47" y="125"/>
                    </a:lnTo>
                    <a:lnTo>
                      <a:pt x="51" y="131"/>
                    </a:lnTo>
                    <a:lnTo>
                      <a:pt x="56" y="133"/>
                    </a:lnTo>
                    <a:lnTo>
                      <a:pt x="65" y="135"/>
                    </a:lnTo>
                    <a:lnTo>
                      <a:pt x="74" y="133"/>
                    </a:lnTo>
                    <a:lnTo>
                      <a:pt x="77" y="131"/>
                    </a:lnTo>
                    <a:lnTo>
                      <a:pt x="84" y="127"/>
                    </a:lnTo>
                    <a:lnTo>
                      <a:pt x="93" y="123"/>
                    </a:lnTo>
                    <a:lnTo>
                      <a:pt x="97" y="114"/>
                    </a:lnTo>
                    <a:lnTo>
                      <a:pt x="97" y="112"/>
                    </a:lnTo>
                    <a:lnTo>
                      <a:pt x="97" y="108"/>
                    </a:lnTo>
                    <a:lnTo>
                      <a:pt x="100" y="96"/>
                    </a:lnTo>
                    <a:lnTo>
                      <a:pt x="97" y="82"/>
                    </a:lnTo>
                    <a:lnTo>
                      <a:pt x="95" y="75"/>
                    </a:lnTo>
                    <a:lnTo>
                      <a:pt x="93" y="71"/>
                    </a:lnTo>
                    <a:lnTo>
                      <a:pt x="93" y="59"/>
                    </a:lnTo>
                    <a:lnTo>
                      <a:pt x="90" y="61"/>
                    </a:lnTo>
                    <a:lnTo>
                      <a:pt x="84" y="63"/>
                    </a:lnTo>
                    <a:lnTo>
                      <a:pt x="74" y="61"/>
                    </a:lnTo>
                    <a:lnTo>
                      <a:pt x="72" y="59"/>
                    </a:lnTo>
                    <a:lnTo>
                      <a:pt x="72" y="55"/>
                    </a:lnTo>
                    <a:lnTo>
                      <a:pt x="74" y="53"/>
                    </a:lnTo>
                    <a:lnTo>
                      <a:pt x="77" y="47"/>
                    </a:lnTo>
                    <a:lnTo>
                      <a:pt x="84" y="43"/>
                    </a:lnTo>
                    <a:lnTo>
                      <a:pt x="90" y="41"/>
                    </a:lnTo>
                    <a:lnTo>
                      <a:pt x="93" y="37"/>
                    </a:lnTo>
                    <a:lnTo>
                      <a:pt x="95" y="28"/>
                    </a:lnTo>
                    <a:lnTo>
                      <a:pt x="93" y="18"/>
                    </a:lnTo>
                    <a:lnTo>
                      <a:pt x="90" y="16"/>
                    </a:lnTo>
                    <a:lnTo>
                      <a:pt x="86" y="14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2" y="2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42" y="4"/>
                    </a:lnTo>
                    <a:lnTo>
                      <a:pt x="30" y="6"/>
                    </a:lnTo>
                    <a:lnTo>
                      <a:pt x="28" y="10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6"/>
                    </a:lnTo>
                    <a:lnTo>
                      <a:pt x="26" y="34"/>
                    </a:lnTo>
                    <a:lnTo>
                      <a:pt x="33" y="41"/>
                    </a:lnTo>
                    <a:lnTo>
                      <a:pt x="35" y="43"/>
                    </a:lnTo>
                    <a:lnTo>
                      <a:pt x="40" y="51"/>
                    </a:lnTo>
                    <a:lnTo>
                      <a:pt x="40" y="57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8" y="61"/>
                    </a:lnTo>
                    <a:lnTo>
                      <a:pt x="23" y="57"/>
                    </a:lnTo>
                    <a:lnTo>
                      <a:pt x="19" y="53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3" name="Freeform 417"/>
              <p:cNvSpPr>
                <a:spLocks/>
              </p:cNvSpPr>
              <p:nvPr/>
            </p:nvSpPr>
            <p:spPr bwMode="auto">
              <a:xfrm>
                <a:off x="1461" y="1509"/>
                <a:ext cx="78" cy="111"/>
              </a:xfrm>
              <a:custGeom>
                <a:avLst/>
                <a:gdLst>
                  <a:gd name="T0" fmla="*/ 41 w 83"/>
                  <a:gd name="T1" fmla="*/ 0 h 118"/>
                  <a:gd name="T2" fmla="*/ 38 w 83"/>
                  <a:gd name="T3" fmla="*/ 0 h 118"/>
                  <a:gd name="T4" fmla="*/ 33 w 83"/>
                  <a:gd name="T5" fmla="*/ 2 h 118"/>
                  <a:gd name="T6" fmla="*/ 28 w 83"/>
                  <a:gd name="T7" fmla="*/ 4 h 118"/>
                  <a:gd name="T8" fmla="*/ 23 w 83"/>
                  <a:gd name="T9" fmla="*/ 8 h 118"/>
                  <a:gd name="T10" fmla="*/ 23 w 83"/>
                  <a:gd name="T11" fmla="*/ 6 h 118"/>
                  <a:gd name="T12" fmla="*/ 20 w 83"/>
                  <a:gd name="T13" fmla="*/ 4 h 118"/>
                  <a:gd name="T14" fmla="*/ 18 w 83"/>
                  <a:gd name="T15" fmla="*/ 6 h 118"/>
                  <a:gd name="T16" fmla="*/ 15 w 83"/>
                  <a:gd name="T17" fmla="*/ 11 h 118"/>
                  <a:gd name="T18" fmla="*/ 10 w 83"/>
                  <a:gd name="T19" fmla="*/ 19 h 118"/>
                  <a:gd name="T20" fmla="*/ 10 w 83"/>
                  <a:gd name="T21" fmla="*/ 21 h 118"/>
                  <a:gd name="T22" fmla="*/ 7 w 83"/>
                  <a:gd name="T23" fmla="*/ 25 h 118"/>
                  <a:gd name="T24" fmla="*/ 5 w 83"/>
                  <a:gd name="T25" fmla="*/ 29 h 118"/>
                  <a:gd name="T26" fmla="*/ 0 w 83"/>
                  <a:gd name="T27" fmla="*/ 33 h 118"/>
                  <a:gd name="T28" fmla="*/ 2 w 83"/>
                  <a:gd name="T29" fmla="*/ 35 h 118"/>
                  <a:gd name="T30" fmla="*/ 5 w 83"/>
                  <a:gd name="T31" fmla="*/ 39 h 118"/>
                  <a:gd name="T32" fmla="*/ 7 w 83"/>
                  <a:gd name="T33" fmla="*/ 45 h 118"/>
                  <a:gd name="T34" fmla="*/ 5 w 83"/>
                  <a:gd name="T35" fmla="*/ 53 h 118"/>
                  <a:gd name="T36" fmla="*/ 5 w 83"/>
                  <a:gd name="T37" fmla="*/ 55 h 118"/>
                  <a:gd name="T38" fmla="*/ 2 w 83"/>
                  <a:gd name="T39" fmla="*/ 58 h 118"/>
                  <a:gd name="T40" fmla="*/ 5 w 83"/>
                  <a:gd name="T41" fmla="*/ 66 h 118"/>
                  <a:gd name="T42" fmla="*/ 7 w 83"/>
                  <a:gd name="T43" fmla="*/ 80 h 118"/>
                  <a:gd name="T44" fmla="*/ 10 w 83"/>
                  <a:gd name="T45" fmla="*/ 113 h 118"/>
                  <a:gd name="T46" fmla="*/ 13 w 83"/>
                  <a:gd name="T47" fmla="*/ 115 h 118"/>
                  <a:gd name="T48" fmla="*/ 20 w 83"/>
                  <a:gd name="T49" fmla="*/ 117 h 118"/>
                  <a:gd name="T50" fmla="*/ 25 w 83"/>
                  <a:gd name="T51" fmla="*/ 115 h 118"/>
                  <a:gd name="T52" fmla="*/ 28 w 83"/>
                  <a:gd name="T53" fmla="*/ 113 h 118"/>
                  <a:gd name="T54" fmla="*/ 30 w 83"/>
                  <a:gd name="T55" fmla="*/ 107 h 118"/>
                  <a:gd name="T56" fmla="*/ 30 w 83"/>
                  <a:gd name="T57" fmla="*/ 98 h 118"/>
                  <a:gd name="T58" fmla="*/ 30 w 83"/>
                  <a:gd name="T59" fmla="*/ 94 h 118"/>
                  <a:gd name="T60" fmla="*/ 28 w 83"/>
                  <a:gd name="T61" fmla="*/ 86 h 118"/>
                  <a:gd name="T62" fmla="*/ 30 w 83"/>
                  <a:gd name="T63" fmla="*/ 78 h 118"/>
                  <a:gd name="T64" fmla="*/ 36 w 83"/>
                  <a:gd name="T65" fmla="*/ 76 h 118"/>
                  <a:gd name="T66" fmla="*/ 41 w 83"/>
                  <a:gd name="T67" fmla="*/ 74 h 118"/>
                  <a:gd name="T68" fmla="*/ 43 w 83"/>
                  <a:gd name="T69" fmla="*/ 74 h 118"/>
                  <a:gd name="T70" fmla="*/ 48 w 83"/>
                  <a:gd name="T71" fmla="*/ 72 h 118"/>
                  <a:gd name="T72" fmla="*/ 56 w 83"/>
                  <a:gd name="T73" fmla="*/ 68 h 118"/>
                  <a:gd name="T74" fmla="*/ 64 w 83"/>
                  <a:gd name="T75" fmla="*/ 58 h 118"/>
                  <a:gd name="T76" fmla="*/ 66 w 83"/>
                  <a:gd name="T77" fmla="*/ 55 h 118"/>
                  <a:gd name="T78" fmla="*/ 71 w 83"/>
                  <a:gd name="T79" fmla="*/ 49 h 118"/>
                  <a:gd name="T80" fmla="*/ 74 w 83"/>
                  <a:gd name="T81" fmla="*/ 39 h 118"/>
                  <a:gd name="T82" fmla="*/ 77 w 83"/>
                  <a:gd name="T83" fmla="*/ 29 h 118"/>
                  <a:gd name="T84" fmla="*/ 79 w 83"/>
                  <a:gd name="T85" fmla="*/ 27 h 118"/>
                  <a:gd name="T86" fmla="*/ 82 w 83"/>
                  <a:gd name="T87" fmla="*/ 21 h 118"/>
                  <a:gd name="T88" fmla="*/ 79 w 83"/>
                  <a:gd name="T89" fmla="*/ 17 h 118"/>
                  <a:gd name="T90" fmla="*/ 77 w 83"/>
                  <a:gd name="T91" fmla="*/ 13 h 118"/>
                  <a:gd name="T92" fmla="*/ 71 w 83"/>
                  <a:gd name="T93" fmla="*/ 11 h 118"/>
                  <a:gd name="T94" fmla="*/ 64 w 83"/>
                  <a:gd name="T95" fmla="*/ 11 h 118"/>
                  <a:gd name="T96" fmla="*/ 61 w 83"/>
                  <a:gd name="T97" fmla="*/ 11 h 118"/>
                  <a:gd name="T98" fmla="*/ 54 w 83"/>
                  <a:gd name="T99" fmla="*/ 11 h 118"/>
                  <a:gd name="T100" fmla="*/ 46 w 83"/>
                  <a:gd name="T101" fmla="*/ 8 h 118"/>
                  <a:gd name="T102" fmla="*/ 41 w 83"/>
                  <a:gd name="T103" fmla="*/ 0 h 1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"/>
                  <a:gd name="T157" fmla="*/ 0 h 118"/>
                  <a:gd name="T158" fmla="*/ 83 w 83"/>
                  <a:gd name="T159" fmla="*/ 118 h 1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" h="118">
                    <a:moveTo>
                      <a:pt x="41" y="0"/>
                    </a:moveTo>
                    <a:lnTo>
                      <a:pt x="38" y="0"/>
                    </a:lnTo>
                    <a:lnTo>
                      <a:pt x="33" y="2"/>
                    </a:lnTo>
                    <a:lnTo>
                      <a:pt x="28" y="4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5" y="11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7" y="25"/>
                    </a:lnTo>
                    <a:lnTo>
                      <a:pt x="5" y="29"/>
                    </a:lnTo>
                    <a:lnTo>
                      <a:pt x="0" y="33"/>
                    </a:lnTo>
                    <a:lnTo>
                      <a:pt x="2" y="35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5" y="53"/>
                    </a:lnTo>
                    <a:lnTo>
                      <a:pt x="5" y="55"/>
                    </a:lnTo>
                    <a:lnTo>
                      <a:pt x="2" y="58"/>
                    </a:lnTo>
                    <a:lnTo>
                      <a:pt x="5" y="66"/>
                    </a:lnTo>
                    <a:lnTo>
                      <a:pt x="7" y="80"/>
                    </a:lnTo>
                    <a:lnTo>
                      <a:pt x="10" y="113"/>
                    </a:lnTo>
                    <a:lnTo>
                      <a:pt x="13" y="115"/>
                    </a:lnTo>
                    <a:lnTo>
                      <a:pt x="20" y="117"/>
                    </a:lnTo>
                    <a:lnTo>
                      <a:pt x="25" y="115"/>
                    </a:lnTo>
                    <a:lnTo>
                      <a:pt x="28" y="113"/>
                    </a:lnTo>
                    <a:lnTo>
                      <a:pt x="30" y="107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28" y="86"/>
                    </a:lnTo>
                    <a:lnTo>
                      <a:pt x="30" y="78"/>
                    </a:lnTo>
                    <a:lnTo>
                      <a:pt x="36" y="76"/>
                    </a:lnTo>
                    <a:lnTo>
                      <a:pt x="41" y="74"/>
                    </a:lnTo>
                    <a:lnTo>
                      <a:pt x="43" y="74"/>
                    </a:lnTo>
                    <a:lnTo>
                      <a:pt x="48" y="72"/>
                    </a:lnTo>
                    <a:lnTo>
                      <a:pt x="56" y="68"/>
                    </a:lnTo>
                    <a:lnTo>
                      <a:pt x="64" y="58"/>
                    </a:lnTo>
                    <a:lnTo>
                      <a:pt x="66" y="55"/>
                    </a:lnTo>
                    <a:lnTo>
                      <a:pt x="71" y="49"/>
                    </a:lnTo>
                    <a:lnTo>
                      <a:pt x="74" y="39"/>
                    </a:lnTo>
                    <a:lnTo>
                      <a:pt x="77" y="29"/>
                    </a:lnTo>
                    <a:lnTo>
                      <a:pt x="79" y="27"/>
                    </a:lnTo>
                    <a:lnTo>
                      <a:pt x="82" y="21"/>
                    </a:lnTo>
                    <a:lnTo>
                      <a:pt x="79" y="17"/>
                    </a:lnTo>
                    <a:lnTo>
                      <a:pt x="77" y="13"/>
                    </a:lnTo>
                    <a:lnTo>
                      <a:pt x="71" y="11"/>
                    </a:lnTo>
                    <a:lnTo>
                      <a:pt x="64" y="11"/>
                    </a:lnTo>
                    <a:lnTo>
                      <a:pt x="61" y="11"/>
                    </a:lnTo>
                    <a:lnTo>
                      <a:pt x="54" y="11"/>
                    </a:lnTo>
                    <a:lnTo>
                      <a:pt x="46" y="8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4" name="Freeform 418"/>
              <p:cNvSpPr>
                <a:spLocks/>
              </p:cNvSpPr>
              <p:nvPr/>
            </p:nvSpPr>
            <p:spPr bwMode="auto">
              <a:xfrm>
                <a:off x="1023" y="1482"/>
                <a:ext cx="114" cy="120"/>
              </a:xfrm>
              <a:custGeom>
                <a:avLst/>
                <a:gdLst>
                  <a:gd name="T0" fmla="*/ 1 w 122"/>
                  <a:gd name="T1" fmla="*/ 87 h 128"/>
                  <a:gd name="T2" fmla="*/ 0 w 122"/>
                  <a:gd name="T3" fmla="*/ 95 h 128"/>
                  <a:gd name="T4" fmla="*/ 3 w 122"/>
                  <a:gd name="T5" fmla="*/ 99 h 128"/>
                  <a:gd name="T6" fmla="*/ 13 w 122"/>
                  <a:gd name="T7" fmla="*/ 105 h 128"/>
                  <a:gd name="T8" fmla="*/ 20 w 122"/>
                  <a:gd name="T9" fmla="*/ 121 h 128"/>
                  <a:gd name="T10" fmla="*/ 28 w 122"/>
                  <a:gd name="T11" fmla="*/ 127 h 128"/>
                  <a:gd name="T12" fmla="*/ 35 w 122"/>
                  <a:gd name="T13" fmla="*/ 125 h 128"/>
                  <a:gd name="T14" fmla="*/ 39 w 122"/>
                  <a:gd name="T15" fmla="*/ 119 h 128"/>
                  <a:gd name="T16" fmla="*/ 46 w 122"/>
                  <a:gd name="T17" fmla="*/ 113 h 128"/>
                  <a:gd name="T18" fmla="*/ 56 w 122"/>
                  <a:gd name="T19" fmla="*/ 113 h 128"/>
                  <a:gd name="T20" fmla="*/ 63 w 122"/>
                  <a:gd name="T21" fmla="*/ 109 h 128"/>
                  <a:gd name="T22" fmla="*/ 65 w 122"/>
                  <a:gd name="T23" fmla="*/ 99 h 128"/>
                  <a:gd name="T24" fmla="*/ 67 w 122"/>
                  <a:gd name="T25" fmla="*/ 93 h 128"/>
                  <a:gd name="T26" fmla="*/ 80 w 122"/>
                  <a:gd name="T27" fmla="*/ 67 h 128"/>
                  <a:gd name="T28" fmla="*/ 95 w 122"/>
                  <a:gd name="T29" fmla="*/ 55 h 128"/>
                  <a:gd name="T30" fmla="*/ 121 w 122"/>
                  <a:gd name="T31" fmla="*/ 37 h 128"/>
                  <a:gd name="T32" fmla="*/ 112 w 122"/>
                  <a:gd name="T33" fmla="*/ 28 h 128"/>
                  <a:gd name="T34" fmla="*/ 101 w 122"/>
                  <a:gd name="T35" fmla="*/ 20 h 128"/>
                  <a:gd name="T36" fmla="*/ 95 w 122"/>
                  <a:gd name="T37" fmla="*/ 14 h 128"/>
                  <a:gd name="T38" fmla="*/ 87 w 122"/>
                  <a:gd name="T39" fmla="*/ 16 h 128"/>
                  <a:gd name="T40" fmla="*/ 82 w 122"/>
                  <a:gd name="T41" fmla="*/ 22 h 128"/>
                  <a:gd name="T42" fmla="*/ 78 w 122"/>
                  <a:gd name="T43" fmla="*/ 22 h 128"/>
                  <a:gd name="T44" fmla="*/ 74 w 122"/>
                  <a:gd name="T45" fmla="*/ 16 h 128"/>
                  <a:gd name="T46" fmla="*/ 67 w 122"/>
                  <a:gd name="T47" fmla="*/ 8 h 128"/>
                  <a:gd name="T48" fmla="*/ 61 w 122"/>
                  <a:gd name="T49" fmla="*/ 10 h 128"/>
                  <a:gd name="T50" fmla="*/ 50 w 122"/>
                  <a:gd name="T51" fmla="*/ 12 h 128"/>
                  <a:gd name="T52" fmla="*/ 54 w 122"/>
                  <a:gd name="T53" fmla="*/ 6 h 128"/>
                  <a:gd name="T54" fmla="*/ 50 w 122"/>
                  <a:gd name="T55" fmla="*/ 0 h 128"/>
                  <a:gd name="T56" fmla="*/ 37 w 122"/>
                  <a:gd name="T57" fmla="*/ 4 h 128"/>
                  <a:gd name="T58" fmla="*/ 31 w 122"/>
                  <a:gd name="T59" fmla="*/ 10 h 128"/>
                  <a:gd name="T60" fmla="*/ 29 w 122"/>
                  <a:gd name="T61" fmla="*/ 12 h 128"/>
                  <a:gd name="T62" fmla="*/ 20 w 122"/>
                  <a:gd name="T63" fmla="*/ 14 h 128"/>
                  <a:gd name="T64" fmla="*/ 20 w 122"/>
                  <a:gd name="T65" fmla="*/ 26 h 128"/>
                  <a:gd name="T66" fmla="*/ 24 w 122"/>
                  <a:gd name="T67" fmla="*/ 33 h 128"/>
                  <a:gd name="T68" fmla="*/ 20 w 122"/>
                  <a:gd name="T69" fmla="*/ 43 h 128"/>
                  <a:gd name="T70" fmla="*/ 16 w 122"/>
                  <a:gd name="T71" fmla="*/ 49 h 128"/>
                  <a:gd name="T72" fmla="*/ 9 w 122"/>
                  <a:gd name="T73" fmla="*/ 69 h 1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2"/>
                  <a:gd name="T112" fmla="*/ 0 h 128"/>
                  <a:gd name="T113" fmla="*/ 122 w 122"/>
                  <a:gd name="T114" fmla="*/ 128 h 1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2" h="128">
                    <a:moveTo>
                      <a:pt x="3" y="85"/>
                    </a:moveTo>
                    <a:lnTo>
                      <a:pt x="1" y="87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101"/>
                    </a:lnTo>
                    <a:lnTo>
                      <a:pt x="13" y="105"/>
                    </a:lnTo>
                    <a:lnTo>
                      <a:pt x="18" y="111"/>
                    </a:lnTo>
                    <a:lnTo>
                      <a:pt x="20" y="121"/>
                    </a:lnTo>
                    <a:lnTo>
                      <a:pt x="22" y="123"/>
                    </a:lnTo>
                    <a:lnTo>
                      <a:pt x="28" y="127"/>
                    </a:lnTo>
                    <a:lnTo>
                      <a:pt x="33" y="127"/>
                    </a:lnTo>
                    <a:lnTo>
                      <a:pt x="35" y="125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43" y="117"/>
                    </a:lnTo>
                    <a:lnTo>
                      <a:pt x="46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9" y="113"/>
                    </a:lnTo>
                    <a:lnTo>
                      <a:pt x="63" y="109"/>
                    </a:lnTo>
                    <a:lnTo>
                      <a:pt x="65" y="105"/>
                    </a:lnTo>
                    <a:lnTo>
                      <a:pt x="65" y="99"/>
                    </a:lnTo>
                    <a:lnTo>
                      <a:pt x="65" y="97"/>
                    </a:lnTo>
                    <a:lnTo>
                      <a:pt x="67" y="93"/>
                    </a:lnTo>
                    <a:lnTo>
                      <a:pt x="71" y="81"/>
                    </a:lnTo>
                    <a:lnTo>
                      <a:pt x="80" y="67"/>
                    </a:lnTo>
                    <a:lnTo>
                      <a:pt x="86" y="59"/>
                    </a:lnTo>
                    <a:lnTo>
                      <a:pt x="95" y="55"/>
                    </a:lnTo>
                    <a:lnTo>
                      <a:pt x="121" y="43"/>
                    </a:lnTo>
                    <a:lnTo>
                      <a:pt x="121" y="37"/>
                    </a:lnTo>
                    <a:lnTo>
                      <a:pt x="117" y="33"/>
                    </a:lnTo>
                    <a:lnTo>
                      <a:pt x="112" y="28"/>
                    </a:lnTo>
                    <a:lnTo>
                      <a:pt x="102" y="22"/>
                    </a:lnTo>
                    <a:lnTo>
                      <a:pt x="101" y="20"/>
                    </a:lnTo>
                    <a:lnTo>
                      <a:pt x="97" y="16"/>
                    </a:lnTo>
                    <a:lnTo>
                      <a:pt x="95" y="14"/>
                    </a:lnTo>
                    <a:lnTo>
                      <a:pt x="91" y="14"/>
                    </a:lnTo>
                    <a:lnTo>
                      <a:pt x="87" y="16"/>
                    </a:lnTo>
                    <a:lnTo>
                      <a:pt x="84" y="22"/>
                    </a:lnTo>
                    <a:lnTo>
                      <a:pt x="82" y="22"/>
                    </a:lnTo>
                    <a:lnTo>
                      <a:pt x="80" y="24"/>
                    </a:lnTo>
                    <a:lnTo>
                      <a:pt x="78" y="22"/>
                    </a:lnTo>
                    <a:lnTo>
                      <a:pt x="76" y="18"/>
                    </a:lnTo>
                    <a:lnTo>
                      <a:pt x="74" y="16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3" y="8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12"/>
                    </a:lnTo>
                    <a:lnTo>
                      <a:pt x="52" y="10"/>
                    </a:lnTo>
                    <a:lnTo>
                      <a:pt x="54" y="6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37" y="4"/>
                    </a:lnTo>
                    <a:lnTo>
                      <a:pt x="33" y="8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0"/>
                    </a:lnTo>
                    <a:lnTo>
                      <a:pt x="20" y="14"/>
                    </a:lnTo>
                    <a:lnTo>
                      <a:pt x="20" y="20"/>
                    </a:lnTo>
                    <a:lnTo>
                      <a:pt x="20" y="26"/>
                    </a:lnTo>
                    <a:lnTo>
                      <a:pt x="22" y="28"/>
                    </a:lnTo>
                    <a:lnTo>
                      <a:pt x="24" y="33"/>
                    </a:lnTo>
                    <a:lnTo>
                      <a:pt x="24" y="39"/>
                    </a:lnTo>
                    <a:lnTo>
                      <a:pt x="20" y="43"/>
                    </a:lnTo>
                    <a:lnTo>
                      <a:pt x="18" y="45"/>
                    </a:lnTo>
                    <a:lnTo>
                      <a:pt x="16" y="49"/>
                    </a:lnTo>
                    <a:lnTo>
                      <a:pt x="13" y="57"/>
                    </a:lnTo>
                    <a:lnTo>
                      <a:pt x="9" y="69"/>
                    </a:lnTo>
                    <a:lnTo>
                      <a:pt x="3" y="85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5" name="Freeform 419"/>
              <p:cNvSpPr>
                <a:spLocks/>
              </p:cNvSpPr>
              <p:nvPr/>
            </p:nvSpPr>
            <p:spPr bwMode="auto">
              <a:xfrm>
                <a:off x="1084" y="1539"/>
                <a:ext cx="255" cy="188"/>
              </a:xfrm>
              <a:custGeom>
                <a:avLst/>
                <a:gdLst>
                  <a:gd name="T0" fmla="*/ 36 w 269"/>
                  <a:gd name="T1" fmla="*/ 82 h 200"/>
                  <a:gd name="T2" fmla="*/ 53 w 269"/>
                  <a:gd name="T3" fmla="*/ 77 h 200"/>
                  <a:gd name="T4" fmla="*/ 47 w 269"/>
                  <a:gd name="T5" fmla="*/ 89 h 200"/>
                  <a:gd name="T6" fmla="*/ 29 w 269"/>
                  <a:gd name="T7" fmla="*/ 93 h 200"/>
                  <a:gd name="T8" fmla="*/ 9 w 269"/>
                  <a:gd name="T9" fmla="*/ 95 h 200"/>
                  <a:gd name="T10" fmla="*/ 9 w 269"/>
                  <a:gd name="T11" fmla="*/ 108 h 200"/>
                  <a:gd name="T12" fmla="*/ 40 w 269"/>
                  <a:gd name="T13" fmla="*/ 111 h 200"/>
                  <a:gd name="T14" fmla="*/ 69 w 269"/>
                  <a:gd name="T15" fmla="*/ 108 h 200"/>
                  <a:gd name="T16" fmla="*/ 100 w 269"/>
                  <a:gd name="T17" fmla="*/ 117 h 200"/>
                  <a:gd name="T18" fmla="*/ 98 w 269"/>
                  <a:gd name="T19" fmla="*/ 133 h 200"/>
                  <a:gd name="T20" fmla="*/ 80 w 269"/>
                  <a:gd name="T21" fmla="*/ 139 h 200"/>
                  <a:gd name="T22" fmla="*/ 62 w 269"/>
                  <a:gd name="T23" fmla="*/ 137 h 200"/>
                  <a:gd name="T24" fmla="*/ 36 w 269"/>
                  <a:gd name="T25" fmla="*/ 139 h 200"/>
                  <a:gd name="T26" fmla="*/ 20 w 269"/>
                  <a:gd name="T27" fmla="*/ 153 h 200"/>
                  <a:gd name="T28" fmla="*/ 38 w 269"/>
                  <a:gd name="T29" fmla="*/ 166 h 200"/>
                  <a:gd name="T30" fmla="*/ 58 w 269"/>
                  <a:gd name="T31" fmla="*/ 170 h 200"/>
                  <a:gd name="T32" fmla="*/ 76 w 269"/>
                  <a:gd name="T33" fmla="*/ 188 h 200"/>
                  <a:gd name="T34" fmla="*/ 82 w 269"/>
                  <a:gd name="T35" fmla="*/ 199 h 200"/>
                  <a:gd name="T36" fmla="*/ 116 w 269"/>
                  <a:gd name="T37" fmla="*/ 192 h 200"/>
                  <a:gd name="T38" fmla="*/ 167 w 269"/>
                  <a:gd name="T39" fmla="*/ 175 h 200"/>
                  <a:gd name="T40" fmla="*/ 192 w 269"/>
                  <a:gd name="T41" fmla="*/ 175 h 200"/>
                  <a:gd name="T42" fmla="*/ 210 w 269"/>
                  <a:gd name="T43" fmla="*/ 184 h 200"/>
                  <a:gd name="T44" fmla="*/ 219 w 269"/>
                  <a:gd name="T45" fmla="*/ 179 h 200"/>
                  <a:gd name="T46" fmla="*/ 234 w 269"/>
                  <a:gd name="T47" fmla="*/ 179 h 200"/>
                  <a:gd name="T48" fmla="*/ 241 w 269"/>
                  <a:gd name="T49" fmla="*/ 168 h 200"/>
                  <a:gd name="T50" fmla="*/ 227 w 269"/>
                  <a:gd name="T51" fmla="*/ 164 h 200"/>
                  <a:gd name="T52" fmla="*/ 225 w 269"/>
                  <a:gd name="T53" fmla="*/ 157 h 200"/>
                  <a:gd name="T54" fmla="*/ 236 w 269"/>
                  <a:gd name="T55" fmla="*/ 153 h 200"/>
                  <a:gd name="T56" fmla="*/ 261 w 269"/>
                  <a:gd name="T57" fmla="*/ 153 h 200"/>
                  <a:gd name="T58" fmla="*/ 268 w 269"/>
                  <a:gd name="T59" fmla="*/ 142 h 200"/>
                  <a:gd name="T60" fmla="*/ 254 w 269"/>
                  <a:gd name="T61" fmla="*/ 133 h 200"/>
                  <a:gd name="T62" fmla="*/ 232 w 269"/>
                  <a:gd name="T63" fmla="*/ 124 h 200"/>
                  <a:gd name="T64" fmla="*/ 214 w 269"/>
                  <a:gd name="T65" fmla="*/ 117 h 200"/>
                  <a:gd name="T66" fmla="*/ 198 w 269"/>
                  <a:gd name="T67" fmla="*/ 71 h 200"/>
                  <a:gd name="T68" fmla="*/ 198 w 269"/>
                  <a:gd name="T69" fmla="*/ 49 h 200"/>
                  <a:gd name="T70" fmla="*/ 185 w 269"/>
                  <a:gd name="T71" fmla="*/ 22 h 200"/>
                  <a:gd name="T72" fmla="*/ 169 w 269"/>
                  <a:gd name="T73" fmla="*/ 20 h 200"/>
                  <a:gd name="T74" fmla="*/ 161 w 269"/>
                  <a:gd name="T75" fmla="*/ 44 h 200"/>
                  <a:gd name="T76" fmla="*/ 138 w 269"/>
                  <a:gd name="T77" fmla="*/ 18 h 200"/>
                  <a:gd name="T78" fmla="*/ 129 w 269"/>
                  <a:gd name="T79" fmla="*/ 20 h 200"/>
                  <a:gd name="T80" fmla="*/ 116 w 269"/>
                  <a:gd name="T81" fmla="*/ 33 h 200"/>
                  <a:gd name="T82" fmla="*/ 100 w 269"/>
                  <a:gd name="T83" fmla="*/ 9 h 200"/>
                  <a:gd name="T84" fmla="*/ 91 w 269"/>
                  <a:gd name="T85" fmla="*/ 9 h 200"/>
                  <a:gd name="T86" fmla="*/ 87 w 269"/>
                  <a:gd name="T87" fmla="*/ 35 h 200"/>
                  <a:gd name="T88" fmla="*/ 71 w 269"/>
                  <a:gd name="T89" fmla="*/ 20 h 200"/>
                  <a:gd name="T90" fmla="*/ 74 w 269"/>
                  <a:gd name="T91" fmla="*/ 7 h 200"/>
                  <a:gd name="T92" fmla="*/ 65 w 269"/>
                  <a:gd name="T93" fmla="*/ 0 h 200"/>
                  <a:gd name="T94" fmla="*/ 45 w 269"/>
                  <a:gd name="T95" fmla="*/ 9 h 200"/>
                  <a:gd name="T96" fmla="*/ 9 w 269"/>
                  <a:gd name="T97" fmla="*/ 31 h 200"/>
                  <a:gd name="T98" fmla="*/ 7 w 269"/>
                  <a:gd name="T99" fmla="*/ 47 h 200"/>
                  <a:gd name="T100" fmla="*/ 0 w 269"/>
                  <a:gd name="T101" fmla="*/ 62 h 200"/>
                  <a:gd name="T102" fmla="*/ 4 w 269"/>
                  <a:gd name="T103" fmla="*/ 77 h 2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9"/>
                  <a:gd name="T157" fmla="*/ 0 h 200"/>
                  <a:gd name="T158" fmla="*/ 269 w 269"/>
                  <a:gd name="T159" fmla="*/ 200 h 2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9" h="200">
                    <a:moveTo>
                      <a:pt x="25" y="80"/>
                    </a:moveTo>
                    <a:lnTo>
                      <a:pt x="29" y="80"/>
                    </a:lnTo>
                    <a:lnTo>
                      <a:pt x="36" y="82"/>
                    </a:lnTo>
                    <a:lnTo>
                      <a:pt x="45" y="80"/>
                    </a:lnTo>
                    <a:lnTo>
                      <a:pt x="51" y="75"/>
                    </a:lnTo>
                    <a:lnTo>
                      <a:pt x="53" y="77"/>
                    </a:lnTo>
                    <a:lnTo>
                      <a:pt x="53" y="84"/>
                    </a:lnTo>
                    <a:lnTo>
                      <a:pt x="51" y="86"/>
                    </a:lnTo>
                    <a:lnTo>
                      <a:pt x="47" y="89"/>
                    </a:lnTo>
                    <a:lnTo>
                      <a:pt x="40" y="91"/>
                    </a:lnTo>
                    <a:lnTo>
                      <a:pt x="31" y="93"/>
                    </a:lnTo>
                    <a:lnTo>
                      <a:pt x="29" y="93"/>
                    </a:lnTo>
                    <a:lnTo>
                      <a:pt x="27" y="93"/>
                    </a:lnTo>
                    <a:lnTo>
                      <a:pt x="18" y="91"/>
                    </a:lnTo>
                    <a:lnTo>
                      <a:pt x="9" y="95"/>
                    </a:lnTo>
                    <a:lnTo>
                      <a:pt x="7" y="102"/>
                    </a:lnTo>
                    <a:lnTo>
                      <a:pt x="7" y="108"/>
                    </a:lnTo>
                    <a:lnTo>
                      <a:pt x="9" y="108"/>
                    </a:lnTo>
                    <a:lnTo>
                      <a:pt x="13" y="111"/>
                    </a:lnTo>
                    <a:lnTo>
                      <a:pt x="25" y="111"/>
                    </a:lnTo>
                    <a:lnTo>
                      <a:pt x="40" y="111"/>
                    </a:lnTo>
                    <a:lnTo>
                      <a:pt x="45" y="111"/>
                    </a:lnTo>
                    <a:lnTo>
                      <a:pt x="51" y="111"/>
                    </a:lnTo>
                    <a:lnTo>
                      <a:pt x="69" y="108"/>
                    </a:lnTo>
                    <a:lnTo>
                      <a:pt x="89" y="111"/>
                    </a:lnTo>
                    <a:lnTo>
                      <a:pt x="96" y="113"/>
                    </a:lnTo>
                    <a:lnTo>
                      <a:pt x="100" y="117"/>
                    </a:lnTo>
                    <a:lnTo>
                      <a:pt x="100" y="119"/>
                    </a:lnTo>
                    <a:lnTo>
                      <a:pt x="100" y="122"/>
                    </a:lnTo>
                    <a:lnTo>
                      <a:pt x="98" y="133"/>
                    </a:lnTo>
                    <a:lnTo>
                      <a:pt x="94" y="139"/>
                    </a:lnTo>
                    <a:lnTo>
                      <a:pt x="87" y="142"/>
                    </a:lnTo>
                    <a:lnTo>
                      <a:pt x="80" y="139"/>
                    </a:lnTo>
                    <a:lnTo>
                      <a:pt x="78" y="139"/>
                    </a:lnTo>
                    <a:lnTo>
                      <a:pt x="71" y="137"/>
                    </a:lnTo>
                    <a:lnTo>
                      <a:pt x="62" y="137"/>
                    </a:lnTo>
                    <a:lnTo>
                      <a:pt x="47" y="139"/>
                    </a:lnTo>
                    <a:lnTo>
                      <a:pt x="42" y="139"/>
                    </a:lnTo>
                    <a:lnTo>
                      <a:pt x="36" y="139"/>
                    </a:lnTo>
                    <a:lnTo>
                      <a:pt x="27" y="142"/>
                    </a:lnTo>
                    <a:lnTo>
                      <a:pt x="22" y="146"/>
                    </a:lnTo>
                    <a:lnTo>
                      <a:pt x="20" y="153"/>
                    </a:lnTo>
                    <a:lnTo>
                      <a:pt x="22" y="155"/>
                    </a:lnTo>
                    <a:lnTo>
                      <a:pt x="27" y="161"/>
                    </a:lnTo>
                    <a:lnTo>
                      <a:pt x="38" y="166"/>
                    </a:lnTo>
                    <a:lnTo>
                      <a:pt x="45" y="168"/>
                    </a:lnTo>
                    <a:lnTo>
                      <a:pt x="56" y="170"/>
                    </a:lnTo>
                    <a:lnTo>
                      <a:pt x="58" y="170"/>
                    </a:lnTo>
                    <a:lnTo>
                      <a:pt x="60" y="172"/>
                    </a:lnTo>
                    <a:lnTo>
                      <a:pt x="69" y="179"/>
                    </a:lnTo>
                    <a:lnTo>
                      <a:pt x="76" y="188"/>
                    </a:lnTo>
                    <a:lnTo>
                      <a:pt x="80" y="192"/>
                    </a:lnTo>
                    <a:lnTo>
                      <a:pt x="80" y="199"/>
                    </a:lnTo>
                    <a:lnTo>
                      <a:pt x="82" y="199"/>
                    </a:lnTo>
                    <a:lnTo>
                      <a:pt x="91" y="197"/>
                    </a:lnTo>
                    <a:lnTo>
                      <a:pt x="103" y="195"/>
                    </a:lnTo>
                    <a:lnTo>
                      <a:pt x="116" y="192"/>
                    </a:lnTo>
                    <a:lnTo>
                      <a:pt x="145" y="186"/>
                    </a:lnTo>
                    <a:lnTo>
                      <a:pt x="156" y="181"/>
                    </a:lnTo>
                    <a:lnTo>
                      <a:pt x="167" y="175"/>
                    </a:lnTo>
                    <a:lnTo>
                      <a:pt x="172" y="175"/>
                    </a:lnTo>
                    <a:lnTo>
                      <a:pt x="181" y="172"/>
                    </a:lnTo>
                    <a:lnTo>
                      <a:pt x="192" y="175"/>
                    </a:lnTo>
                    <a:lnTo>
                      <a:pt x="201" y="177"/>
                    </a:lnTo>
                    <a:lnTo>
                      <a:pt x="205" y="184"/>
                    </a:lnTo>
                    <a:lnTo>
                      <a:pt x="210" y="184"/>
                    </a:lnTo>
                    <a:lnTo>
                      <a:pt x="212" y="181"/>
                    </a:lnTo>
                    <a:lnTo>
                      <a:pt x="216" y="177"/>
                    </a:lnTo>
                    <a:lnTo>
                      <a:pt x="219" y="179"/>
                    </a:lnTo>
                    <a:lnTo>
                      <a:pt x="221" y="181"/>
                    </a:lnTo>
                    <a:lnTo>
                      <a:pt x="230" y="181"/>
                    </a:lnTo>
                    <a:lnTo>
                      <a:pt x="234" y="179"/>
                    </a:lnTo>
                    <a:lnTo>
                      <a:pt x="239" y="175"/>
                    </a:lnTo>
                    <a:lnTo>
                      <a:pt x="241" y="172"/>
                    </a:lnTo>
                    <a:lnTo>
                      <a:pt x="241" y="168"/>
                    </a:lnTo>
                    <a:lnTo>
                      <a:pt x="239" y="164"/>
                    </a:lnTo>
                    <a:lnTo>
                      <a:pt x="234" y="164"/>
                    </a:lnTo>
                    <a:lnTo>
                      <a:pt x="227" y="164"/>
                    </a:lnTo>
                    <a:lnTo>
                      <a:pt x="225" y="164"/>
                    </a:lnTo>
                    <a:lnTo>
                      <a:pt x="223" y="159"/>
                    </a:lnTo>
                    <a:lnTo>
                      <a:pt x="225" y="157"/>
                    </a:lnTo>
                    <a:lnTo>
                      <a:pt x="227" y="155"/>
                    </a:lnTo>
                    <a:lnTo>
                      <a:pt x="232" y="153"/>
                    </a:lnTo>
                    <a:lnTo>
                      <a:pt x="236" y="153"/>
                    </a:lnTo>
                    <a:lnTo>
                      <a:pt x="243" y="150"/>
                    </a:lnTo>
                    <a:lnTo>
                      <a:pt x="254" y="150"/>
                    </a:lnTo>
                    <a:lnTo>
                      <a:pt x="261" y="153"/>
                    </a:lnTo>
                    <a:lnTo>
                      <a:pt x="263" y="150"/>
                    </a:lnTo>
                    <a:lnTo>
                      <a:pt x="268" y="146"/>
                    </a:lnTo>
                    <a:lnTo>
                      <a:pt x="268" y="142"/>
                    </a:lnTo>
                    <a:lnTo>
                      <a:pt x="268" y="139"/>
                    </a:lnTo>
                    <a:lnTo>
                      <a:pt x="263" y="135"/>
                    </a:lnTo>
                    <a:lnTo>
                      <a:pt x="254" y="133"/>
                    </a:lnTo>
                    <a:lnTo>
                      <a:pt x="248" y="128"/>
                    </a:lnTo>
                    <a:lnTo>
                      <a:pt x="243" y="126"/>
                    </a:lnTo>
                    <a:lnTo>
                      <a:pt x="232" y="124"/>
                    </a:lnTo>
                    <a:lnTo>
                      <a:pt x="225" y="122"/>
                    </a:lnTo>
                    <a:lnTo>
                      <a:pt x="216" y="122"/>
                    </a:lnTo>
                    <a:lnTo>
                      <a:pt x="214" y="117"/>
                    </a:lnTo>
                    <a:lnTo>
                      <a:pt x="205" y="104"/>
                    </a:lnTo>
                    <a:lnTo>
                      <a:pt x="201" y="84"/>
                    </a:lnTo>
                    <a:lnTo>
                      <a:pt x="198" y="71"/>
                    </a:lnTo>
                    <a:lnTo>
                      <a:pt x="201" y="55"/>
                    </a:lnTo>
                    <a:lnTo>
                      <a:pt x="201" y="53"/>
                    </a:lnTo>
                    <a:lnTo>
                      <a:pt x="198" y="49"/>
                    </a:lnTo>
                    <a:lnTo>
                      <a:pt x="194" y="35"/>
                    </a:lnTo>
                    <a:lnTo>
                      <a:pt x="192" y="29"/>
                    </a:lnTo>
                    <a:lnTo>
                      <a:pt x="185" y="22"/>
                    </a:lnTo>
                    <a:lnTo>
                      <a:pt x="178" y="18"/>
                    </a:lnTo>
                    <a:lnTo>
                      <a:pt x="172" y="18"/>
                    </a:lnTo>
                    <a:lnTo>
                      <a:pt x="169" y="20"/>
                    </a:lnTo>
                    <a:lnTo>
                      <a:pt x="167" y="27"/>
                    </a:lnTo>
                    <a:lnTo>
                      <a:pt x="163" y="35"/>
                    </a:lnTo>
                    <a:lnTo>
                      <a:pt x="161" y="44"/>
                    </a:lnTo>
                    <a:lnTo>
                      <a:pt x="145" y="24"/>
                    </a:lnTo>
                    <a:lnTo>
                      <a:pt x="143" y="22"/>
                    </a:lnTo>
                    <a:lnTo>
                      <a:pt x="138" y="18"/>
                    </a:lnTo>
                    <a:lnTo>
                      <a:pt x="134" y="16"/>
                    </a:lnTo>
                    <a:lnTo>
                      <a:pt x="132" y="18"/>
                    </a:lnTo>
                    <a:lnTo>
                      <a:pt x="129" y="20"/>
                    </a:lnTo>
                    <a:lnTo>
                      <a:pt x="125" y="27"/>
                    </a:lnTo>
                    <a:lnTo>
                      <a:pt x="120" y="31"/>
                    </a:lnTo>
                    <a:lnTo>
                      <a:pt x="116" y="33"/>
                    </a:lnTo>
                    <a:lnTo>
                      <a:pt x="111" y="29"/>
                    </a:lnTo>
                    <a:lnTo>
                      <a:pt x="107" y="18"/>
                    </a:lnTo>
                    <a:lnTo>
                      <a:pt x="100" y="9"/>
                    </a:lnTo>
                    <a:lnTo>
                      <a:pt x="94" y="5"/>
                    </a:lnTo>
                    <a:lnTo>
                      <a:pt x="91" y="5"/>
                    </a:lnTo>
                    <a:lnTo>
                      <a:pt x="91" y="9"/>
                    </a:lnTo>
                    <a:lnTo>
                      <a:pt x="89" y="20"/>
                    </a:lnTo>
                    <a:lnTo>
                      <a:pt x="89" y="29"/>
                    </a:lnTo>
                    <a:lnTo>
                      <a:pt x="87" y="35"/>
                    </a:lnTo>
                    <a:lnTo>
                      <a:pt x="80" y="35"/>
                    </a:lnTo>
                    <a:lnTo>
                      <a:pt x="74" y="29"/>
                    </a:lnTo>
                    <a:lnTo>
                      <a:pt x="71" y="20"/>
                    </a:lnTo>
                    <a:lnTo>
                      <a:pt x="74" y="11"/>
                    </a:lnTo>
                    <a:lnTo>
                      <a:pt x="74" y="9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69" y="2"/>
                    </a:lnTo>
                    <a:lnTo>
                      <a:pt x="65" y="0"/>
                    </a:lnTo>
                    <a:lnTo>
                      <a:pt x="58" y="2"/>
                    </a:lnTo>
                    <a:lnTo>
                      <a:pt x="53" y="5"/>
                    </a:lnTo>
                    <a:lnTo>
                      <a:pt x="45" y="9"/>
                    </a:lnTo>
                    <a:lnTo>
                      <a:pt x="29" y="16"/>
                    </a:lnTo>
                    <a:lnTo>
                      <a:pt x="13" y="24"/>
                    </a:lnTo>
                    <a:lnTo>
                      <a:pt x="9" y="31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47"/>
                    </a:lnTo>
                    <a:lnTo>
                      <a:pt x="7" y="53"/>
                    </a:lnTo>
                    <a:lnTo>
                      <a:pt x="2" y="60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5" y="80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6" name="Freeform 420"/>
              <p:cNvSpPr>
                <a:spLocks/>
              </p:cNvSpPr>
              <p:nvPr/>
            </p:nvSpPr>
            <p:spPr bwMode="auto">
              <a:xfrm>
                <a:off x="1093" y="1322"/>
                <a:ext cx="130" cy="92"/>
              </a:xfrm>
              <a:custGeom>
                <a:avLst/>
                <a:gdLst>
                  <a:gd name="T0" fmla="*/ 68 w 138"/>
                  <a:gd name="T1" fmla="*/ 22 h 98"/>
                  <a:gd name="T2" fmla="*/ 66 w 138"/>
                  <a:gd name="T3" fmla="*/ 24 h 98"/>
                  <a:gd name="T4" fmla="*/ 62 w 138"/>
                  <a:gd name="T5" fmla="*/ 29 h 98"/>
                  <a:gd name="T6" fmla="*/ 56 w 138"/>
                  <a:gd name="T7" fmla="*/ 36 h 98"/>
                  <a:gd name="T8" fmla="*/ 50 w 138"/>
                  <a:gd name="T9" fmla="*/ 44 h 98"/>
                  <a:gd name="T10" fmla="*/ 32 w 138"/>
                  <a:gd name="T11" fmla="*/ 61 h 98"/>
                  <a:gd name="T12" fmla="*/ 24 w 138"/>
                  <a:gd name="T13" fmla="*/ 68 h 98"/>
                  <a:gd name="T14" fmla="*/ 18 w 138"/>
                  <a:gd name="T15" fmla="*/ 71 h 98"/>
                  <a:gd name="T16" fmla="*/ 10 w 138"/>
                  <a:gd name="T17" fmla="*/ 75 h 98"/>
                  <a:gd name="T18" fmla="*/ 2 w 138"/>
                  <a:gd name="T19" fmla="*/ 77 h 98"/>
                  <a:gd name="T20" fmla="*/ 0 w 138"/>
                  <a:gd name="T21" fmla="*/ 78 h 98"/>
                  <a:gd name="T22" fmla="*/ 0 w 138"/>
                  <a:gd name="T23" fmla="*/ 80 h 98"/>
                  <a:gd name="T24" fmla="*/ 2 w 138"/>
                  <a:gd name="T25" fmla="*/ 83 h 98"/>
                  <a:gd name="T26" fmla="*/ 8 w 138"/>
                  <a:gd name="T27" fmla="*/ 88 h 98"/>
                  <a:gd name="T28" fmla="*/ 10 w 138"/>
                  <a:gd name="T29" fmla="*/ 88 h 98"/>
                  <a:gd name="T30" fmla="*/ 12 w 138"/>
                  <a:gd name="T31" fmla="*/ 90 h 98"/>
                  <a:gd name="T32" fmla="*/ 20 w 138"/>
                  <a:gd name="T33" fmla="*/ 95 h 98"/>
                  <a:gd name="T34" fmla="*/ 26 w 138"/>
                  <a:gd name="T35" fmla="*/ 97 h 98"/>
                  <a:gd name="T36" fmla="*/ 32 w 138"/>
                  <a:gd name="T37" fmla="*/ 97 h 98"/>
                  <a:gd name="T38" fmla="*/ 38 w 138"/>
                  <a:gd name="T39" fmla="*/ 95 h 98"/>
                  <a:gd name="T40" fmla="*/ 44 w 138"/>
                  <a:gd name="T41" fmla="*/ 92 h 98"/>
                  <a:gd name="T42" fmla="*/ 44 w 138"/>
                  <a:gd name="T43" fmla="*/ 93 h 98"/>
                  <a:gd name="T44" fmla="*/ 48 w 138"/>
                  <a:gd name="T45" fmla="*/ 97 h 98"/>
                  <a:gd name="T46" fmla="*/ 54 w 138"/>
                  <a:gd name="T47" fmla="*/ 97 h 98"/>
                  <a:gd name="T48" fmla="*/ 64 w 138"/>
                  <a:gd name="T49" fmla="*/ 95 h 98"/>
                  <a:gd name="T50" fmla="*/ 68 w 138"/>
                  <a:gd name="T51" fmla="*/ 92 h 98"/>
                  <a:gd name="T52" fmla="*/ 74 w 138"/>
                  <a:gd name="T53" fmla="*/ 85 h 98"/>
                  <a:gd name="T54" fmla="*/ 82 w 138"/>
                  <a:gd name="T55" fmla="*/ 75 h 98"/>
                  <a:gd name="T56" fmla="*/ 90 w 138"/>
                  <a:gd name="T57" fmla="*/ 65 h 98"/>
                  <a:gd name="T58" fmla="*/ 93 w 138"/>
                  <a:gd name="T59" fmla="*/ 66 h 98"/>
                  <a:gd name="T60" fmla="*/ 99 w 138"/>
                  <a:gd name="T61" fmla="*/ 70 h 98"/>
                  <a:gd name="T62" fmla="*/ 103 w 138"/>
                  <a:gd name="T63" fmla="*/ 70 h 98"/>
                  <a:gd name="T64" fmla="*/ 107 w 138"/>
                  <a:gd name="T65" fmla="*/ 68 h 98"/>
                  <a:gd name="T66" fmla="*/ 111 w 138"/>
                  <a:gd name="T67" fmla="*/ 65 h 98"/>
                  <a:gd name="T68" fmla="*/ 117 w 138"/>
                  <a:gd name="T69" fmla="*/ 60 h 98"/>
                  <a:gd name="T70" fmla="*/ 119 w 138"/>
                  <a:gd name="T71" fmla="*/ 58 h 98"/>
                  <a:gd name="T72" fmla="*/ 121 w 138"/>
                  <a:gd name="T73" fmla="*/ 53 h 98"/>
                  <a:gd name="T74" fmla="*/ 123 w 138"/>
                  <a:gd name="T75" fmla="*/ 48 h 98"/>
                  <a:gd name="T76" fmla="*/ 121 w 138"/>
                  <a:gd name="T77" fmla="*/ 46 h 98"/>
                  <a:gd name="T78" fmla="*/ 117 w 138"/>
                  <a:gd name="T79" fmla="*/ 46 h 98"/>
                  <a:gd name="T80" fmla="*/ 119 w 138"/>
                  <a:gd name="T81" fmla="*/ 44 h 98"/>
                  <a:gd name="T82" fmla="*/ 125 w 138"/>
                  <a:gd name="T83" fmla="*/ 39 h 98"/>
                  <a:gd name="T84" fmla="*/ 127 w 138"/>
                  <a:gd name="T85" fmla="*/ 33 h 98"/>
                  <a:gd name="T86" fmla="*/ 127 w 138"/>
                  <a:gd name="T87" fmla="*/ 31 h 98"/>
                  <a:gd name="T88" fmla="*/ 125 w 138"/>
                  <a:gd name="T89" fmla="*/ 29 h 98"/>
                  <a:gd name="T90" fmla="*/ 125 w 138"/>
                  <a:gd name="T91" fmla="*/ 27 h 98"/>
                  <a:gd name="T92" fmla="*/ 129 w 138"/>
                  <a:gd name="T93" fmla="*/ 22 h 98"/>
                  <a:gd name="T94" fmla="*/ 131 w 138"/>
                  <a:gd name="T95" fmla="*/ 17 h 98"/>
                  <a:gd name="T96" fmla="*/ 137 w 138"/>
                  <a:gd name="T97" fmla="*/ 16 h 98"/>
                  <a:gd name="T98" fmla="*/ 135 w 138"/>
                  <a:gd name="T99" fmla="*/ 14 h 98"/>
                  <a:gd name="T100" fmla="*/ 129 w 138"/>
                  <a:gd name="T101" fmla="*/ 9 h 98"/>
                  <a:gd name="T102" fmla="*/ 121 w 138"/>
                  <a:gd name="T103" fmla="*/ 2 h 98"/>
                  <a:gd name="T104" fmla="*/ 119 w 138"/>
                  <a:gd name="T105" fmla="*/ 0 h 98"/>
                  <a:gd name="T106" fmla="*/ 117 w 138"/>
                  <a:gd name="T107" fmla="*/ 0 h 98"/>
                  <a:gd name="T108" fmla="*/ 99 w 138"/>
                  <a:gd name="T109" fmla="*/ 16 h 98"/>
                  <a:gd name="T110" fmla="*/ 95 w 138"/>
                  <a:gd name="T111" fmla="*/ 16 h 98"/>
                  <a:gd name="T112" fmla="*/ 86 w 138"/>
                  <a:gd name="T113" fmla="*/ 14 h 98"/>
                  <a:gd name="T114" fmla="*/ 76 w 138"/>
                  <a:gd name="T115" fmla="*/ 16 h 98"/>
                  <a:gd name="T116" fmla="*/ 68 w 138"/>
                  <a:gd name="T117" fmla="*/ 22 h 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8"/>
                  <a:gd name="T178" fmla="*/ 0 h 98"/>
                  <a:gd name="T179" fmla="*/ 138 w 138"/>
                  <a:gd name="T180" fmla="*/ 98 h 9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8" h="98">
                    <a:moveTo>
                      <a:pt x="68" y="22"/>
                    </a:moveTo>
                    <a:lnTo>
                      <a:pt x="66" y="24"/>
                    </a:lnTo>
                    <a:lnTo>
                      <a:pt x="62" y="29"/>
                    </a:lnTo>
                    <a:lnTo>
                      <a:pt x="56" y="36"/>
                    </a:lnTo>
                    <a:lnTo>
                      <a:pt x="50" y="44"/>
                    </a:lnTo>
                    <a:lnTo>
                      <a:pt x="32" y="61"/>
                    </a:lnTo>
                    <a:lnTo>
                      <a:pt x="24" y="68"/>
                    </a:lnTo>
                    <a:lnTo>
                      <a:pt x="18" y="71"/>
                    </a:lnTo>
                    <a:lnTo>
                      <a:pt x="10" y="75"/>
                    </a:lnTo>
                    <a:lnTo>
                      <a:pt x="2" y="77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2" y="83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20" y="95"/>
                    </a:lnTo>
                    <a:lnTo>
                      <a:pt x="26" y="97"/>
                    </a:lnTo>
                    <a:lnTo>
                      <a:pt x="32" y="97"/>
                    </a:lnTo>
                    <a:lnTo>
                      <a:pt x="38" y="95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8" y="97"/>
                    </a:lnTo>
                    <a:lnTo>
                      <a:pt x="54" y="97"/>
                    </a:lnTo>
                    <a:lnTo>
                      <a:pt x="64" y="95"/>
                    </a:lnTo>
                    <a:lnTo>
                      <a:pt x="68" y="92"/>
                    </a:lnTo>
                    <a:lnTo>
                      <a:pt x="74" y="85"/>
                    </a:lnTo>
                    <a:lnTo>
                      <a:pt x="82" y="75"/>
                    </a:lnTo>
                    <a:lnTo>
                      <a:pt x="90" y="65"/>
                    </a:lnTo>
                    <a:lnTo>
                      <a:pt x="93" y="66"/>
                    </a:lnTo>
                    <a:lnTo>
                      <a:pt x="99" y="70"/>
                    </a:lnTo>
                    <a:lnTo>
                      <a:pt x="103" y="70"/>
                    </a:lnTo>
                    <a:lnTo>
                      <a:pt x="107" y="68"/>
                    </a:lnTo>
                    <a:lnTo>
                      <a:pt x="111" y="65"/>
                    </a:lnTo>
                    <a:lnTo>
                      <a:pt x="117" y="60"/>
                    </a:lnTo>
                    <a:lnTo>
                      <a:pt x="119" y="58"/>
                    </a:lnTo>
                    <a:lnTo>
                      <a:pt x="121" y="53"/>
                    </a:lnTo>
                    <a:lnTo>
                      <a:pt x="123" y="48"/>
                    </a:lnTo>
                    <a:lnTo>
                      <a:pt x="121" y="46"/>
                    </a:lnTo>
                    <a:lnTo>
                      <a:pt x="117" y="46"/>
                    </a:lnTo>
                    <a:lnTo>
                      <a:pt x="119" y="44"/>
                    </a:lnTo>
                    <a:lnTo>
                      <a:pt x="125" y="39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5" y="29"/>
                    </a:lnTo>
                    <a:lnTo>
                      <a:pt x="125" y="27"/>
                    </a:lnTo>
                    <a:lnTo>
                      <a:pt x="129" y="22"/>
                    </a:lnTo>
                    <a:lnTo>
                      <a:pt x="131" y="17"/>
                    </a:lnTo>
                    <a:lnTo>
                      <a:pt x="137" y="16"/>
                    </a:lnTo>
                    <a:lnTo>
                      <a:pt x="135" y="14"/>
                    </a:lnTo>
                    <a:lnTo>
                      <a:pt x="129" y="9"/>
                    </a:lnTo>
                    <a:lnTo>
                      <a:pt x="121" y="2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99" y="16"/>
                    </a:lnTo>
                    <a:lnTo>
                      <a:pt x="95" y="16"/>
                    </a:lnTo>
                    <a:lnTo>
                      <a:pt x="86" y="14"/>
                    </a:lnTo>
                    <a:lnTo>
                      <a:pt x="76" y="16"/>
                    </a:lnTo>
                    <a:lnTo>
                      <a:pt x="68" y="22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7" name="Freeform 421"/>
              <p:cNvSpPr>
                <a:spLocks/>
              </p:cNvSpPr>
              <p:nvPr/>
            </p:nvSpPr>
            <p:spPr bwMode="auto">
              <a:xfrm>
                <a:off x="1216" y="1282"/>
                <a:ext cx="25" cy="29"/>
              </a:xfrm>
              <a:custGeom>
                <a:avLst/>
                <a:gdLst>
                  <a:gd name="T0" fmla="*/ 17 w 26"/>
                  <a:gd name="T1" fmla="*/ 1 h 31"/>
                  <a:gd name="T2" fmla="*/ 13 w 26"/>
                  <a:gd name="T3" fmla="*/ 0 h 31"/>
                  <a:gd name="T4" fmla="*/ 6 w 26"/>
                  <a:gd name="T5" fmla="*/ 0 h 31"/>
                  <a:gd name="T6" fmla="*/ 2 w 26"/>
                  <a:gd name="T7" fmla="*/ 1 h 31"/>
                  <a:gd name="T8" fmla="*/ 0 w 26"/>
                  <a:gd name="T9" fmla="*/ 6 h 31"/>
                  <a:gd name="T10" fmla="*/ 0 w 26"/>
                  <a:gd name="T11" fmla="*/ 12 h 31"/>
                  <a:gd name="T12" fmla="*/ 2 w 26"/>
                  <a:gd name="T13" fmla="*/ 23 h 31"/>
                  <a:gd name="T14" fmla="*/ 4 w 26"/>
                  <a:gd name="T15" fmla="*/ 23 h 31"/>
                  <a:gd name="T16" fmla="*/ 6 w 26"/>
                  <a:gd name="T17" fmla="*/ 26 h 31"/>
                  <a:gd name="T18" fmla="*/ 15 w 26"/>
                  <a:gd name="T19" fmla="*/ 29 h 31"/>
                  <a:gd name="T20" fmla="*/ 19 w 26"/>
                  <a:gd name="T21" fmla="*/ 30 h 31"/>
                  <a:gd name="T22" fmla="*/ 21 w 26"/>
                  <a:gd name="T23" fmla="*/ 30 h 31"/>
                  <a:gd name="T24" fmla="*/ 25 w 26"/>
                  <a:gd name="T25" fmla="*/ 27 h 31"/>
                  <a:gd name="T26" fmla="*/ 25 w 26"/>
                  <a:gd name="T27" fmla="*/ 23 h 31"/>
                  <a:gd name="T28" fmla="*/ 25 w 26"/>
                  <a:gd name="T29" fmla="*/ 12 h 31"/>
                  <a:gd name="T30" fmla="*/ 23 w 26"/>
                  <a:gd name="T31" fmla="*/ 6 h 31"/>
                  <a:gd name="T32" fmla="*/ 19 w 26"/>
                  <a:gd name="T33" fmla="*/ 3 h 31"/>
                  <a:gd name="T34" fmla="*/ 17 w 26"/>
                  <a:gd name="T35" fmla="*/ 1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31"/>
                  <a:gd name="T56" fmla="*/ 26 w 26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31">
                    <a:moveTo>
                      <a:pt x="17" y="1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6" y="26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5" y="12"/>
                    </a:lnTo>
                    <a:lnTo>
                      <a:pt x="23" y="6"/>
                    </a:lnTo>
                    <a:lnTo>
                      <a:pt x="19" y="3"/>
                    </a:lnTo>
                    <a:lnTo>
                      <a:pt x="17" y="1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8" name="Freeform 422"/>
              <p:cNvSpPr>
                <a:spLocks/>
              </p:cNvSpPr>
              <p:nvPr/>
            </p:nvSpPr>
            <p:spPr bwMode="auto">
              <a:xfrm>
                <a:off x="1244" y="1245"/>
                <a:ext cx="74" cy="42"/>
              </a:xfrm>
              <a:custGeom>
                <a:avLst/>
                <a:gdLst>
                  <a:gd name="T0" fmla="*/ 15 w 80"/>
                  <a:gd name="T1" fmla="*/ 8 h 44"/>
                  <a:gd name="T2" fmla="*/ 13 w 80"/>
                  <a:gd name="T3" fmla="*/ 10 h 44"/>
                  <a:gd name="T4" fmla="*/ 11 w 80"/>
                  <a:gd name="T5" fmla="*/ 11 h 44"/>
                  <a:gd name="T6" fmla="*/ 4 w 80"/>
                  <a:gd name="T7" fmla="*/ 19 h 44"/>
                  <a:gd name="T8" fmla="*/ 0 w 80"/>
                  <a:gd name="T9" fmla="*/ 23 h 44"/>
                  <a:gd name="T10" fmla="*/ 0 w 80"/>
                  <a:gd name="T11" fmla="*/ 28 h 44"/>
                  <a:gd name="T12" fmla="*/ 4 w 80"/>
                  <a:gd name="T13" fmla="*/ 32 h 44"/>
                  <a:gd name="T14" fmla="*/ 11 w 80"/>
                  <a:gd name="T15" fmla="*/ 37 h 44"/>
                  <a:gd name="T16" fmla="*/ 13 w 80"/>
                  <a:gd name="T17" fmla="*/ 34 h 44"/>
                  <a:gd name="T18" fmla="*/ 20 w 80"/>
                  <a:gd name="T19" fmla="*/ 29 h 44"/>
                  <a:gd name="T20" fmla="*/ 28 w 80"/>
                  <a:gd name="T21" fmla="*/ 26 h 44"/>
                  <a:gd name="T22" fmla="*/ 31 w 80"/>
                  <a:gd name="T23" fmla="*/ 28 h 44"/>
                  <a:gd name="T24" fmla="*/ 35 w 80"/>
                  <a:gd name="T25" fmla="*/ 29 h 44"/>
                  <a:gd name="T26" fmla="*/ 35 w 80"/>
                  <a:gd name="T27" fmla="*/ 31 h 44"/>
                  <a:gd name="T28" fmla="*/ 37 w 80"/>
                  <a:gd name="T29" fmla="*/ 34 h 44"/>
                  <a:gd name="T30" fmla="*/ 44 w 80"/>
                  <a:gd name="T31" fmla="*/ 41 h 44"/>
                  <a:gd name="T32" fmla="*/ 50 w 80"/>
                  <a:gd name="T33" fmla="*/ 43 h 44"/>
                  <a:gd name="T34" fmla="*/ 57 w 80"/>
                  <a:gd name="T35" fmla="*/ 43 h 44"/>
                  <a:gd name="T36" fmla="*/ 63 w 80"/>
                  <a:gd name="T37" fmla="*/ 40 h 44"/>
                  <a:gd name="T38" fmla="*/ 72 w 80"/>
                  <a:gd name="T39" fmla="*/ 34 h 44"/>
                  <a:gd name="T40" fmla="*/ 74 w 80"/>
                  <a:gd name="T41" fmla="*/ 32 h 44"/>
                  <a:gd name="T42" fmla="*/ 79 w 80"/>
                  <a:gd name="T43" fmla="*/ 26 h 44"/>
                  <a:gd name="T44" fmla="*/ 79 w 80"/>
                  <a:gd name="T45" fmla="*/ 23 h 44"/>
                  <a:gd name="T46" fmla="*/ 79 w 80"/>
                  <a:gd name="T47" fmla="*/ 19 h 44"/>
                  <a:gd name="T48" fmla="*/ 74 w 80"/>
                  <a:gd name="T49" fmla="*/ 16 h 44"/>
                  <a:gd name="T50" fmla="*/ 68 w 80"/>
                  <a:gd name="T51" fmla="*/ 13 h 44"/>
                  <a:gd name="T52" fmla="*/ 46 w 80"/>
                  <a:gd name="T53" fmla="*/ 3 h 44"/>
                  <a:gd name="T54" fmla="*/ 44 w 80"/>
                  <a:gd name="T55" fmla="*/ 1 h 44"/>
                  <a:gd name="T56" fmla="*/ 37 w 80"/>
                  <a:gd name="T57" fmla="*/ 0 h 44"/>
                  <a:gd name="T58" fmla="*/ 33 w 80"/>
                  <a:gd name="T59" fmla="*/ 0 h 44"/>
                  <a:gd name="T60" fmla="*/ 26 w 80"/>
                  <a:gd name="T61" fmla="*/ 1 h 44"/>
                  <a:gd name="T62" fmla="*/ 22 w 80"/>
                  <a:gd name="T63" fmla="*/ 4 h 44"/>
                  <a:gd name="T64" fmla="*/ 15 w 80"/>
                  <a:gd name="T65" fmla="*/ 8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0"/>
                  <a:gd name="T100" fmla="*/ 0 h 44"/>
                  <a:gd name="T101" fmla="*/ 80 w 80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0" h="44">
                    <a:moveTo>
                      <a:pt x="15" y="8"/>
                    </a:moveTo>
                    <a:lnTo>
                      <a:pt x="13" y="10"/>
                    </a:lnTo>
                    <a:lnTo>
                      <a:pt x="11" y="11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4" y="32"/>
                    </a:lnTo>
                    <a:lnTo>
                      <a:pt x="11" y="37"/>
                    </a:lnTo>
                    <a:lnTo>
                      <a:pt x="13" y="34"/>
                    </a:lnTo>
                    <a:lnTo>
                      <a:pt x="20" y="29"/>
                    </a:lnTo>
                    <a:lnTo>
                      <a:pt x="28" y="26"/>
                    </a:lnTo>
                    <a:lnTo>
                      <a:pt x="31" y="28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7" y="34"/>
                    </a:lnTo>
                    <a:lnTo>
                      <a:pt x="44" y="41"/>
                    </a:lnTo>
                    <a:lnTo>
                      <a:pt x="50" y="43"/>
                    </a:lnTo>
                    <a:lnTo>
                      <a:pt x="57" y="43"/>
                    </a:lnTo>
                    <a:lnTo>
                      <a:pt x="63" y="40"/>
                    </a:lnTo>
                    <a:lnTo>
                      <a:pt x="72" y="34"/>
                    </a:lnTo>
                    <a:lnTo>
                      <a:pt x="74" y="32"/>
                    </a:lnTo>
                    <a:lnTo>
                      <a:pt x="79" y="26"/>
                    </a:lnTo>
                    <a:lnTo>
                      <a:pt x="79" y="23"/>
                    </a:lnTo>
                    <a:lnTo>
                      <a:pt x="79" y="19"/>
                    </a:lnTo>
                    <a:lnTo>
                      <a:pt x="74" y="16"/>
                    </a:lnTo>
                    <a:lnTo>
                      <a:pt x="68" y="13"/>
                    </a:lnTo>
                    <a:lnTo>
                      <a:pt x="46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2" y="4"/>
                    </a:lnTo>
                    <a:lnTo>
                      <a:pt x="15" y="8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39" name="Freeform 423"/>
              <p:cNvSpPr>
                <a:spLocks/>
              </p:cNvSpPr>
              <p:nvPr/>
            </p:nvSpPr>
            <p:spPr bwMode="auto">
              <a:xfrm>
                <a:off x="1244" y="1300"/>
                <a:ext cx="65" cy="35"/>
              </a:xfrm>
              <a:custGeom>
                <a:avLst/>
                <a:gdLst>
                  <a:gd name="T0" fmla="*/ 15 w 72"/>
                  <a:gd name="T1" fmla="*/ 0 h 37"/>
                  <a:gd name="T2" fmla="*/ 13 w 72"/>
                  <a:gd name="T3" fmla="*/ 2 h 37"/>
                  <a:gd name="T4" fmla="*/ 11 w 72"/>
                  <a:gd name="T5" fmla="*/ 3 h 37"/>
                  <a:gd name="T6" fmla="*/ 4 w 72"/>
                  <a:gd name="T7" fmla="*/ 13 h 37"/>
                  <a:gd name="T8" fmla="*/ 2 w 72"/>
                  <a:gd name="T9" fmla="*/ 17 h 37"/>
                  <a:gd name="T10" fmla="*/ 0 w 72"/>
                  <a:gd name="T11" fmla="*/ 24 h 37"/>
                  <a:gd name="T12" fmla="*/ 2 w 72"/>
                  <a:gd name="T13" fmla="*/ 30 h 37"/>
                  <a:gd name="T14" fmla="*/ 9 w 72"/>
                  <a:gd name="T15" fmla="*/ 34 h 37"/>
                  <a:gd name="T16" fmla="*/ 11 w 72"/>
                  <a:gd name="T17" fmla="*/ 34 h 37"/>
                  <a:gd name="T18" fmla="*/ 17 w 72"/>
                  <a:gd name="T19" fmla="*/ 36 h 37"/>
                  <a:gd name="T20" fmla="*/ 28 w 72"/>
                  <a:gd name="T21" fmla="*/ 34 h 37"/>
                  <a:gd name="T22" fmla="*/ 39 w 72"/>
                  <a:gd name="T23" fmla="*/ 31 h 37"/>
                  <a:gd name="T24" fmla="*/ 45 w 72"/>
                  <a:gd name="T25" fmla="*/ 30 h 37"/>
                  <a:gd name="T26" fmla="*/ 52 w 72"/>
                  <a:gd name="T27" fmla="*/ 25 h 37"/>
                  <a:gd name="T28" fmla="*/ 56 w 72"/>
                  <a:gd name="T29" fmla="*/ 19 h 37"/>
                  <a:gd name="T30" fmla="*/ 63 w 72"/>
                  <a:gd name="T31" fmla="*/ 17 h 37"/>
                  <a:gd name="T32" fmla="*/ 65 w 72"/>
                  <a:gd name="T33" fmla="*/ 17 h 37"/>
                  <a:gd name="T34" fmla="*/ 67 w 72"/>
                  <a:gd name="T35" fmla="*/ 17 h 37"/>
                  <a:gd name="T36" fmla="*/ 71 w 72"/>
                  <a:gd name="T37" fmla="*/ 13 h 37"/>
                  <a:gd name="T38" fmla="*/ 69 w 72"/>
                  <a:gd name="T39" fmla="*/ 8 h 37"/>
                  <a:gd name="T40" fmla="*/ 65 w 72"/>
                  <a:gd name="T41" fmla="*/ 5 h 37"/>
                  <a:gd name="T42" fmla="*/ 58 w 72"/>
                  <a:gd name="T43" fmla="*/ 3 h 37"/>
                  <a:gd name="T44" fmla="*/ 43 w 72"/>
                  <a:gd name="T45" fmla="*/ 2 h 37"/>
                  <a:gd name="T46" fmla="*/ 30 w 72"/>
                  <a:gd name="T47" fmla="*/ 0 h 37"/>
                  <a:gd name="T48" fmla="*/ 19 w 72"/>
                  <a:gd name="T49" fmla="*/ 0 h 37"/>
                  <a:gd name="T50" fmla="*/ 17 w 72"/>
                  <a:gd name="T51" fmla="*/ 0 h 37"/>
                  <a:gd name="T52" fmla="*/ 15 w 72"/>
                  <a:gd name="T53" fmla="*/ 0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2"/>
                  <a:gd name="T82" fmla="*/ 0 h 37"/>
                  <a:gd name="T83" fmla="*/ 72 w 72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2" h="37">
                    <a:moveTo>
                      <a:pt x="15" y="0"/>
                    </a:moveTo>
                    <a:lnTo>
                      <a:pt x="13" y="2"/>
                    </a:lnTo>
                    <a:lnTo>
                      <a:pt x="11" y="3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7" y="36"/>
                    </a:lnTo>
                    <a:lnTo>
                      <a:pt x="28" y="34"/>
                    </a:lnTo>
                    <a:lnTo>
                      <a:pt x="39" y="31"/>
                    </a:lnTo>
                    <a:lnTo>
                      <a:pt x="45" y="30"/>
                    </a:lnTo>
                    <a:lnTo>
                      <a:pt x="52" y="25"/>
                    </a:lnTo>
                    <a:lnTo>
                      <a:pt x="56" y="19"/>
                    </a:lnTo>
                    <a:lnTo>
                      <a:pt x="63" y="17"/>
                    </a:lnTo>
                    <a:lnTo>
                      <a:pt x="65" y="17"/>
                    </a:lnTo>
                    <a:lnTo>
                      <a:pt x="67" y="17"/>
                    </a:lnTo>
                    <a:lnTo>
                      <a:pt x="71" y="13"/>
                    </a:lnTo>
                    <a:lnTo>
                      <a:pt x="69" y="8"/>
                    </a:lnTo>
                    <a:lnTo>
                      <a:pt x="65" y="5"/>
                    </a:lnTo>
                    <a:lnTo>
                      <a:pt x="58" y="3"/>
                    </a:lnTo>
                    <a:lnTo>
                      <a:pt x="43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0" name="Freeform 424"/>
              <p:cNvSpPr>
                <a:spLocks/>
              </p:cNvSpPr>
              <p:nvPr/>
            </p:nvSpPr>
            <p:spPr bwMode="auto">
              <a:xfrm>
                <a:off x="1163" y="1404"/>
                <a:ext cx="20" cy="31"/>
              </a:xfrm>
              <a:custGeom>
                <a:avLst/>
                <a:gdLst>
                  <a:gd name="T0" fmla="*/ 15 w 22"/>
                  <a:gd name="T1" fmla="*/ 0 h 32"/>
                  <a:gd name="T2" fmla="*/ 11 w 22"/>
                  <a:gd name="T3" fmla="*/ 3 h 32"/>
                  <a:gd name="T4" fmla="*/ 5 w 22"/>
                  <a:gd name="T5" fmla="*/ 10 h 32"/>
                  <a:gd name="T6" fmla="*/ 0 w 22"/>
                  <a:gd name="T7" fmla="*/ 21 h 32"/>
                  <a:gd name="T8" fmla="*/ 0 w 22"/>
                  <a:gd name="T9" fmla="*/ 26 h 32"/>
                  <a:gd name="T10" fmla="*/ 2 w 22"/>
                  <a:gd name="T11" fmla="*/ 31 h 32"/>
                  <a:gd name="T12" fmla="*/ 4 w 22"/>
                  <a:gd name="T13" fmla="*/ 31 h 32"/>
                  <a:gd name="T14" fmla="*/ 9 w 22"/>
                  <a:gd name="T15" fmla="*/ 31 h 32"/>
                  <a:gd name="T16" fmla="*/ 15 w 22"/>
                  <a:gd name="T17" fmla="*/ 27 h 32"/>
                  <a:gd name="T18" fmla="*/ 17 w 22"/>
                  <a:gd name="T19" fmla="*/ 22 h 32"/>
                  <a:gd name="T20" fmla="*/ 19 w 22"/>
                  <a:gd name="T21" fmla="*/ 17 h 32"/>
                  <a:gd name="T22" fmla="*/ 21 w 22"/>
                  <a:gd name="T23" fmla="*/ 14 h 32"/>
                  <a:gd name="T24" fmla="*/ 21 w 22"/>
                  <a:gd name="T25" fmla="*/ 8 h 32"/>
                  <a:gd name="T26" fmla="*/ 21 w 22"/>
                  <a:gd name="T27" fmla="*/ 3 h 32"/>
                  <a:gd name="T28" fmla="*/ 15 w 22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32"/>
                  <a:gd name="T47" fmla="*/ 22 w 22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32">
                    <a:moveTo>
                      <a:pt x="15" y="0"/>
                    </a:moveTo>
                    <a:lnTo>
                      <a:pt x="11" y="3"/>
                    </a:lnTo>
                    <a:lnTo>
                      <a:pt x="5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9" y="31"/>
                    </a:lnTo>
                    <a:lnTo>
                      <a:pt x="15" y="27"/>
                    </a:lnTo>
                    <a:lnTo>
                      <a:pt x="17" y="22"/>
                    </a:lnTo>
                    <a:lnTo>
                      <a:pt x="19" y="17"/>
                    </a:lnTo>
                    <a:lnTo>
                      <a:pt x="21" y="14"/>
                    </a:lnTo>
                    <a:lnTo>
                      <a:pt x="21" y="8"/>
                    </a:lnTo>
                    <a:lnTo>
                      <a:pt x="21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1" name="Freeform 425"/>
              <p:cNvSpPr>
                <a:spLocks/>
              </p:cNvSpPr>
              <p:nvPr/>
            </p:nvSpPr>
            <p:spPr bwMode="auto">
              <a:xfrm>
                <a:off x="1158" y="1424"/>
                <a:ext cx="130" cy="93"/>
              </a:xfrm>
              <a:custGeom>
                <a:avLst/>
                <a:gdLst>
                  <a:gd name="T0" fmla="*/ 35 w 136"/>
                  <a:gd name="T1" fmla="*/ 24 h 99"/>
                  <a:gd name="T2" fmla="*/ 24 w 136"/>
                  <a:gd name="T3" fmla="*/ 20 h 99"/>
                  <a:gd name="T4" fmla="*/ 15 w 136"/>
                  <a:gd name="T5" fmla="*/ 24 h 99"/>
                  <a:gd name="T6" fmla="*/ 13 w 136"/>
                  <a:gd name="T7" fmla="*/ 39 h 99"/>
                  <a:gd name="T8" fmla="*/ 9 w 136"/>
                  <a:gd name="T9" fmla="*/ 39 h 99"/>
                  <a:gd name="T10" fmla="*/ 9 w 136"/>
                  <a:gd name="T11" fmla="*/ 48 h 99"/>
                  <a:gd name="T12" fmla="*/ 0 w 136"/>
                  <a:gd name="T13" fmla="*/ 57 h 99"/>
                  <a:gd name="T14" fmla="*/ 0 w 136"/>
                  <a:gd name="T15" fmla="*/ 63 h 99"/>
                  <a:gd name="T16" fmla="*/ 9 w 136"/>
                  <a:gd name="T17" fmla="*/ 72 h 99"/>
                  <a:gd name="T18" fmla="*/ 13 w 136"/>
                  <a:gd name="T19" fmla="*/ 76 h 99"/>
                  <a:gd name="T20" fmla="*/ 24 w 136"/>
                  <a:gd name="T21" fmla="*/ 80 h 99"/>
                  <a:gd name="T22" fmla="*/ 33 w 136"/>
                  <a:gd name="T23" fmla="*/ 78 h 99"/>
                  <a:gd name="T24" fmla="*/ 39 w 136"/>
                  <a:gd name="T25" fmla="*/ 67 h 99"/>
                  <a:gd name="T26" fmla="*/ 39 w 136"/>
                  <a:gd name="T27" fmla="*/ 72 h 99"/>
                  <a:gd name="T28" fmla="*/ 48 w 136"/>
                  <a:gd name="T29" fmla="*/ 74 h 99"/>
                  <a:gd name="T30" fmla="*/ 56 w 136"/>
                  <a:gd name="T31" fmla="*/ 72 h 99"/>
                  <a:gd name="T32" fmla="*/ 67 w 136"/>
                  <a:gd name="T33" fmla="*/ 69 h 99"/>
                  <a:gd name="T34" fmla="*/ 71 w 136"/>
                  <a:gd name="T35" fmla="*/ 69 h 99"/>
                  <a:gd name="T36" fmla="*/ 67 w 136"/>
                  <a:gd name="T37" fmla="*/ 78 h 99"/>
                  <a:gd name="T38" fmla="*/ 58 w 136"/>
                  <a:gd name="T39" fmla="*/ 82 h 99"/>
                  <a:gd name="T40" fmla="*/ 39 w 136"/>
                  <a:gd name="T41" fmla="*/ 91 h 99"/>
                  <a:gd name="T42" fmla="*/ 35 w 136"/>
                  <a:gd name="T43" fmla="*/ 96 h 99"/>
                  <a:gd name="T44" fmla="*/ 48 w 136"/>
                  <a:gd name="T45" fmla="*/ 98 h 99"/>
                  <a:gd name="T46" fmla="*/ 69 w 136"/>
                  <a:gd name="T47" fmla="*/ 91 h 99"/>
                  <a:gd name="T48" fmla="*/ 86 w 136"/>
                  <a:gd name="T49" fmla="*/ 83 h 99"/>
                  <a:gd name="T50" fmla="*/ 90 w 136"/>
                  <a:gd name="T51" fmla="*/ 78 h 99"/>
                  <a:gd name="T52" fmla="*/ 95 w 136"/>
                  <a:gd name="T53" fmla="*/ 78 h 99"/>
                  <a:gd name="T54" fmla="*/ 99 w 136"/>
                  <a:gd name="T55" fmla="*/ 80 h 99"/>
                  <a:gd name="T56" fmla="*/ 103 w 136"/>
                  <a:gd name="T57" fmla="*/ 80 h 99"/>
                  <a:gd name="T58" fmla="*/ 110 w 136"/>
                  <a:gd name="T59" fmla="*/ 78 h 99"/>
                  <a:gd name="T60" fmla="*/ 120 w 136"/>
                  <a:gd name="T61" fmla="*/ 78 h 99"/>
                  <a:gd name="T62" fmla="*/ 127 w 136"/>
                  <a:gd name="T63" fmla="*/ 70 h 99"/>
                  <a:gd name="T64" fmla="*/ 133 w 136"/>
                  <a:gd name="T65" fmla="*/ 57 h 99"/>
                  <a:gd name="T66" fmla="*/ 135 w 136"/>
                  <a:gd name="T67" fmla="*/ 46 h 99"/>
                  <a:gd name="T68" fmla="*/ 127 w 136"/>
                  <a:gd name="T69" fmla="*/ 39 h 99"/>
                  <a:gd name="T70" fmla="*/ 118 w 136"/>
                  <a:gd name="T71" fmla="*/ 43 h 99"/>
                  <a:gd name="T72" fmla="*/ 110 w 136"/>
                  <a:gd name="T73" fmla="*/ 41 h 99"/>
                  <a:gd name="T74" fmla="*/ 105 w 136"/>
                  <a:gd name="T75" fmla="*/ 31 h 99"/>
                  <a:gd name="T76" fmla="*/ 101 w 136"/>
                  <a:gd name="T77" fmla="*/ 20 h 99"/>
                  <a:gd name="T78" fmla="*/ 97 w 136"/>
                  <a:gd name="T79" fmla="*/ 7 h 99"/>
                  <a:gd name="T80" fmla="*/ 97 w 136"/>
                  <a:gd name="T81" fmla="*/ 0 h 99"/>
                  <a:gd name="T82" fmla="*/ 86 w 136"/>
                  <a:gd name="T83" fmla="*/ 3 h 99"/>
                  <a:gd name="T84" fmla="*/ 77 w 136"/>
                  <a:gd name="T85" fmla="*/ 16 h 99"/>
                  <a:gd name="T86" fmla="*/ 77 w 136"/>
                  <a:gd name="T87" fmla="*/ 26 h 99"/>
                  <a:gd name="T88" fmla="*/ 82 w 136"/>
                  <a:gd name="T89" fmla="*/ 31 h 99"/>
                  <a:gd name="T90" fmla="*/ 80 w 136"/>
                  <a:gd name="T91" fmla="*/ 37 h 99"/>
                  <a:gd name="T92" fmla="*/ 71 w 136"/>
                  <a:gd name="T93" fmla="*/ 52 h 99"/>
                  <a:gd name="T94" fmla="*/ 67 w 136"/>
                  <a:gd name="T95" fmla="*/ 54 h 99"/>
                  <a:gd name="T96" fmla="*/ 67 w 136"/>
                  <a:gd name="T97" fmla="*/ 43 h 99"/>
                  <a:gd name="T98" fmla="*/ 60 w 136"/>
                  <a:gd name="T99" fmla="*/ 29 h 99"/>
                  <a:gd name="T100" fmla="*/ 50 w 136"/>
                  <a:gd name="T101" fmla="*/ 29 h 99"/>
                  <a:gd name="T102" fmla="*/ 39 w 136"/>
                  <a:gd name="T103" fmla="*/ 31 h 99"/>
                  <a:gd name="T104" fmla="*/ 37 w 136"/>
                  <a:gd name="T105" fmla="*/ 24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6"/>
                  <a:gd name="T160" fmla="*/ 0 h 99"/>
                  <a:gd name="T161" fmla="*/ 136 w 136"/>
                  <a:gd name="T162" fmla="*/ 99 h 9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6" h="99">
                    <a:moveTo>
                      <a:pt x="37" y="24"/>
                    </a:moveTo>
                    <a:lnTo>
                      <a:pt x="35" y="24"/>
                    </a:lnTo>
                    <a:lnTo>
                      <a:pt x="33" y="22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3" y="39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9" y="43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3" y="69"/>
                    </a:lnTo>
                    <a:lnTo>
                      <a:pt x="9" y="72"/>
                    </a:lnTo>
                    <a:lnTo>
                      <a:pt x="9" y="74"/>
                    </a:lnTo>
                    <a:lnTo>
                      <a:pt x="13" y="76"/>
                    </a:lnTo>
                    <a:lnTo>
                      <a:pt x="18" y="78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33" y="78"/>
                    </a:lnTo>
                    <a:lnTo>
                      <a:pt x="37" y="74"/>
                    </a:lnTo>
                    <a:lnTo>
                      <a:pt x="39" y="67"/>
                    </a:lnTo>
                    <a:lnTo>
                      <a:pt x="39" y="69"/>
                    </a:lnTo>
                    <a:lnTo>
                      <a:pt x="39" y="72"/>
                    </a:lnTo>
                    <a:lnTo>
                      <a:pt x="43" y="74"/>
                    </a:lnTo>
                    <a:lnTo>
                      <a:pt x="48" y="74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8" y="70"/>
                    </a:lnTo>
                    <a:lnTo>
                      <a:pt x="67" y="69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72"/>
                    </a:lnTo>
                    <a:lnTo>
                      <a:pt x="67" y="78"/>
                    </a:lnTo>
                    <a:lnTo>
                      <a:pt x="65" y="80"/>
                    </a:lnTo>
                    <a:lnTo>
                      <a:pt x="58" y="82"/>
                    </a:lnTo>
                    <a:lnTo>
                      <a:pt x="50" y="85"/>
                    </a:lnTo>
                    <a:lnTo>
                      <a:pt x="39" y="91"/>
                    </a:lnTo>
                    <a:lnTo>
                      <a:pt x="35" y="95"/>
                    </a:lnTo>
                    <a:lnTo>
                      <a:pt x="35" y="96"/>
                    </a:lnTo>
                    <a:lnTo>
                      <a:pt x="39" y="96"/>
                    </a:lnTo>
                    <a:lnTo>
                      <a:pt x="48" y="98"/>
                    </a:lnTo>
                    <a:lnTo>
                      <a:pt x="58" y="96"/>
                    </a:lnTo>
                    <a:lnTo>
                      <a:pt x="69" y="91"/>
                    </a:lnTo>
                    <a:lnTo>
                      <a:pt x="80" y="85"/>
                    </a:lnTo>
                    <a:lnTo>
                      <a:pt x="86" y="83"/>
                    </a:lnTo>
                    <a:lnTo>
                      <a:pt x="88" y="82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5" y="78"/>
                    </a:lnTo>
                    <a:lnTo>
                      <a:pt x="97" y="80"/>
                    </a:lnTo>
                    <a:lnTo>
                      <a:pt x="99" y="80"/>
                    </a:lnTo>
                    <a:lnTo>
                      <a:pt x="101" y="82"/>
                    </a:lnTo>
                    <a:lnTo>
                      <a:pt x="103" y="80"/>
                    </a:lnTo>
                    <a:lnTo>
                      <a:pt x="107" y="78"/>
                    </a:lnTo>
                    <a:lnTo>
                      <a:pt x="110" y="78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7" y="72"/>
                    </a:lnTo>
                    <a:lnTo>
                      <a:pt x="127" y="70"/>
                    </a:lnTo>
                    <a:lnTo>
                      <a:pt x="129" y="69"/>
                    </a:lnTo>
                    <a:lnTo>
                      <a:pt x="133" y="57"/>
                    </a:lnTo>
                    <a:lnTo>
                      <a:pt x="135" y="52"/>
                    </a:lnTo>
                    <a:lnTo>
                      <a:pt x="135" y="46"/>
                    </a:lnTo>
                    <a:lnTo>
                      <a:pt x="133" y="41"/>
                    </a:lnTo>
                    <a:lnTo>
                      <a:pt x="127" y="39"/>
                    </a:lnTo>
                    <a:lnTo>
                      <a:pt x="125" y="41"/>
                    </a:lnTo>
                    <a:lnTo>
                      <a:pt x="118" y="43"/>
                    </a:lnTo>
                    <a:lnTo>
                      <a:pt x="112" y="43"/>
                    </a:lnTo>
                    <a:lnTo>
                      <a:pt x="110" y="41"/>
                    </a:lnTo>
                    <a:lnTo>
                      <a:pt x="107" y="35"/>
                    </a:lnTo>
                    <a:lnTo>
                      <a:pt x="105" y="31"/>
                    </a:lnTo>
                    <a:lnTo>
                      <a:pt x="103" y="28"/>
                    </a:lnTo>
                    <a:lnTo>
                      <a:pt x="101" y="20"/>
                    </a:lnTo>
                    <a:lnTo>
                      <a:pt x="99" y="15"/>
                    </a:lnTo>
                    <a:lnTo>
                      <a:pt x="97" y="7"/>
                    </a:lnTo>
                    <a:lnTo>
                      <a:pt x="97" y="2"/>
                    </a:lnTo>
                    <a:lnTo>
                      <a:pt x="97" y="0"/>
                    </a:lnTo>
                    <a:lnTo>
                      <a:pt x="92" y="2"/>
                    </a:lnTo>
                    <a:lnTo>
                      <a:pt x="86" y="3"/>
                    </a:lnTo>
                    <a:lnTo>
                      <a:pt x="80" y="11"/>
                    </a:lnTo>
                    <a:lnTo>
                      <a:pt x="77" y="16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9"/>
                    </a:lnTo>
                    <a:lnTo>
                      <a:pt x="82" y="31"/>
                    </a:lnTo>
                    <a:lnTo>
                      <a:pt x="82" y="33"/>
                    </a:lnTo>
                    <a:lnTo>
                      <a:pt x="80" y="37"/>
                    </a:lnTo>
                    <a:lnTo>
                      <a:pt x="75" y="46"/>
                    </a:lnTo>
                    <a:lnTo>
                      <a:pt x="71" y="52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7" y="48"/>
                    </a:lnTo>
                    <a:lnTo>
                      <a:pt x="67" y="43"/>
                    </a:lnTo>
                    <a:lnTo>
                      <a:pt x="65" y="35"/>
                    </a:lnTo>
                    <a:lnTo>
                      <a:pt x="60" y="29"/>
                    </a:lnTo>
                    <a:lnTo>
                      <a:pt x="54" y="28"/>
                    </a:lnTo>
                    <a:lnTo>
                      <a:pt x="50" y="29"/>
                    </a:lnTo>
                    <a:lnTo>
                      <a:pt x="43" y="31"/>
                    </a:lnTo>
                    <a:lnTo>
                      <a:pt x="39" y="31"/>
                    </a:lnTo>
                    <a:lnTo>
                      <a:pt x="39" y="28"/>
                    </a:lnTo>
                    <a:lnTo>
                      <a:pt x="37" y="24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2" name="Freeform 426"/>
              <p:cNvSpPr>
                <a:spLocks/>
              </p:cNvSpPr>
              <p:nvPr/>
            </p:nvSpPr>
            <p:spPr bwMode="auto">
              <a:xfrm>
                <a:off x="1357" y="1293"/>
                <a:ext cx="23" cy="49"/>
              </a:xfrm>
              <a:custGeom>
                <a:avLst/>
                <a:gdLst>
                  <a:gd name="T0" fmla="*/ 11 w 26"/>
                  <a:gd name="T1" fmla="*/ 9 h 52"/>
                  <a:gd name="T2" fmla="*/ 11 w 26"/>
                  <a:gd name="T3" fmla="*/ 8 h 52"/>
                  <a:gd name="T4" fmla="*/ 9 w 26"/>
                  <a:gd name="T5" fmla="*/ 6 h 52"/>
                  <a:gd name="T6" fmla="*/ 7 w 26"/>
                  <a:gd name="T7" fmla="*/ 2 h 52"/>
                  <a:gd name="T8" fmla="*/ 7 w 26"/>
                  <a:gd name="T9" fmla="*/ 0 h 52"/>
                  <a:gd name="T10" fmla="*/ 5 w 26"/>
                  <a:gd name="T11" fmla="*/ 0 h 52"/>
                  <a:gd name="T12" fmla="*/ 2 w 26"/>
                  <a:gd name="T13" fmla="*/ 3 h 52"/>
                  <a:gd name="T14" fmla="*/ 0 w 26"/>
                  <a:gd name="T15" fmla="*/ 11 h 52"/>
                  <a:gd name="T16" fmla="*/ 0 w 26"/>
                  <a:gd name="T17" fmla="*/ 16 h 52"/>
                  <a:gd name="T18" fmla="*/ 0 w 26"/>
                  <a:gd name="T19" fmla="*/ 23 h 52"/>
                  <a:gd name="T20" fmla="*/ 0 w 26"/>
                  <a:gd name="T21" fmla="*/ 25 h 52"/>
                  <a:gd name="T22" fmla="*/ 0 w 26"/>
                  <a:gd name="T23" fmla="*/ 28 h 52"/>
                  <a:gd name="T24" fmla="*/ 2 w 26"/>
                  <a:gd name="T25" fmla="*/ 36 h 52"/>
                  <a:gd name="T26" fmla="*/ 9 w 26"/>
                  <a:gd name="T27" fmla="*/ 45 h 52"/>
                  <a:gd name="T28" fmla="*/ 14 w 26"/>
                  <a:gd name="T29" fmla="*/ 50 h 52"/>
                  <a:gd name="T30" fmla="*/ 21 w 26"/>
                  <a:gd name="T31" fmla="*/ 51 h 52"/>
                  <a:gd name="T32" fmla="*/ 23 w 26"/>
                  <a:gd name="T33" fmla="*/ 51 h 52"/>
                  <a:gd name="T34" fmla="*/ 25 w 26"/>
                  <a:gd name="T35" fmla="*/ 50 h 52"/>
                  <a:gd name="T36" fmla="*/ 25 w 26"/>
                  <a:gd name="T37" fmla="*/ 44 h 52"/>
                  <a:gd name="T38" fmla="*/ 23 w 26"/>
                  <a:gd name="T39" fmla="*/ 41 h 52"/>
                  <a:gd name="T40" fmla="*/ 21 w 26"/>
                  <a:gd name="T41" fmla="*/ 34 h 52"/>
                  <a:gd name="T42" fmla="*/ 11 w 26"/>
                  <a:gd name="T43" fmla="*/ 9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52"/>
                  <a:gd name="T68" fmla="*/ 26 w 26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52">
                    <a:moveTo>
                      <a:pt x="11" y="9"/>
                    </a:moveTo>
                    <a:lnTo>
                      <a:pt x="11" y="8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2" y="36"/>
                    </a:lnTo>
                    <a:lnTo>
                      <a:pt x="9" y="45"/>
                    </a:lnTo>
                    <a:lnTo>
                      <a:pt x="14" y="50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5" y="50"/>
                    </a:lnTo>
                    <a:lnTo>
                      <a:pt x="25" y="44"/>
                    </a:lnTo>
                    <a:lnTo>
                      <a:pt x="23" y="41"/>
                    </a:lnTo>
                    <a:lnTo>
                      <a:pt x="21" y="34"/>
                    </a:lnTo>
                    <a:lnTo>
                      <a:pt x="11" y="9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3" name="Freeform 427"/>
              <p:cNvSpPr>
                <a:spLocks/>
              </p:cNvSpPr>
              <p:nvPr/>
            </p:nvSpPr>
            <p:spPr bwMode="auto">
              <a:xfrm>
                <a:off x="1302" y="1361"/>
                <a:ext cx="85" cy="92"/>
              </a:xfrm>
              <a:custGeom>
                <a:avLst/>
                <a:gdLst>
                  <a:gd name="T0" fmla="*/ 21 w 89"/>
                  <a:gd name="T1" fmla="*/ 11 h 98"/>
                  <a:gd name="T2" fmla="*/ 16 w 89"/>
                  <a:gd name="T3" fmla="*/ 9 h 98"/>
                  <a:gd name="T4" fmla="*/ 9 w 89"/>
                  <a:gd name="T5" fmla="*/ 6 h 98"/>
                  <a:gd name="T6" fmla="*/ 5 w 89"/>
                  <a:gd name="T7" fmla="*/ 8 h 98"/>
                  <a:gd name="T8" fmla="*/ 3 w 89"/>
                  <a:gd name="T9" fmla="*/ 9 h 98"/>
                  <a:gd name="T10" fmla="*/ 0 w 89"/>
                  <a:gd name="T11" fmla="*/ 16 h 98"/>
                  <a:gd name="T12" fmla="*/ 3 w 89"/>
                  <a:gd name="T13" fmla="*/ 25 h 98"/>
                  <a:gd name="T14" fmla="*/ 5 w 89"/>
                  <a:gd name="T15" fmla="*/ 29 h 98"/>
                  <a:gd name="T16" fmla="*/ 9 w 89"/>
                  <a:gd name="T17" fmla="*/ 36 h 98"/>
                  <a:gd name="T18" fmla="*/ 16 w 89"/>
                  <a:gd name="T19" fmla="*/ 46 h 98"/>
                  <a:gd name="T20" fmla="*/ 21 w 89"/>
                  <a:gd name="T21" fmla="*/ 57 h 98"/>
                  <a:gd name="T22" fmla="*/ 23 w 89"/>
                  <a:gd name="T23" fmla="*/ 57 h 98"/>
                  <a:gd name="T24" fmla="*/ 26 w 89"/>
                  <a:gd name="T25" fmla="*/ 57 h 98"/>
                  <a:gd name="T26" fmla="*/ 32 w 89"/>
                  <a:gd name="T27" fmla="*/ 57 h 98"/>
                  <a:gd name="T28" fmla="*/ 42 w 89"/>
                  <a:gd name="T29" fmla="*/ 62 h 98"/>
                  <a:gd name="T30" fmla="*/ 44 w 89"/>
                  <a:gd name="T31" fmla="*/ 66 h 98"/>
                  <a:gd name="T32" fmla="*/ 44 w 89"/>
                  <a:gd name="T33" fmla="*/ 71 h 98"/>
                  <a:gd name="T34" fmla="*/ 49 w 89"/>
                  <a:gd name="T35" fmla="*/ 83 h 98"/>
                  <a:gd name="T36" fmla="*/ 58 w 89"/>
                  <a:gd name="T37" fmla="*/ 94 h 98"/>
                  <a:gd name="T38" fmla="*/ 62 w 89"/>
                  <a:gd name="T39" fmla="*/ 95 h 98"/>
                  <a:gd name="T40" fmla="*/ 69 w 89"/>
                  <a:gd name="T41" fmla="*/ 97 h 98"/>
                  <a:gd name="T42" fmla="*/ 76 w 89"/>
                  <a:gd name="T43" fmla="*/ 97 h 98"/>
                  <a:gd name="T44" fmla="*/ 81 w 89"/>
                  <a:gd name="T45" fmla="*/ 95 h 98"/>
                  <a:gd name="T46" fmla="*/ 85 w 89"/>
                  <a:gd name="T47" fmla="*/ 92 h 98"/>
                  <a:gd name="T48" fmla="*/ 88 w 89"/>
                  <a:gd name="T49" fmla="*/ 90 h 98"/>
                  <a:gd name="T50" fmla="*/ 83 w 89"/>
                  <a:gd name="T51" fmla="*/ 90 h 98"/>
                  <a:gd name="T52" fmla="*/ 76 w 89"/>
                  <a:gd name="T53" fmla="*/ 94 h 98"/>
                  <a:gd name="T54" fmla="*/ 74 w 89"/>
                  <a:gd name="T55" fmla="*/ 95 h 98"/>
                  <a:gd name="T56" fmla="*/ 74 w 89"/>
                  <a:gd name="T57" fmla="*/ 94 h 98"/>
                  <a:gd name="T58" fmla="*/ 74 w 89"/>
                  <a:gd name="T59" fmla="*/ 90 h 98"/>
                  <a:gd name="T60" fmla="*/ 74 w 89"/>
                  <a:gd name="T61" fmla="*/ 80 h 98"/>
                  <a:gd name="T62" fmla="*/ 72 w 89"/>
                  <a:gd name="T63" fmla="*/ 64 h 98"/>
                  <a:gd name="T64" fmla="*/ 67 w 89"/>
                  <a:gd name="T65" fmla="*/ 50 h 98"/>
                  <a:gd name="T66" fmla="*/ 67 w 89"/>
                  <a:gd name="T67" fmla="*/ 48 h 98"/>
                  <a:gd name="T68" fmla="*/ 72 w 89"/>
                  <a:gd name="T69" fmla="*/ 43 h 98"/>
                  <a:gd name="T70" fmla="*/ 74 w 89"/>
                  <a:gd name="T71" fmla="*/ 36 h 98"/>
                  <a:gd name="T72" fmla="*/ 76 w 89"/>
                  <a:gd name="T73" fmla="*/ 29 h 98"/>
                  <a:gd name="T74" fmla="*/ 79 w 89"/>
                  <a:gd name="T75" fmla="*/ 20 h 98"/>
                  <a:gd name="T76" fmla="*/ 79 w 89"/>
                  <a:gd name="T77" fmla="*/ 13 h 98"/>
                  <a:gd name="T78" fmla="*/ 76 w 89"/>
                  <a:gd name="T79" fmla="*/ 8 h 98"/>
                  <a:gd name="T80" fmla="*/ 69 w 89"/>
                  <a:gd name="T81" fmla="*/ 4 h 98"/>
                  <a:gd name="T82" fmla="*/ 67 w 89"/>
                  <a:gd name="T83" fmla="*/ 4 h 98"/>
                  <a:gd name="T84" fmla="*/ 65 w 89"/>
                  <a:gd name="T85" fmla="*/ 2 h 98"/>
                  <a:gd name="T86" fmla="*/ 56 w 89"/>
                  <a:gd name="T87" fmla="*/ 0 h 98"/>
                  <a:gd name="T88" fmla="*/ 46 w 89"/>
                  <a:gd name="T89" fmla="*/ 0 h 98"/>
                  <a:gd name="T90" fmla="*/ 44 w 89"/>
                  <a:gd name="T91" fmla="*/ 4 h 98"/>
                  <a:gd name="T92" fmla="*/ 44 w 89"/>
                  <a:gd name="T93" fmla="*/ 8 h 98"/>
                  <a:gd name="T94" fmla="*/ 46 w 89"/>
                  <a:gd name="T95" fmla="*/ 20 h 98"/>
                  <a:gd name="T96" fmla="*/ 51 w 89"/>
                  <a:gd name="T97" fmla="*/ 34 h 98"/>
                  <a:gd name="T98" fmla="*/ 53 w 89"/>
                  <a:gd name="T99" fmla="*/ 39 h 98"/>
                  <a:gd name="T100" fmla="*/ 53 w 89"/>
                  <a:gd name="T101" fmla="*/ 43 h 98"/>
                  <a:gd name="T102" fmla="*/ 51 w 89"/>
                  <a:gd name="T103" fmla="*/ 44 h 98"/>
                  <a:gd name="T104" fmla="*/ 46 w 89"/>
                  <a:gd name="T105" fmla="*/ 43 h 98"/>
                  <a:gd name="T106" fmla="*/ 37 w 89"/>
                  <a:gd name="T107" fmla="*/ 36 h 98"/>
                  <a:gd name="T108" fmla="*/ 28 w 89"/>
                  <a:gd name="T109" fmla="*/ 29 h 98"/>
                  <a:gd name="T110" fmla="*/ 23 w 89"/>
                  <a:gd name="T111" fmla="*/ 20 h 98"/>
                  <a:gd name="T112" fmla="*/ 21 w 89"/>
                  <a:gd name="T113" fmla="*/ 11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9"/>
                  <a:gd name="T172" fmla="*/ 0 h 98"/>
                  <a:gd name="T173" fmla="*/ 89 w 89"/>
                  <a:gd name="T174" fmla="*/ 98 h 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9" h="98">
                    <a:moveTo>
                      <a:pt x="21" y="11"/>
                    </a:moveTo>
                    <a:lnTo>
                      <a:pt x="16" y="9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5" y="29"/>
                    </a:lnTo>
                    <a:lnTo>
                      <a:pt x="9" y="36"/>
                    </a:lnTo>
                    <a:lnTo>
                      <a:pt x="16" y="46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6" y="57"/>
                    </a:lnTo>
                    <a:lnTo>
                      <a:pt x="32" y="57"/>
                    </a:lnTo>
                    <a:lnTo>
                      <a:pt x="42" y="62"/>
                    </a:lnTo>
                    <a:lnTo>
                      <a:pt x="44" y="66"/>
                    </a:lnTo>
                    <a:lnTo>
                      <a:pt x="44" y="71"/>
                    </a:lnTo>
                    <a:lnTo>
                      <a:pt x="49" y="83"/>
                    </a:lnTo>
                    <a:lnTo>
                      <a:pt x="58" y="94"/>
                    </a:lnTo>
                    <a:lnTo>
                      <a:pt x="62" y="95"/>
                    </a:lnTo>
                    <a:lnTo>
                      <a:pt x="69" y="97"/>
                    </a:lnTo>
                    <a:lnTo>
                      <a:pt x="76" y="97"/>
                    </a:lnTo>
                    <a:lnTo>
                      <a:pt x="81" y="95"/>
                    </a:lnTo>
                    <a:lnTo>
                      <a:pt x="85" y="92"/>
                    </a:lnTo>
                    <a:lnTo>
                      <a:pt x="88" y="90"/>
                    </a:lnTo>
                    <a:lnTo>
                      <a:pt x="83" y="90"/>
                    </a:lnTo>
                    <a:lnTo>
                      <a:pt x="76" y="94"/>
                    </a:lnTo>
                    <a:lnTo>
                      <a:pt x="74" y="95"/>
                    </a:lnTo>
                    <a:lnTo>
                      <a:pt x="74" y="94"/>
                    </a:lnTo>
                    <a:lnTo>
                      <a:pt x="74" y="90"/>
                    </a:lnTo>
                    <a:lnTo>
                      <a:pt x="74" y="80"/>
                    </a:lnTo>
                    <a:lnTo>
                      <a:pt x="72" y="64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72" y="43"/>
                    </a:lnTo>
                    <a:lnTo>
                      <a:pt x="74" y="36"/>
                    </a:lnTo>
                    <a:lnTo>
                      <a:pt x="76" y="29"/>
                    </a:lnTo>
                    <a:lnTo>
                      <a:pt x="79" y="20"/>
                    </a:lnTo>
                    <a:lnTo>
                      <a:pt x="79" y="13"/>
                    </a:lnTo>
                    <a:lnTo>
                      <a:pt x="76" y="8"/>
                    </a:lnTo>
                    <a:lnTo>
                      <a:pt x="69" y="4"/>
                    </a:lnTo>
                    <a:lnTo>
                      <a:pt x="67" y="4"/>
                    </a:lnTo>
                    <a:lnTo>
                      <a:pt x="65" y="2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4" y="4"/>
                    </a:lnTo>
                    <a:lnTo>
                      <a:pt x="44" y="8"/>
                    </a:lnTo>
                    <a:lnTo>
                      <a:pt x="46" y="20"/>
                    </a:lnTo>
                    <a:lnTo>
                      <a:pt x="51" y="34"/>
                    </a:lnTo>
                    <a:lnTo>
                      <a:pt x="53" y="39"/>
                    </a:lnTo>
                    <a:lnTo>
                      <a:pt x="53" y="43"/>
                    </a:lnTo>
                    <a:lnTo>
                      <a:pt x="51" y="44"/>
                    </a:lnTo>
                    <a:lnTo>
                      <a:pt x="46" y="43"/>
                    </a:lnTo>
                    <a:lnTo>
                      <a:pt x="37" y="36"/>
                    </a:lnTo>
                    <a:lnTo>
                      <a:pt x="28" y="29"/>
                    </a:lnTo>
                    <a:lnTo>
                      <a:pt x="23" y="20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4" name="Freeform 428"/>
              <p:cNvSpPr>
                <a:spLocks/>
              </p:cNvSpPr>
              <p:nvPr/>
            </p:nvSpPr>
            <p:spPr bwMode="auto">
              <a:xfrm>
                <a:off x="1387" y="1420"/>
                <a:ext cx="48" cy="47"/>
              </a:xfrm>
              <a:custGeom>
                <a:avLst/>
                <a:gdLst>
                  <a:gd name="T0" fmla="*/ 12 w 51"/>
                  <a:gd name="T1" fmla="*/ 4 h 49"/>
                  <a:gd name="T2" fmla="*/ 9 w 51"/>
                  <a:gd name="T3" fmla="*/ 2 h 49"/>
                  <a:gd name="T4" fmla="*/ 7 w 51"/>
                  <a:gd name="T5" fmla="*/ 2 h 49"/>
                  <a:gd name="T6" fmla="*/ 5 w 51"/>
                  <a:gd name="T7" fmla="*/ 2 h 49"/>
                  <a:gd name="T8" fmla="*/ 5 w 51"/>
                  <a:gd name="T9" fmla="*/ 4 h 49"/>
                  <a:gd name="T10" fmla="*/ 5 w 51"/>
                  <a:gd name="T11" fmla="*/ 8 h 49"/>
                  <a:gd name="T12" fmla="*/ 7 w 51"/>
                  <a:gd name="T13" fmla="*/ 15 h 49"/>
                  <a:gd name="T14" fmla="*/ 7 w 51"/>
                  <a:gd name="T15" fmla="*/ 18 h 49"/>
                  <a:gd name="T16" fmla="*/ 5 w 51"/>
                  <a:gd name="T17" fmla="*/ 25 h 49"/>
                  <a:gd name="T18" fmla="*/ 2 w 51"/>
                  <a:gd name="T19" fmla="*/ 34 h 49"/>
                  <a:gd name="T20" fmla="*/ 0 w 51"/>
                  <a:gd name="T21" fmla="*/ 41 h 49"/>
                  <a:gd name="T22" fmla="*/ 19 w 51"/>
                  <a:gd name="T23" fmla="*/ 39 h 49"/>
                  <a:gd name="T24" fmla="*/ 26 w 51"/>
                  <a:gd name="T25" fmla="*/ 48 h 49"/>
                  <a:gd name="T26" fmla="*/ 28 w 51"/>
                  <a:gd name="T27" fmla="*/ 48 h 49"/>
                  <a:gd name="T28" fmla="*/ 33 w 51"/>
                  <a:gd name="T29" fmla="*/ 46 h 49"/>
                  <a:gd name="T30" fmla="*/ 40 w 51"/>
                  <a:gd name="T31" fmla="*/ 45 h 49"/>
                  <a:gd name="T32" fmla="*/ 45 w 51"/>
                  <a:gd name="T33" fmla="*/ 39 h 49"/>
                  <a:gd name="T34" fmla="*/ 47 w 51"/>
                  <a:gd name="T35" fmla="*/ 38 h 49"/>
                  <a:gd name="T36" fmla="*/ 50 w 51"/>
                  <a:gd name="T37" fmla="*/ 31 h 49"/>
                  <a:gd name="T38" fmla="*/ 50 w 51"/>
                  <a:gd name="T39" fmla="*/ 23 h 49"/>
                  <a:gd name="T40" fmla="*/ 45 w 51"/>
                  <a:gd name="T41" fmla="*/ 15 h 49"/>
                  <a:gd name="T42" fmla="*/ 43 w 51"/>
                  <a:gd name="T43" fmla="*/ 11 h 49"/>
                  <a:gd name="T44" fmla="*/ 36 w 51"/>
                  <a:gd name="T45" fmla="*/ 6 h 49"/>
                  <a:gd name="T46" fmla="*/ 26 w 51"/>
                  <a:gd name="T47" fmla="*/ 0 h 49"/>
                  <a:gd name="T48" fmla="*/ 19 w 51"/>
                  <a:gd name="T49" fmla="*/ 2 h 49"/>
                  <a:gd name="T50" fmla="*/ 12 w 51"/>
                  <a:gd name="T51" fmla="*/ 4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49"/>
                  <a:gd name="T80" fmla="*/ 51 w 51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49">
                    <a:moveTo>
                      <a:pt x="12" y="4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8"/>
                    </a:lnTo>
                    <a:lnTo>
                      <a:pt x="7" y="15"/>
                    </a:lnTo>
                    <a:lnTo>
                      <a:pt x="7" y="18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19" y="39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33" y="46"/>
                    </a:lnTo>
                    <a:lnTo>
                      <a:pt x="40" y="45"/>
                    </a:lnTo>
                    <a:lnTo>
                      <a:pt x="45" y="39"/>
                    </a:lnTo>
                    <a:lnTo>
                      <a:pt x="47" y="38"/>
                    </a:lnTo>
                    <a:lnTo>
                      <a:pt x="50" y="31"/>
                    </a:lnTo>
                    <a:lnTo>
                      <a:pt x="50" y="23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36" y="6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5" name="Freeform 429"/>
              <p:cNvSpPr>
                <a:spLocks/>
              </p:cNvSpPr>
              <p:nvPr/>
            </p:nvSpPr>
            <p:spPr bwMode="auto">
              <a:xfrm>
                <a:off x="1443" y="1403"/>
                <a:ext cx="182" cy="99"/>
              </a:xfrm>
              <a:custGeom>
                <a:avLst/>
                <a:gdLst>
                  <a:gd name="T0" fmla="*/ 10 w 194"/>
                  <a:gd name="T1" fmla="*/ 0 h 105"/>
                  <a:gd name="T2" fmla="*/ 0 w 194"/>
                  <a:gd name="T3" fmla="*/ 2 h 105"/>
                  <a:gd name="T4" fmla="*/ 0 w 194"/>
                  <a:gd name="T5" fmla="*/ 13 h 105"/>
                  <a:gd name="T6" fmla="*/ 5 w 194"/>
                  <a:gd name="T7" fmla="*/ 27 h 105"/>
                  <a:gd name="T8" fmla="*/ 13 w 194"/>
                  <a:gd name="T9" fmla="*/ 35 h 105"/>
                  <a:gd name="T10" fmla="*/ 24 w 194"/>
                  <a:gd name="T11" fmla="*/ 33 h 105"/>
                  <a:gd name="T12" fmla="*/ 35 w 194"/>
                  <a:gd name="T13" fmla="*/ 27 h 105"/>
                  <a:gd name="T14" fmla="*/ 38 w 194"/>
                  <a:gd name="T15" fmla="*/ 26 h 105"/>
                  <a:gd name="T16" fmla="*/ 40 w 194"/>
                  <a:gd name="T17" fmla="*/ 31 h 105"/>
                  <a:gd name="T18" fmla="*/ 43 w 194"/>
                  <a:gd name="T19" fmla="*/ 53 h 105"/>
                  <a:gd name="T20" fmla="*/ 46 w 194"/>
                  <a:gd name="T21" fmla="*/ 73 h 105"/>
                  <a:gd name="T22" fmla="*/ 43 w 194"/>
                  <a:gd name="T23" fmla="*/ 79 h 105"/>
                  <a:gd name="T24" fmla="*/ 49 w 194"/>
                  <a:gd name="T25" fmla="*/ 93 h 105"/>
                  <a:gd name="T26" fmla="*/ 62 w 194"/>
                  <a:gd name="T27" fmla="*/ 93 h 105"/>
                  <a:gd name="T28" fmla="*/ 68 w 194"/>
                  <a:gd name="T29" fmla="*/ 92 h 105"/>
                  <a:gd name="T30" fmla="*/ 78 w 194"/>
                  <a:gd name="T31" fmla="*/ 90 h 105"/>
                  <a:gd name="T32" fmla="*/ 87 w 194"/>
                  <a:gd name="T33" fmla="*/ 97 h 105"/>
                  <a:gd name="T34" fmla="*/ 108 w 194"/>
                  <a:gd name="T35" fmla="*/ 104 h 105"/>
                  <a:gd name="T36" fmla="*/ 136 w 194"/>
                  <a:gd name="T37" fmla="*/ 103 h 105"/>
                  <a:gd name="T38" fmla="*/ 138 w 194"/>
                  <a:gd name="T39" fmla="*/ 93 h 105"/>
                  <a:gd name="T40" fmla="*/ 146 w 194"/>
                  <a:gd name="T41" fmla="*/ 92 h 105"/>
                  <a:gd name="T42" fmla="*/ 163 w 194"/>
                  <a:gd name="T43" fmla="*/ 99 h 105"/>
                  <a:gd name="T44" fmla="*/ 174 w 194"/>
                  <a:gd name="T45" fmla="*/ 99 h 105"/>
                  <a:gd name="T46" fmla="*/ 179 w 194"/>
                  <a:gd name="T47" fmla="*/ 88 h 105"/>
                  <a:gd name="T48" fmla="*/ 182 w 194"/>
                  <a:gd name="T49" fmla="*/ 81 h 105"/>
                  <a:gd name="T50" fmla="*/ 190 w 194"/>
                  <a:gd name="T51" fmla="*/ 77 h 105"/>
                  <a:gd name="T52" fmla="*/ 193 w 194"/>
                  <a:gd name="T53" fmla="*/ 68 h 105"/>
                  <a:gd name="T54" fmla="*/ 193 w 194"/>
                  <a:gd name="T55" fmla="*/ 59 h 105"/>
                  <a:gd name="T56" fmla="*/ 176 w 194"/>
                  <a:gd name="T57" fmla="*/ 53 h 105"/>
                  <a:gd name="T58" fmla="*/ 160 w 194"/>
                  <a:gd name="T59" fmla="*/ 51 h 105"/>
                  <a:gd name="T60" fmla="*/ 141 w 194"/>
                  <a:gd name="T61" fmla="*/ 46 h 105"/>
                  <a:gd name="T62" fmla="*/ 127 w 194"/>
                  <a:gd name="T63" fmla="*/ 48 h 105"/>
                  <a:gd name="T64" fmla="*/ 108 w 194"/>
                  <a:gd name="T65" fmla="*/ 51 h 105"/>
                  <a:gd name="T66" fmla="*/ 95 w 194"/>
                  <a:gd name="T67" fmla="*/ 46 h 105"/>
                  <a:gd name="T68" fmla="*/ 73 w 194"/>
                  <a:gd name="T69" fmla="*/ 35 h 105"/>
                  <a:gd name="T70" fmla="*/ 68 w 194"/>
                  <a:gd name="T71" fmla="*/ 26 h 105"/>
                  <a:gd name="T72" fmla="*/ 59 w 194"/>
                  <a:gd name="T73" fmla="*/ 24 h 105"/>
                  <a:gd name="T74" fmla="*/ 57 w 194"/>
                  <a:gd name="T75" fmla="*/ 18 h 105"/>
                  <a:gd name="T76" fmla="*/ 57 w 194"/>
                  <a:gd name="T77" fmla="*/ 11 h 105"/>
                  <a:gd name="T78" fmla="*/ 46 w 194"/>
                  <a:gd name="T79" fmla="*/ 7 h 105"/>
                  <a:gd name="T80" fmla="*/ 40 w 194"/>
                  <a:gd name="T81" fmla="*/ 14 h 105"/>
                  <a:gd name="T82" fmla="*/ 35 w 194"/>
                  <a:gd name="T83" fmla="*/ 14 h 105"/>
                  <a:gd name="T84" fmla="*/ 32 w 194"/>
                  <a:gd name="T85" fmla="*/ 7 h 105"/>
                  <a:gd name="T86" fmla="*/ 27 w 194"/>
                  <a:gd name="T87" fmla="*/ 2 h 105"/>
                  <a:gd name="T88" fmla="*/ 13 w 194"/>
                  <a:gd name="T89" fmla="*/ 2 h 1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105"/>
                  <a:gd name="T137" fmla="*/ 194 w 194"/>
                  <a:gd name="T138" fmla="*/ 105 h 10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105">
                    <a:moveTo>
                      <a:pt x="13" y="2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10" y="33"/>
                    </a:lnTo>
                    <a:lnTo>
                      <a:pt x="13" y="35"/>
                    </a:lnTo>
                    <a:lnTo>
                      <a:pt x="19" y="35"/>
                    </a:lnTo>
                    <a:lnTo>
                      <a:pt x="24" y="33"/>
                    </a:lnTo>
                    <a:lnTo>
                      <a:pt x="32" y="29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0" y="31"/>
                    </a:lnTo>
                    <a:lnTo>
                      <a:pt x="43" y="40"/>
                    </a:lnTo>
                    <a:lnTo>
                      <a:pt x="43" y="53"/>
                    </a:lnTo>
                    <a:lnTo>
                      <a:pt x="49" y="73"/>
                    </a:lnTo>
                    <a:lnTo>
                      <a:pt x="46" y="73"/>
                    </a:lnTo>
                    <a:lnTo>
                      <a:pt x="43" y="75"/>
                    </a:lnTo>
                    <a:lnTo>
                      <a:pt x="43" y="79"/>
                    </a:lnTo>
                    <a:lnTo>
                      <a:pt x="43" y="88"/>
                    </a:lnTo>
                    <a:lnTo>
                      <a:pt x="49" y="93"/>
                    </a:lnTo>
                    <a:lnTo>
                      <a:pt x="57" y="93"/>
                    </a:lnTo>
                    <a:lnTo>
                      <a:pt x="62" y="93"/>
                    </a:lnTo>
                    <a:lnTo>
                      <a:pt x="65" y="92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8" y="90"/>
                    </a:lnTo>
                    <a:lnTo>
                      <a:pt x="84" y="95"/>
                    </a:lnTo>
                    <a:lnTo>
                      <a:pt x="87" y="97"/>
                    </a:lnTo>
                    <a:lnTo>
                      <a:pt x="97" y="101"/>
                    </a:lnTo>
                    <a:lnTo>
                      <a:pt x="108" y="104"/>
                    </a:lnTo>
                    <a:lnTo>
                      <a:pt x="125" y="103"/>
                    </a:lnTo>
                    <a:lnTo>
                      <a:pt x="136" y="103"/>
                    </a:lnTo>
                    <a:lnTo>
                      <a:pt x="136" y="99"/>
                    </a:lnTo>
                    <a:lnTo>
                      <a:pt x="138" y="93"/>
                    </a:lnTo>
                    <a:lnTo>
                      <a:pt x="141" y="92"/>
                    </a:lnTo>
                    <a:lnTo>
                      <a:pt x="146" y="92"/>
                    </a:lnTo>
                    <a:lnTo>
                      <a:pt x="152" y="93"/>
                    </a:lnTo>
                    <a:lnTo>
                      <a:pt x="163" y="99"/>
                    </a:lnTo>
                    <a:lnTo>
                      <a:pt x="165" y="99"/>
                    </a:lnTo>
                    <a:lnTo>
                      <a:pt x="174" y="99"/>
                    </a:lnTo>
                    <a:lnTo>
                      <a:pt x="179" y="93"/>
                    </a:lnTo>
                    <a:lnTo>
                      <a:pt x="179" y="88"/>
                    </a:lnTo>
                    <a:lnTo>
                      <a:pt x="179" y="81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0" y="71"/>
                    </a:lnTo>
                    <a:lnTo>
                      <a:pt x="193" y="68"/>
                    </a:lnTo>
                    <a:lnTo>
                      <a:pt x="193" y="62"/>
                    </a:lnTo>
                    <a:lnTo>
                      <a:pt x="193" y="59"/>
                    </a:lnTo>
                    <a:lnTo>
                      <a:pt x="187" y="57"/>
                    </a:lnTo>
                    <a:lnTo>
                      <a:pt x="176" y="53"/>
                    </a:lnTo>
                    <a:lnTo>
                      <a:pt x="163" y="53"/>
                    </a:lnTo>
                    <a:lnTo>
                      <a:pt x="160" y="51"/>
                    </a:lnTo>
                    <a:lnTo>
                      <a:pt x="152" y="49"/>
                    </a:lnTo>
                    <a:lnTo>
                      <a:pt x="141" y="46"/>
                    </a:lnTo>
                    <a:lnTo>
                      <a:pt x="130" y="46"/>
                    </a:lnTo>
                    <a:lnTo>
                      <a:pt x="127" y="48"/>
                    </a:lnTo>
                    <a:lnTo>
                      <a:pt x="119" y="51"/>
                    </a:lnTo>
                    <a:lnTo>
                      <a:pt x="108" y="51"/>
                    </a:lnTo>
                    <a:lnTo>
                      <a:pt x="103" y="49"/>
                    </a:lnTo>
                    <a:lnTo>
                      <a:pt x="95" y="46"/>
                    </a:lnTo>
                    <a:lnTo>
                      <a:pt x="73" y="37"/>
                    </a:lnTo>
                    <a:lnTo>
                      <a:pt x="73" y="35"/>
                    </a:lnTo>
                    <a:lnTo>
                      <a:pt x="70" y="29"/>
                    </a:lnTo>
                    <a:lnTo>
                      <a:pt x="68" y="26"/>
                    </a:lnTo>
                    <a:lnTo>
                      <a:pt x="62" y="26"/>
                    </a:lnTo>
                    <a:lnTo>
                      <a:pt x="59" y="24"/>
                    </a:lnTo>
                    <a:lnTo>
                      <a:pt x="57" y="22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7" y="11"/>
                    </a:lnTo>
                    <a:lnTo>
                      <a:pt x="54" y="7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2" y="7"/>
                    </a:lnTo>
                    <a:lnTo>
                      <a:pt x="32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3" y="2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6" name="Freeform 430"/>
              <p:cNvSpPr>
                <a:spLocks/>
              </p:cNvSpPr>
              <p:nvPr/>
            </p:nvSpPr>
            <p:spPr bwMode="auto">
              <a:xfrm>
                <a:off x="1344" y="1197"/>
                <a:ext cx="96" cy="104"/>
              </a:xfrm>
              <a:custGeom>
                <a:avLst/>
                <a:gdLst>
                  <a:gd name="T0" fmla="*/ 33 w 103"/>
                  <a:gd name="T1" fmla="*/ 46 h 110"/>
                  <a:gd name="T2" fmla="*/ 23 w 103"/>
                  <a:gd name="T3" fmla="*/ 36 h 110"/>
                  <a:gd name="T4" fmla="*/ 14 w 103"/>
                  <a:gd name="T5" fmla="*/ 30 h 110"/>
                  <a:gd name="T6" fmla="*/ 2 w 103"/>
                  <a:gd name="T7" fmla="*/ 19 h 110"/>
                  <a:gd name="T8" fmla="*/ 0 w 103"/>
                  <a:gd name="T9" fmla="*/ 9 h 110"/>
                  <a:gd name="T10" fmla="*/ 7 w 103"/>
                  <a:gd name="T11" fmla="*/ 0 h 110"/>
                  <a:gd name="T12" fmla="*/ 12 w 103"/>
                  <a:gd name="T13" fmla="*/ 0 h 110"/>
                  <a:gd name="T14" fmla="*/ 26 w 103"/>
                  <a:gd name="T15" fmla="*/ 3 h 110"/>
                  <a:gd name="T16" fmla="*/ 33 w 103"/>
                  <a:gd name="T17" fmla="*/ 10 h 110"/>
                  <a:gd name="T18" fmla="*/ 35 w 103"/>
                  <a:gd name="T19" fmla="*/ 19 h 110"/>
                  <a:gd name="T20" fmla="*/ 42 w 103"/>
                  <a:gd name="T21" fmla="*/ 27 h 110"/>
                  <a:gd name="T22" fmla="*/ 50 w 103"/>
                  <a:gd name="T23" fmla="*/ 27 h 110"/>
                  <a:gd name="T24" fmla="*/ 52 w 103"/>
                  <a:gd name="T25" fmla="*/ 15 h 110"/>
                  <a:gd name="T26" fmla="*/ 57 w 103"/>
                  <a:gd name="T27" fmla="*/ 9 h 110"/>
                  <a:gd name="T28" fmla="*/ 66 w 103"/>
                  <a:gd name="T29" fmla="*/ 13 h 110"/>
                  <a:gd name="T30" fmla="*/ 66 w 103"/>
                  <a:gd name="T31" fmla="*/ 16 h 110"/>
                  <a:gd name="T32" fmla="*/ 66 w 103"/>
                  <a:gd name="T33" fmla="*/ 33 h 110"/>
                  <a:gd name="T34" fmla="*/ 73 w 103"/>
                  <a:gd name="T35" fmla="*/ 48 h 110"/>
                  <a:gd name="T36" fmla="*/ 78 w 103"/>
                  <a:gd name="T37" fmla="*/ 48 h 110"/>
                  <a:gd name="T38" fmla="*/ 83 w 103"/>
                  <a:gd name="T39" fmla="*/ 40 h 110"/>
                  <a:gd name="T40" fmla="*/ 85 w 103"/>
                  <a:gd name="T41" fmla="*/ 33 h 110"/>
                  <a:gd name="T42" fmla="*/ 90 w 103"/>
                  <a:gd name="T43" fmla="*/ 28 h 110"/>
                  <a:gd name="T44" fmla="*/ 97 w 103"/>
                  <a:gd name="T45" fmla="*/ 27 h 110"/>
                  <a:gd name="T46" fmla="*/ 102 w 103"/>
                  <a:gd name="T47" fmla="*/ 37 h 110"/>
                  <a:gd name="T48" fmla="*/ 102 w 103"/>
                  <a:gd name="T49" fmla="*/ 51 h 110"/>
                  <a:gd name="T50" fmla="*/ 97 w 103"/>
                  <a:gd name="T51" fmla="*/ 60 h 110"/>
                  <a:gd name="T52" fmla="*/ 95 w 103"/>
                  <a:gd name="T53" fmla="*/ 82 h 110"/>
                  <a:gd name="T54" fmla="*/ 102 w 103"/>
                  <a:gd name="T55" fmla="*/ 94 h 110"/>
                  <a:gd name="T56" fmla="*/ 102 w 103"/>
                  <a:gd name="T57" fmla="*/ 97 h 110"/>
                  <a:gd name="T58" fmla="*/ 95 w 103"/>
                  <a:gd name="T59" fmla="*/ 108 h 110"/>
                  <a:gd name="T60" fmla="*/ 92 w 103"/>
                  <a:gd name="T61" fmla="*/ 108 h 110"/>
                  <a:gd name="T62" fmla="*/ 90 w 103"/>
                  <a:gd name="T63" fmla="*/ 103 h 110"/>
                  <a:gd name="T64" fmla="*/ 88 w 103"/>
                  <a:gd name="T65" fmla="*/ 88 h 110"/>
                  <a:gd name="T66" fmla="*/ 85 w 103"/>
                  <a:gd name="T67" fmla="*/ 81 h 110"/>
                  <a:gd name="T68" fmla="*/ 76 w 103"/>
                  <a:gd name="T69" fmla="*/ 81 h 110"/>
                  <a:gd name="T70" fmla="*/ 66 w 103"/>
                  <a:gd name="T71" fmla="*/ 76 h 110"/>
                  <a:gd name="T72" fmla="*/ 50 w 103"/>
                  <a:gd name="T73" fmla="*/ 6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3"/>
                  <a:gd name="T112" fmla="*/ 0 h 110"/>
                  <a:gd name="T113" fmla="*/ 103 w 103"/>
                  <a:gd name="T114" fmla="*/ 110 h 1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3" h="110">
                    <a:moveTo>
                      <a:pt x="33" y="49"/>
                    </a:moveTo>
                    <a:lnTo>
                      <a:pt x="33" y="46"/>
                    </a:lnTo>
                    <a:lnTo>
                      <a:pt x="31" y="42"/>
                    </a:lnTo>
                    <a:lnTo>
                      <a:pt x="23" y="36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9" y="28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21" y="1"/>
                    </a:lnTo>
                    <a:lnTo>
                      <a:pt x="26" y="3"/>
                    </a:lnTo>
                    <a:lnTo>
                      <a:pt x="28" y="6"/>
                    </a:lnTo>
                    <a:lnTo>
                      <a:pt x="33" y="10"/>
                    </a:lnTo>
                    <a:lnTo>
                      <a:pt x="33" y="18"/>
                    </a:lnTo>
                    <a:lnTo>
                      <a:pt x="35" y="19"/>
                    </a:lnTo>
                    <a:lnTo>
                      <a:pt x="38" y="24"/>
                    </a:lnTo>
                    <a:lnTo>
                      <a:pt x="42" y="27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50" y="24"/>
                    </a:lnTo>
                    <a:lnTo>
                      <a:pt x="52" y="15"/>
                    </a:lnTo>
                    <a:lnTo>
                      <a:pt x="54" y="10"/>
                    </a:lnTo>
                    <a:lnTo>
                      <a:pt x="57" y="9"/>
                    </a:lnTo>
                    <a:lnTo>
                      <a:pt x="62" y="9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6" y="16"/>
                    </a:lnTo>
                    <a:lnTo>
                      <a:pt x="66" y="24"/>
                    </a:lnTo>
                    <a:lnTo>
                      <a:pt x="66" y="33"/>
                    </a:lnTo>
                    <a:lnTo>
                      <a:pt x="71" y="42"/>
                    </a:lnTo>
                    <a:lnTo>
                      <a:pt x="73" y="48"/>
                    </a:lnTo>
                    <a:lnTo>
                      <a:pt x="78" y="49"/>
                    </a:lnTo>
                    <a:lnTo>
                      <a:pt x="78" y="48"/>
                    </a:lnTo>
                    <a:lnTo>
                      <a:pt x="81" y="45"/>
                    </a:lnTo>
                    <a:lnTo>
                      <a:pt x="83" y="40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8" y="31"/>
                    </a:lnTo>
                    <a:lnTo>
                      <a:pt x="90" y="28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100" y="31"/>
                    </a:lnTo>
                    <a:lnTo>
                      <a:pt x="102" y="37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0" y="54"/>
                    </a:lnTo>
                    <a:lnTo>
                      <a:pt x="97" y="60"/>
                    </a:lnTo>
                    <a:lnTo>
                      <a:pt x="95" y="67"/>
                    </a:lnTo>
                    <a:lnTo>
                      <a:pt x="95" y="82"/>
                    </a:lnTo>
                    <a:lnTo>
                      <a:pt x="97" y="88"/>
                    </a:lnTo>
                    <a:lnTo>
                      <a:pt x="102" y="94"/>
                    </a:lnTo>
                    <a:lnTo>
                      <a:pt x="102" y="96"/>
                    </a:lnTo>
                    <a:lnTo>
                      <a:pt x="102" y="97"/>
                    </a:lnTo>
                    <a:lnTo>
                      <a:pt x="97" y="105"/>
                    </a:lnTo>
                    <a:lnTo>
                      <a:pt x="95" y="108"/>
                    </a:lnTo>
                    <a:lnTo>
                      <a:pt x="95" y="109"/>
                    </a:lnTo>
                    <a:lnTo>
                      <a:pt x="92" y="108"/>
                    </a:lnTo>
                    <a:lnTo>
                      <a:pt x="90" y="105"/>
                    </a:lnTo>
                    <a:lnTo>
                      <a:pt x="90" y="103"/>
                    </a:lnTo>
                    <a:lnTo>
                      <a:pt x="90" y="100"/>
                    </a:lnTo>
                    <a:lnTo>
                      <a:pt x="88" y="88"/>
                    </a:lnTo>
                    <a:lnTo>
                      <a:pt x="88" y="84"/>
                    </a:lnTo>
                    <a:lnTo>
                      <a:pt x="85" y="81"/>
                    </a:lnTo>
                    <a:lnTo>
                      <a:pt x="81" y="79"/>
                    </a:lnTo>
                    <a:lnTo>
                      <a:pt x="76" y="81"/>
                    </a:lnTo>
                    <a:lnTo>
                      <a:pt x="73" y="79"/>
                    </a:lnTo>
                    <a:lnTo>
                      <a:pt x="66" y="76"/>
                    </a:lnTo>
                    <a:lnTo>
                      <a:pt x="57" y="72"/>
                    </a:lnTo>
                    <a:lnTo>
                      <a:pt x="50" y="67"/>
                    </a:lnTo>
                    <a:lnTo>
                      <a:pt x="33" y="49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7" name="Freeform 431"/>
              <p:cNvSpPr>
                <a:spLocks/>
              </p:cNvSpPr>
              <p:nvPr/>
            </p:nvSpPr>
            <p:spPr bwMode="auto">
              <a:xfrm>
                <a:off x="1462" y="1242"/>
                <a:ext cx="39" cy="54"/>
              </a:xfrm>
              <a:custGeom>
                <a:avLst/>
                <a:gdLst>
                  <a:gd name="T0" fmla="*/ 15 w 43"/>
                  <a:gd name="T1" fmla="*/ 0 h 58"/>
                  <a:gd name="T2" fmla="*/ 12 w 43"/>
                  <a:gd name="T3" fmla="*/ 0 h 58"/>
                  <a:gd name="T4" fmla="*/ 7 w 43"/>
                  <a:gd name="T5" fmla="*/ 3 h 58"/>
                  <a:gd name="T6" fmla="*/ 5 w 43"/>
                  <a:gd name="T7" fmla="*/ 6 h 58"/>
                  <a:gd name="T8" fmla="*/ 2 w 43"/>
                  <a:gd name="T9" fmla="*/ 12 h 58"/>
                  <a:gd name="T10" fmla="*/ 0 w 43"/>
                  <a:gd name="T11" fmla="*/ 18 h 58"/>
                  <a:gd name="T12" fmla="*/ 0 w 43"/>
                  <a:gd name="T13" fmla="*/ 27 h 58"/>
                  <a:gd name="T14" fmla="*/ 0 w 43"/>
                  <a:gd name="T15" fmla="*/ 51 h 58"/>
                  <a:gd name="T16" fmla="*/ 2 w 43"/>
                  <a:gd name="T17" fmla="*/ 52 h 58"/>
                  <a:gd name="T18" fmla="*/ 7 w 43"/>
                  <a:gd name="T19" fmla="*/ 54 h 58"/>
                  <a:gd name="T20" fmla="*/ 22 w 43"/>
                  <a:gd name="T21" fmla="*/ 57 h 58"/>
                  <a:gd name="T22" fmla="*/ 30 w 43"/>
                  <a:gd name="T23" fmla="*/ 57 h 58"/>
                  <a:gd name="T24" fmla="*/ 35 w 43"/>
                  <a:gd name="T25" fmla="*/ 55 h 58"/>
                  <a:gd name="T26" fmla="*/ 40 w 43"/>
                  <a:gd name="T27" fmla="*/ 52 h 58"/>
                  <a:gd name="T28" fmla="*/ 42 w 43"/>
                  <a:gd name="T29" fmla="*/ 45 h 58"/>
                  <a:gd name="T30" fmla="*/ 15 w 43"/>
                  <a:gd name="T31" fmla="*/ 0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58"/>
                  <a:gd name="T50" fmla="*/ 43 w 43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58">
                    <a:moveTo>
                      <a:pt x="15" y="0"/>
                    </a:moveTo>
                    <a:lnTo>
                      <a:pt x="12" y="0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51"/>
                    </a:lnTo>
                    <a:lnTo>
                      <a:pt x="2" y="52"/>
                    </a:lnTo>
                    <a:lnTo>
                      <a:pt x="7" y="54"/>
                    </a:lnTo>
                    <a:lnTo>
                      <a:pt x="22" y="57"/>
                    </a:lnTo>
                    <a:lnTo>
                      <a:pt x="30" y="57"/>
                    </a:lnTo>
                    <a:lnTo>
                      <a:pt x="35" y="55"/>
                    </a:lnTo>
                    <a:lnTo>
                      <a:pt x="40" y="52"/>
                    </a:lnTo>
                    <a:lnTo>
                      <a:pt x="42" y="4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8" name="Freeform 432"/>
              <p:cNvSpPr>
                <a:spLocks/>
              </p:cNvSpPr>
              <p:nvPr/>
            </p:nvSpPr>
            <p:spPr bwMode="auto">
              <a:xfrm>
                <a:off x="1599" y="1253"/>
                <a:ext cx="75" cy="148"/>
              </a:xfrm>
              <a:custGeom>
                <a:avLst/>
                <a:gdLst>
                  <a:gd name="T0" fmla="*/ 14 w 79"/>
                  <a:gd name="T1" fmla="*/ 0 h 157"/>
                  <a:gd name="T2" fmla="*/ 9 w 79"/>
                  <a:gd name="T3" fmla="*/ 5 h 157"/>
                  <a:gd name="T4" fmla="*/ 11 w 79"/>
                  <a:gd name="T5" fmla="*/ 8 h 157"/>
                  <a:gd name="T6" fmla="*/ 14 w 79"/>
                  <a:gd name="T7" fmla="*/ 13 h 157"/>
                  <a:gd name="T8" fmla="*/ 9 w 79"/>
                  <a:gd name="T9" fmla="*/ 20 h 157"/>
                  <a:gd name="T10" fmla="*/ 3 w 79"/>
                  <a:gd name="T11" fmla="*/ 28 h 157"/>
                  <a:gd name="T12" fmla="*/ 0 w 79"/>
                  <a:gd name="T13" fmla="*/ 46 h 157"/>
                  <a:gd name="T14" fmla="*/ 0 w 79"/>
                  <a:gd name="T15" fmla="*/ 58 h 157"/>
                  <a:gd name="T16" fmla="*/ 0 w 79"/>
                  <a:gd name="T17" fmla="*/ 61 h 157"/>
                  <a:gd name="T18" fmla="*/ 0 w 79"/>
                  <a:gd name="T19" fmla="*/ 73 h 157"/>
                  <a:gd name="T20" fmla="*/ 0 w 79"/>
                  <a:gd name="T21" fmla="*/ 88 h 157"/>
                  <a:gd name="T22" fmla="*/ 9 w 79"/>
                  <a:gd name="T23" fmla="*/ 88 h 157"/>
                  <a:gd name="T24" fmla="*/ 17 w 79"/>
                  <a:gd name="T25" fmla="*/ 96 h 157"/>
                  <a:gd name="T26" fmla="*/ 17 w 79"/>
                  <a:gd name="T27" fmla="*/ 104 h 157"/>
                  <a:gd name="T28" fmla="*/ 17 w 79"/>
                  <a:gd name="T29" fmla="*/ 114 h 157"/>
                  <a:gd name="T30" fmla="*/ 9 w 79"/>
                  <a:gd name="T31" fmla="*/ 119 h 157"/>
                  <a:gd name="T32" fmla="*/ 11 w 79"/>
                  <a:gd name="T33" fmla="*/ 134 h 157"/>
                  <a:gd name="T34" fmla="*/ 11 w 79"/>
                  <a:gd name="T35" fmla="*/ 142 h 157"/>
                  <a:gd name="T36" fmla="*/ 23 w 79"/>
                  <a:gd name="T37" fmla="*/ 156 h 157"/>
                  <a:gd name="T38" fmla="*/ 37 w 79"/>
                  <a:gd name="T39" fmla="*/ 156 h 157"/>
                  <a:gd name="T40" fmla="*/ 42 w 79"/>
                  <a:gd name="T41" fmla="*/ 156 h 157"/>
                  <a:gd name="T42" fmla="*/ 53 w 79"/>
                  <a:gd name="T43" fmla="*/ 152 h 157"/>
                  <a:gd name="T44" fmla="*/ 56 w 79"/>
                  <a:gd name="T45" fmla="*/ 141 h 157"/>
                  <a:gd name="T46" fmla="*/ 64 w 79"/>
                  <a:gd name="T47" fmla="*/ 126 h 157"/>
                  <a:gd name="T48" fmla="*/ 73 w 79"/>
                  <a:gd name="T49" fmla="*/ 118 h 157"/>
                  <a:gd name="T50" fmla="*/ 78 w 79"/>
                  <a:gd name="T51" fmla="*/ 101 h 157"/>
                  <a:gd name="T52" fmla="*/ 75 w 79"/>
                  <a:gd name="T53" fmla="*/ 86 h 157"/>
                  <a:gd name="T54" fmla="*/ 70 w 79"/>
                  <a:gd name="T55" fmla="*/ 83 h 157"/>
                  <a:gd name="T56" fmla="*/ 62 w 79"/>
                  <a:gd name="T57" fmla="*/ 84 h 157"/>
                  <a:gd name="T58" fmla="*/ 59 w 79"/>
                  <a:gd name="T59" fmla="*/ 83 h 157"/>
                  <a:gd name="T60" fmla="*/ 64 w 79"/>
                  <a:gd name="T61" fmla="*/ 76 h 157"/>
                  <a:gd name="T62" fmla="*/ 64 w 79"/>
                  <a:gd name="T63" fmla="*/ 66 h 157"/>
                  <a:gd name="T64" fmla="*/ 64 w 79"/>
                  <a:gd name="T65" fmla="*/ 56 h 157"/>
                  <a:gd name="T66" fmla="*/ 59 w 79"/>
                  <a:gd name="T67" fmla="*/ 40 h 157"/>
                  <a:gd name="T68" fmla="*/ 48 w 79"/>
                  <a:gd name="T69" fmla="*/ 26 h 157"/>
                  <a:gd name="T70" fmla="*/ 37 w 79"/>
                  <a:gd name="T71" fmla="*/ 15 h 157"/>
                  <a:gd name="T72" fmla="*/ 31 w 79"/>
                  <a:gd name="T73" fmla="*/ 11 h 157"/>
                  <a:gd name="T74" fmla="*/ 25 w 79"/>
                  <a:gd name="T75" fmla="*/ 8 h 157"/>
                  <a:gd name="T76" fmla="*/ 20 w 79"/>
                  <a:gd name="T77" fmla="*/ 1 h 1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9"/>
                  <a:gd name="T118" fmla="*/ 0 h 157"/>
                  <a:gd name="T119" fmla="*/ 79 w 79"/>
                  <a:gd name="T120" fmla="*/ 157 h 1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9" h="157">
                    <a:moveTo>
                      <a:pt x="20" y="1"/>
                    </a:moveTo>
                    <a:lnTo>
                      <a:pt x="14" y="0"/>
                    </a:lnTo>
                    <a:lnTo>
                      <a:pt x="11" y="1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6" y="21"/>
                    </a:lnTo>
                    <a:lnTo>
                      <a:pt x="3" y="2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6" y="81"/>
                    </a:lnTo>
                    <a:lnTo>
                      <a:pt x="0" y="88"/>
                    </a:lnTo>
                    <a:lnTo>
                      <a:pt x="3" y="88"/>
                    </a:lnTo>
                    <a:lnTo>
                      <a:pt x="9" y="88"/>
                    </a:lnTo>
                    <a:lnTo>
                      <a:pt x="14" y="93"/>
                    </a:lnTo>
                    <a:lnTo>
                      <a:pt x="17" y="96"/>
                    </a:lnTo>
                    <a:lnTo>
                      <a:pt x="17" y="103"/>
                    </a:lnTo>
                    <a:lnTo>
                      <a:pt x="17" y="104"/>
                    </a:lnTo>
                    <a:lnTo>
                      <a:pt x="17" y="109"/>
                    </a:lnTo>
                    <a:lnTo>
                      <a:pt x="17" y="114"/>
                    </a:lnTo>
                    <a:lnTo>
                      <a:pt x="11" y="116"/>
                    </a:lnTo>
                    <a:lnTo>
                      <a:pt x="9" y="119"/>
                    </a:lnTo>
                    <a:lnTo>
                      <a:pt x="9" y="126"/>
                    </a:lnTo>
                    <a:lnTo>
                      <a:pt x="11" y="134"/>
                    </a:lnTo>
                    <a:lnTo>
                      <a:pt x="11" y="137"/>
                    </a:lnTo>
                    <a:lnTo>
                      <a:pt x="11" y="142"/>
                    </a:lnTo>
                    <a:lnTo>
                      <a:pt x="14" y="151"/>
                    </a:lnTo>
                    <a:lnTo>
                      <a:pt x="23" y="156"/>
                    </a:lnTo>
                    <a:lnTo>
                      <a:pt x="34" y="156"/>
                    </a:lnTo>
                    <a:lnTo>
                      <a:pt x="37" y="156"/>
                    </a:lnTo>
                    <a:lnTo>
                      <a:pt x="39" y="156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53" y="152"/>
                    </a:lnTo>
                    <a:lnTo>
                      <a:pt x="56" y="144"/>
                    </a:lnTo>
                    <a:lnTo>
                      <a:pt x="56" y="141"/>
                    </a:lnTo>
                    <a:lnTo>
                      <a:pt x="62" y="134"/>
                    </a:lnTo>
                    <a:lnTo>
                      <a:pt x="64" y="126"/>
                    </a:lnTo>
                    <a:lnTo>
                      <a:pt x="73" y="119"/>
                    </a:lnTo>
                    <a:lnTo>
                      <a:pt x="73" y="118"/>
                    </a:lnTo>
                    <a:lnTo>
                      <a:pt x="75" y="111"/>
                    </a:lnTo>
                    <a:lnTo>
                      <a:pt x="78" y="101"/>
                    </a:lnTo>
                    <a:lnTo>
                      <a:pt x="75" y="88"/>
                    </a:lnTo>
                    <a:lnTo>
                      <a:pt x="75" y="86"/>
                    </a:lnTo>
                    <a:lnTo>
                      <a:pt x="73" y="84"/>
                    </a:lnTo>
                    <a:lnTo>
                      <a:pt x="70" y="83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59" y="84"/>
                    </a:lnTo>
                    <a:lnTo>
                      <a:pt x="59" y="83"/>
                    </a:lnTo>
                    <a:lnTo>
                      <a:pt x="62" y="78"/>
                    </a:lnTo>
                    <a:lnTo>
                      <a:pt x="64" y="76"/>
                    </a:lnTo>
                    <a:lnTo>
                      <a:pt x="64" y="69"/>
                    </a:lnTo>
                    <a:lnTo>
                      <a:pt x="64" y="66"/>
                    </a:lnTo>
                    <a:lnTo>
                      <a:pt x="64" y="59"/>
                    </a:lnTo>
                    <a:lnTo>
                      <a:pt x="64" y="56"/>
                    </a:lnTo>
                    <a:lnTo>
                      <a:pt x="62" y="49"/>
                    </a:lnTo>
                    <a:lnTo>
                      <a:pt x="59" y="40"/>
                    </a:lnTo>
                    <a:lnTo>
                      <a:pt x="50" y="30"/>
                    </a:lnTo>
                    <a:lnTo>
                      <a:pt x="48" y="26"/>
                    </a:lnTo>
                    <a:lnTo>
                      <a:pt x="42" y="21"/>
                    </a:lnTo>
                    <a:lnTo>
                      <a:pt x="37" y="15"/>
                    </a:lnTo>
                    <a:lnTo>
                      <a:pt x="34" y="13"/>
                    </a:lnTo>
                    <a:lnTo>
                      <a:pt x="31" y="11"/>
                    </a:lnTo>
                    <a:lnTo>
                      <a:pt x="28" y="10"/>
                    </a:lnTo>
                    <a:lnTo>
                      <a:pt x="25" y="8"/>
                    </a:lnTo>
                    <a:lnTo>
                      <a:pt x="20" y="5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49" name="Freeform 433"/>
              <p:cNvSpPr>
                <a:spLocks/>
              </p:cNvSpPr>
              <p:nvPr/>
            </p:nvSpPr>
            <p:spPr bwMode="auto">
              <a:xfrm>
                <a:off x="1337" y="1670"/>
                <a:ext cx="54" cy="48"/>
              </a:xfrm>
              <a:custGeom>
                <a:avLst/>
                <a:gdLst>
                  <a:gd name="T0" fmla="*/ 29 w 58"/>
                  <a:gd name="T1" fmla="*/ 17 h 51"/>
                  <a:gd name="T2" fmla="*/ 27 w 58"/>
                  <a:gd name="T3" fmla="*/ 17 h 51"/>
                  <a:gd name="T4" fmla="*/ 20 w 58"/>
                  <a:gd name="T5" fmla="*/ 19 h 51"/>
                  <a:gd name="T6" fmla="*/ 13 w 58"/>
                  <a:gd name="T7" fmla="*/ 21 h 51"/>
                  <a:gd name="T8" fmla="*/ 11 w 58"/>
                  <a:gd name="T9" fmla="*/ 28 h 51"/>
                  <a:gd name="T10" fmla="*/ 9 w 58"/>
                  <a:gd name="T11" fmla="*/ 28 h 51"/>
                  <a:gd name="T12" fmla="*/ 4 w 58"/>
                  <a:gd name="T13" fmla="*/ 28 h 51"/>
                  <a:gd name="T14" fmla="*/ 0 w 58"/>
                  <a:gd name="T15" fmla="*/ 30 h 51"/>
                  <a:gd name="T16" fmla="*/ 0 w 58"/>
                  <a:gd name="T17" fmla="*/ 39 h 51"/>
                  <a:gd name="T18" fmla="*/ 2 w 58"/>
                  <a:gd name="T19" fmla="*/ 41 h 51"/>
                  <a:gd name="T20" fmla="*/ 9 w 58"/>
                  <a:gd name="T21" fmla="*/ 46 h 51"/>
                  <a:gd name="T22" fmla="*/ 18 w 58"/>
                  <a:gd name="T23" fmla="*/ 48 h 51"/>
                  <a:gd name="T24" fmla="*/ 29 w 58"/>
                  <a:gd name="T25" fmla="*/ 50 h 51"/>
                  <a:gd name="T26" fmla="*/ 34 w 58"/>
                  <a:gd name="T27" fmla="*/ 50 h 51"/>
                  <a:gd name="T28" fmla="*/ 41 w 58"/>
                  <a:gd name="T29" fmla="*/ 48 h 51"/>
                  <a:gd name="T30" fmla="*/ 50 w 58"/>
                  <a:gd name="T31" fmla="*/ 48 h 51"/>
                  <a:gd name="T32" fmla="*/ 57 w 58"/>
                  <a:gd name="T33" fmla="*/ 50 h 51"/>
                  <a:gd name="T34" fmla="*/ 57 w 58"/>
                  <a:gd name="T35" fmla="*/ 46 h 51"/>
                  <a:gd name="T36" fmla="*/ 55 w 58"/>
                  <a:gd name="T37" fmla="*/ 39 h 51"/>
                  <a:gd name="T38" fmla="*/ 52 w 58"/>
                  <a:gd name="T39" fmla="*/ 30 h 51"/>
                  <a:gd name="T40" fmla="*/ 48 w 58"/>
                  <a:gd name="T41" fmla="*/ 24 h 51"/>
                  <a:gd name="T42" fmla="*/ 48 w 58"/>
                  <a:gd name="T43" fmla="*/ 21 h 51"/>
                  <a:gd name="T44" fmla="*/ 46 w 58"/>
                  <a:gd name="T45" fmla="*/ 19 h 51"/>
                  <a:gd name="T46" fmla="*/ 43 w 58"/>
                  <a:gd name="T47" fmla="*/ 8 h 51"/>
                  <a:gd name="T48" fmla="*/ 36 w 58"/>
                  <a:gd name="T49" fmla="*/ 0 h 51"/>
                  <a:gd name="T50" fmla="*/ 34 w 58"/>
                  <a:gd name="T51" fmla="*/ 0 h 51"/>
                  <a:gd name="T52" fmla="*/ 29 w 58"/>
                  <a:gd name="T53" fmla="*/ 0 h 51"/>
                  <a:gd name="T54" fmla="*/ 29 w 58"/>
                  <a:gd name="T55" fmla="*/ 17 h 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51"/>
                  <a:gd name="T86" fmla="*/ 58 w 58"/>
                  <a:gd name="T87" fmla="*/ 51 h 5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51">
                    <a:moveTo>
                      <a:pt x="29" y="17"/>
                    </a:moveTo>
                    <a:lnTo>
                      <a:pt x="27" y="17"/>
                    </a:lnTo>
                    <a:lnTo>
                      <a:pt x="20" y="19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9" y="46"/>
                    </a:lnTo>
                    <a:lnTo>
                      <a:pt x="18" y="48"/>
                    </a:lnTo>
                    <a:lnTo>
                      <a:pt x="29" y="50"/>
                    </a:lnTo>
                    <a:lnTo>
                      <a:pt x="34" y="50"/>
                    </a:lnTo>
                    <a:lnTo>
                      <a:pt x="41" y="48"/>
                    </a:lnTo>
                    <a:lnTo>
                      <a:pt x="50" y="48"/>
                    </a:lnTo>
                    <a:lnTo>
                      <a:pt x="57" y="50"/>
                    </a:lnTo>
                    <a:lnTo>
                      <a:pt x="57" y="46"/>
                    </a:lnTo>
                    <a:lnTo>
                      <a:pt x="55" y="39"/>
                    </a:lnTo>
                    <a:lnTo>
                      <a:pt x="52" y="30"/>
                    </a:lnTo>
                    <a:lnTo>
                      <a:pt x="48" y="24"/>
                    </a:lnTo>
                    <a:lnTo>
                      <a:pt x="48" y="21"/>
                    </a:lnTo>
                    <a:lnTo>
                      <a:pt x="46" y="19"/>
                    </a:lnTo>
                    <a:lnTo>
                      <a:pt x="43" y="8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9" y="17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50" name="Freeform 434"/>
              <p:cNvSpPr>
                <a:spLocks/>
              </p:cNvSpPr>
              <p:nvPr/>
            </p:nvSpPr>
            <p:spPr bwMode="auto">
              <a:xfrm>
                <a:off x="1366" y="1268"/>
                <a:ext cx="40" cy="22"/>
              </a:xfrm>
              <a:custGeom>
                <a:avLst/>
                <a:gdLst>
                  <a:gd name="T0" fmla="*/ 19 w 41"/>
                  <a:gd name="T1" fmla="*/ 6 h 23"/>
                  <a:gd name="T2" fmla="*/ 17 w 41"/>
                  <a:gd name="T3" fmla="*/ 4 h 23"/>
                  <a:gd name="T4" fmla="*/ 12 w 41"/>
                  <a:gd name="T5" fmla="*/ 1 h 23"/>
                  <a:gd name="T6" fmla="*/ 10 w 41"/>
                  <a:gd name="T7" fmla="*/ 0 h 23"/>
                  <a:gd name="T8" fmla="*/ 7 w 41"/>
                  <a:gd name="T9" fmla="*/ 0 h 23"/>
                  <a:gd name="T10" fmla="*/ 3 w 41"/>
                  <a:gd name="T11" fmla="*/ 1 h 23"/>
                  <a:gd name="T12" fmla="*/ 0 w 41"/>
                  <a:gd name="T13" fmla="*/ 6 h 23"/>
                  <a:gd name="T14" fmla="*/ 0 w 41"/>
                  <a:gd name="T15" fmla="*/ 7 h 23"/>
                  <a:gd name="T16" fmla="*/ 3 w 41"/>
                  <a:gd name="T17" fmla="*/ 12 h 23"/>
                  <a:gd name="T18" fmla="*/ 7 w 41"/>
                  <a:gd name="T19" fmla="*/ 15 h 23"/>
                  <a:gd name="T20" fmla="*/ 17 w 41"/>
                  <a:gd name="T21" fmla="*/ 16 h 23"/>
                  <a:gd name="T22" fmla="*/ 19 w 41"/>
                  <a:gd name="T23" fmla="*/ 16 h 23"/>
                  <a:gd name="T24" fmla="*/ 21 w 41"/>
                  <a:gd name="T25" fmla="*/ 18 h 23"/>
                  <a:gd name="T26" fmla="*/ 31 w 41"/>
                  <a:gd name="T27" fmla="*/ 21 h 23"/>
                  <a:gd name="T28" fmla="*/ 35 w 41"/>
                  <a:gd name="T29" fmla="*/ 22 h 23"/>
                  <a:gd name="T30" fmla="*/ 38 w 41"/>
                  <a:gd name="T31" fmla="*/ 22 h 23"/>
                  <a:gd name="T32" fmla="*/ 40 w 41"/>
                  <a:gd name="T33" fmla="*/ 21 h 23"/>
                  <a:gd name="T34" fmla="*/ 38 w 41"/>
                  <a:gd name="T35" fmla="*/ 16 h 23"/>
                  <a:gd name="T36" fmla="*/ 33 w 41"/>
                  <a:gd name="T37" fmla="*/ 10 h 23"/>
                  <a:gd name="T38" fmla="*/ 26 w 41"/>
                  <a:gd name="T39" fmla="*/ 7 h 23"/>
                  <a:gd name="T40" fmla="*/ 21 w 41"/>
                  <a:gd name="T41" fmla="*/ 6 h 23"/>
                  <a:gd name="T42" fmla="*/ 19 w 41"/>
                  <a:gd name="T43" fmla="*/ 6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23"/>
                  <a:gd name="T68" fmla="*/ 41 w 41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23">
                    <a:moveTo>
                      <a:pt x="19" y="6"/>
                    </a:moveTo>
                    <a:lnTo>
                      <a:pt x="17" y="4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1" y="18"/>
                    </a:lnTo>
                    <a:lnTo>
                      <a:pt x="31" y="21"/>
                    </a:lnTo>
                    <a:lnTo>
                      <a:pt x="35" y="22"/>
                    </a:lnTo>
                    <a:lnTo>
                      <a:pt x="38" y="22"/>
                    </a:lnTo>
                    <a:lnTo>
                      <a:pt x="40" y="21"/>
                    </a:lnTo>
                    <a:lnTo>
                      <a:pt x="38" y="16"/>
                    </a:lnTo>
                    <a:lnTo>
                      <a:pt x="33" y="10"/>
                    </a:lnTo>
                    <a:lnTo>
                      <a:pt x="26" y="7"/>
                    </a:lnTo>
                    <a:lnTo>
                      <a:pt x="21" y="6"/>
                    </a:lnTo>
                    <a:lnTo>
                      <a:pt x="19" y="6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51" name="Oval 435"/>
              <p:cNvSpPr>
                <a:spLocks noChangeArrowheads="1"/>
              </p:cNvSpPr>
              <p:nvPr/>
            </p:nvSpPr>
            <p:spPr bwMode="auto">
              <a:xfrm>
                <a:off x="1328" y="1343"/>
                <a:ext cx="16" cy="9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52" name="Oval 436"/>
              <p:cNvSpPr>
                <a:spLocks noChangeArrowheads="1"/>
              </p:cNvSpPr>
              <p:nvPr/>
            </p:nvSpPr>
            <p:spPr bwMode="auto">
              <a:xfrm>
                <a:off x="1362" y="1353"/>
                <a:ext cx="9" cy="5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53" name="Oval 437"/>
              <p:cNvSpPr>
                <a:spLocks noChangeArrowheads="1"/>
              </p:cNvSpPr>
              <p:nvPr/>
            </p:nvSpPr>
            <p:spPr bwMode="auto">
              <a:xfrm>
                <a:off x="1391" y="1300"/>
                <a:ext cx="5" cy="3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54" name="Oval 438"/>
              <p:cNvSpPr>
                <a:spLocks noChangeArrowheads="1"/>
              </p:cNvSpPr>
              <p:nvPr/>
            </p:nvSpPr>
            <p:spPr bwMode="auto">
              <a:xfrm>
                <a:off x="1227" y="1365"/>
                <a:ext cx="13" cy="6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55" name="Freeform 439"/>
              <p:cNvSpPr>
                <a:spLocks/>
              </p:cNvSpPr>
              <p:nvPr/>
            </p:nvSpPr>
            <p:spPr bwMode="auto">
              <a:xfrm>
                <a:off x="1612" y="1505"/>
                <a:ext cx="70" cy="46"/>
              </a:xfrm>
              <a:custGeom>
                <a:avLst/>
                <a:gdLst>
                  <a:gd name="T0" fmla="*/ 19 w 73"/>
                  <a:gd name="T1" fmla="*/ 4 h 49"/>
                  <a:gd name="T2" fmla="*/ 16 w 73"/>
                  <a:gd name="T3" fmla="*/ 4 h 49"/>
                  <a:gd name="T4" fmla="*/ 11 w 73"/>
                  <a:gd name="T5" fmla="*/ 2 h 49"/>
                  <a:gd name="T6" fmla="*/ 5 w 73"/>
                  <a:gd name="T7" fmla="*/ 6 h 49"/>
                  <a:gd name="T8" fmla="*/ 2 w 73"/>
                  <a:gd name="T9" fmla="*/ 10 h 49"/>
                  <a:gd name="T10" fmla="*/ 2 w 73"/>
                  <a:gd name="T11" fmla="*/ 16 h 49"/>
                  <a:gd name="T12" fmla="*/ 2 w 73"/>
                  <a:gd name="T13" fmla="*/ 18 h 49"/>
                  <a:gd name="T14" fmla="*/ 2 w 73"/>
                  <a:gd name="T15" fmla="*/ 19 h 49"/>
                  <a:gd name="T16" fmla="*/ 0 w 73"/>
                  <a:gd name="T17" fmla="*/ 29 h 49"/>
                  <a:gd name="T18" fmla="*/ 2 w 73"/>
                  <a:gd name="T19" fmla="*/ 39 h 49"/>
                  <a:gd name="T20" fmla="*/ 8 w 73"/>
                  <a:gd name="T21" fmla="*/ 41 h 49"/>
                  <a:gd name="T22" fmla="*/ 13 w 73"/>
                  <a:gd name="T23" fmla="*/ 42 h 49"/>
                  <a:gd name="T24" fmla="*/ 16 w 73"/>
                  <a:gd name="T25" fmla="*/ 44 h 49"/>
                  <a:gd name="T26" fmla="*/ 19 w 73"/>
                  <a:gd name="T27" fmla="*/ 46 h 49"/>
                  <a:gd name="T28" fmla="*/ 25 w 73"/>
                  <a:gd name="T29" fmla="*/ 48 h 49"/>
                  <a:gd name="T30" fmla="*/ 30 w 73"/>
                  <a:gd name="T31" fmla="*/ 46 h 49"/>
                  <a:gd name="T32" fmla="*/ 66 w 73"/>
                  <a:gd name="T33" fmla="*/ 46 h 49"/>
                  <a:gd name="T34" fmla="*/ 72 w 73"/>
                  <a:gd name="T35" fmla="*/ 39 h 49"/>
                  <a:gd name="T36" fmla="*/ 72 w 73"/>
                  <a:gd name="T37" fmla="*/ 35 h 49"/>
                  <a:gd name="T38" fmla="*/ 69 w 73"/>
                  <a:gd name="T39" fmla="*/ 27 h 49"/>
                  <a:gd name="T40" fmla="*/ 66 w 73"/>
                  <a:gd name="T41" fmla="*/ 18 h 49"/>
                  <a:gd name="T42" fmla="*/ 64 w 73"/>
                  <a:gd name="T43" fmla="*/ 12 h 49"/>
                  <a:gd name="T44" fmla="*/ 61 w 73"/>
                  <a:gd name="T45" fmla="*/ 6 h 49"/>
                  <a:gd name="T46" fmla="*/ 55 w 73"/>
                  <a:gd name="T47" fmla="*/ 2 h 49"/>
                  <a:gd name="T48" fmla="*/ 47 w 73"/>
                  <a:gd name="T49" fmla="*/ 0 h 49"/>
                  <a:gd name="T50" fmla="*/ 36 w 73"/>
                  <a:gd name="T51" fmla="*/ 4 h 49"/>
                  <a:gd name="T52" fmla="*/ 19 w 73"/>
                  <a:gd name="T53" fmla="*/ 4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"/>
                  <a:gd name="T82" fmla="*/ 0 h 49"/>
                  <a:gd name="T83" fmla="*/ 73 w 73"/>
                  <a:gd name="T84" fmla="*/ 49 h 4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" h="49">
                    <a:moveTo>
                      <a:pt x="19" y="4"/>
                    </a:moveTo>
                    <a:lnTo>
                      <a:pt x="16" y="4"/>
                    </a:lnTo>
                    <a:lnTo>
                      <a:pt x="11" y="2"/>
                    </a:lnTo>
                    <a:lnTo>
                      <a:pt x="5" y="6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1"/>
                    </a:lnTo>
                    <a:lnTo>
                      <a:pt x="13" y="42"/>
                    </a:lnTo>
                    <a:lnTo>
                      <a:pt x="16" y="44"/>
                    </a:lnTo>
                    <a:lnTo>
                      <a:pt x="19" y="46"/>
                    </a:lnTo>
                    <a:lnTo>
                      <a:pt x="25" y="48"/>
                    </a:lnTo>
                    <a:lnTo>
                      <a:pt x="30" y="46"/>
                    </a:lnTo>
                    <a:lnTo>
                      <a:pt x="66" y="46"/>
                    </a:lnTo>
                    <a:lnTo>
                      <a:pt x="72" y="39"/>
                    </a:lnTo>
                    <a:lnTo>
                      <a:pt x="72" y="35"/>
                    </a:lnTo>
                    <a:lnTo>
                      <a:pt x="69" y="27"/>
                    </a:lnTo>
                    <a:lnTo>
                      <a:pt x="66" y="18"/>
                    </a:lnTo>
                    <a:lnTo>
                      <a:pt x="64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19" y="4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56" name="Freeform 440"/>
              <p:cNvSpPr>
                <a:spLocks/>
              </p:cNvSpPr>
              <p:nvPr/>
            </p:nvSpPr>
            <p:spPr bwMode="auto">
              <a:xfrm>
                <a:off x="1657" y="1714"/>
                <a:ext cx="30" cy="33"/>
              </a:xfrm>
              <a:custGeom>
                <a:avLst/>
                <a:gdLst>
                  <a:gd name="T0" fmla="*/ 14 w 32"/>
                  <a:gd name="T1" fmla="*/ 0 h 35"/>
                  <a:gd name="T2" fmla="*/ 11 w 32"/>
                  <a:gd name="T3" fmla="*/ 0 h 35"/>
                  <a:gd name="T4" fmla="*/ 8 w 32"/>
                  <a:gd name="T5" fmla="*/ 0 h 35"/>
                  <a:gd name="T6" fmla="*/ 2 w 32"/>
                  <a:gd name="T7" fmla="*/ 5 h 35"/>
                  <a:gd name="T8" fmla="*/ 0 w 32"/>
                  <a:gd name="T9" fmla="*/ 14 h 35"/>
                  <a:gd name="T10" fmla="*/ 0 w 32"/>
                  <a:gd name="T11" fmla="*/ 16 h 35"/>
                  <a:gd name="T12" fmla="*/ 2 w 32"/>
                  <a:gd name="T13" fmla="*/ 23 h 35"/>
                  <a:gd name="T14" fmla="*/ 5 w 32"/>
                  <a:gd name="T15" fmla="*/ 27 h 35"/>
                  <a:gd name="T16" fmla="*/ 11 w 32"/>
                  <a:gd name="T17" fmla="*/ 32 h 35"/>
                  <a:gd name="T18" fmla="*/ 14 w 32"/>
                  <a:gd name="T19" fmla="*/ 34 h 35"/>
                  <a:gd name="T20" fmla="*/ 22 w 32"/>
                  <a:gd name="T21" fmla="*/ 34 h 35"/>
                  <a:gd name="T22" fmla="*/ 28 w 32"/>
                  <a:gd name="T23" fmla="*/ 32 h 35"/>
                  <a:gd name="T24" fmla="*/ 31 w 32"/>
                  <a:gd name="T25" fmla="*/ 30 h 35"/>
                  <a:gd name="T26" fmla="*/ 31 w 32"/>
                  <a:gd name="T27" fmla="*/ 25 h 35"/>
                  <a:gd name="T28" fmla="*/ 31 w 32"/>
                  <a:gd name="T29" fmla="*/ 21 h 35"/>
                  <a:gd name="T30" fmla="*/ 31 w 32"/>
                  <a:gd name="T31" fmla="*/ 12 h 35"/>
                  <a:gd name="T32" fmla="*/ 28 w 32"/>
                  <a:gd name="T33" fmla="*/ 3 h 35"/>
                  <a:gd name="T34" fmla="*/ 22 w 32"/>
                  <a:gd name="T35" fmla="*/ 0 h 35"/>
                  <a:gd name="T36" fmla="*/ 14 w 32"/>
                  <a:gd name="T37" fmla="*/ 0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35"/>
                  <a:gd name="T59" fmla="*/ 32 w 32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35">
                    <a:moveTo>
                      <a:pt x="14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11" y="32"/>
                    </a:lnTo>
                    <a:lnTo>
                      <a:pt x="14" y="34"/>
                    </a:lnTo>
                    <a:lnTo>
                      <a:pt x="22" y="34"/>
                    </a:lnTo>
                    <a:lnTo>
                      <a:pt x="28" y="32"/>
                    </a:lnTo>
                    <a:lnTo>
                      <a:pt x="31" y="30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1" y="12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57" name="Oval 441"/>
              <p:cNvSpPr>
                <a:spLocks noChangeArrowheads="1"/>
              </p:cNvSpPr>
              <p:nvPr/>
            </p:nvSpPr>
            <p:spPr bwMode="auto">
              <a:xfrm>
                <a:off x="1575" y="1893"/>
                <a:ext cx="24" cy="7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58" name="Oval 442"/>
              <p:cNvSpPr>
                <a:spLocks noChangeArrowheads="1"/>
              </p:cNvSpPr>
              <p:nvPr/>
            </p:nvSpPr>
            <p:spPr bwMode="auto">
              <a:xfrm>
                <a:off x="1661" y="1880"/>
                <a:ext cx="13" cy="12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59" name="Freeform 443"/>
              <p:cNvSpPr>
                <a:spLocks/>
              </p:cNvSpPr>
              <p:nvPr/>
            </p:nvSpPr>
            <p:spPr bwMode="auto">
              <a:xfrm>
                <a:off x="1649" y="1228"/>
                <a:ext cx="254" cy="271"/>
              </a:xfrm>
              <a:custGeom>
                <a:avLst/>
                <a:gdLst>
                  <a:gd name="T0" fmla="*/ 240 w 266"/>
                  <a:gd name="T1" fmla="*/ 88 h 287"/>
                  <a:gd name="T2" fmla="*/ 227 w 266"/>
                  <a:gd name="T3" fmla="*/ 91 h 287"/>
                  <a:gd name="T4" fmla="*/ 224 w 266"/>
                  <a:gd name="T5" fmla="*/ 99 h 287"/>
                  <a:gd name="T6" fmla="*/ 240 w 266"/>
                  <a:gd name="T7" fmla="*/ 104 h 287"/>
                  <a:gd name="T8" fmla="*/ 233 w 266"/>
                  <a:gd name="T9" fmla="*/ 112 h 287"/>
                  <a:gd name="T10" fmla="*/ 243 w 266"/>
                  <a:gd name="T11" fmla="*/ 121 h 287"/>
                  <a:gd name="T12" fmla="*/ 211 w 266"/>
                  <a:gd name="T13" fmla="*/ 135 h 287"/>
                  <a:gd name="T14" fmla="*/ 189 w 266"/>
                  <a:gd name="T15" fmla="*/ 154 h 287"/>
                  <a:gd name="T16" fmla="*/ 173 w 266"/>
                  <a:gd name="T17" fmla="*/ 172 h 287"/>
                  <a:gd name="T18" fmla="*/ 151 w 266"/>
                  <a:gd name="T19" fmla="*/ 176 h 287"/>
                  <a:gd name="T20" fmla="*/ 135 w 266"/>
                  <a:gd name="T21" fmla="*/ 190 h 287"/>
                  <a:gd name="T22" fmla="*/ 120 w 266"/>
                  <a:gd name="T23" fmla="*/ 200 h 287"/>
                  <a:gd name="T24" fmla="*/ 139 w 266"/>
                  <a:gd name="T25" fmla="*/ 207 h 287"/>
                  <a:gd name="T26" fmla="*/ 123 w 266"/>
                  <a:gd name="T27" fmla="*/ 220 h 287"/>
                  <a:gd name="T28" fmla="*/ 101 w 266"/>
                  <a:gd name="T29" fmla="*/ 240 h 287"/>
                  <a:gd name="T30" fmla="*/ 88 w 266"/>
                  <a:gd name="T31" fmla="*/ 251 h 287"/>
                  <a:gd name="T32" fmla="*/ 91 w 266"/>
                  <a:gd name="T33" fmla="*/ 267 h 287"/>
                  <a:gd name="T34" fmla="*/ 69 w 266"/>
                  <a:gd name="T35" fmla="*/ 284 h 287"/>
                  <a:gd name="T36" fmla="*/ 50 w 266"/>
                  <a:gd name="T37" fmla="*/ 275 h 287"/>
                  <a:gd name="T38" fmla="*/ 25 w 266"/>
                  <a:gd name="T39" fmla="*/ 273 h 287"/>
                  <a:gd name="T40" fmla="*/ 0 w 266"/>
                  <a:gd name="T41" fmla="*/ 256 h 287"/>
                  <a:gd name="T42" fmla="*/ 22 w 266"/>
                  <a:gd name="T43" fmla="*/ 234 h 287"/>
                  <a:gd name="T44" fmla="*/ 19 w 266"/>
                  <a:gd name="T45" fmla="*/ 225 h 287"/>
                  <a:gd name="T46" fmla="*/ 37 w 266"/>
                  <a:gd name="T47" fmla="*/ 229 h 287"/>
                  <a:gd name="T48" fmla="*/ 47 w 266"/>
                  <a:gd name="T49" fmla="*/ 223 h 287"/>
                  <a:gd name="T50" fmla="*/ 44 w 266"/>
                  <a:gd name="T51" fmla="*/ 207 h 287"/>
                  <a:gd name="T52" fmla="*/ 28 w 266"/>
                  <a:gd name="T53" fmla="*/ 205 h 287"/>
                  <a:gd name="T54" fmla="*/ 44 w 266"/>
                  <a:gd name="T55" fmla="*/ 187 h 287"/>
                  <a:gd name="T56" fmla="*/ 72 w 266"/>
                  <a:gd name="T57" fmla="*/ 181 h 287"/>
                  <a:gd name="T58" fmla="*/ 66 w 266"/>
                  <a:gd name="T59" fmla="*/ 178 h 287"/>
                  <a:gd name="T60" fmla="*/ 66 w 266"/>
                  <a:gd name="T61" fmla="*/ 148 h 287"/>
                  <a:gd name="T62" fmla="*/ 56 w 266"/>
                  <a:gd name="T63" fmla="*/ 126 h 287"/>
                  <a:gd name="T64" fmla="*/ 75 w 266"/>
                  <a:gd name="T65" fmla="*/ 115 h 287"/>
                  <a:gd name="T66" fmla="*/ 85 w 266"/>
                  <a:gd name="T67" fmla="*/ 152 h 287"/>
                  <a:gd name="T68" fmla="*/ 91 w 266"/>
                  <a:gd name="T69" fmla="*/ 135 h 287"/>
                  <a:gd name="T70" fmla="*/ 94 w 266"/>
                  <a:gd name="T71" fmla="*/ 115 h 287"/>
                  <a:gd name="T72" fmla="*/ 116 w 266"/>
                  <a:gd name="T73" fmla="*/ 101 h 287"/>
                  <a:gd name="T74" fmla="*/ 142 w 266"/>
                  <a:gd name="T75" fmla="*/ 93 h 287"/>
                  <a:gd name="T76" fmla="*/ 154 w 266"/>
                  <a:gd name="T77" fmla="*/ 84 h 287"/>
                  <a:gd name="T78" fmla="*/ 101 w 266"/>
                  <a:gd name="T79" fmla="*/ 80 h 287"/>
                  <a:gd name="T80" fmla="*/ 79 w 266"/>
                  <a:gd name="T81" fmla="*/ 77 h 287"/>
                  <a:gd name="T82" fmla="*/ 69 w 266"/>
                  <a:gd name="T83" fmla="*/ 77 h 287"/>
                  <a:gd name="T84" fmla="*/ 50 w 266"/>
                  <a:gd name="T85" fmla="*/ 60 h 287"/>
                  <a:gd name="T86" fmla="*/ 50 w 266"/>
                  <a:gd name="T87" fmla="*/ 46 h 287"/>
                  <a:gd name="T88" fmla="*/ 72 w 266"/>
                  <a:gd name="T89" fmla="*/ 42 h 287"/>
                  <a:gd name="T90" fmla="*/ 85 w 266"/>
                  <a:gd name="T91" fmla="*/ 29 h 287"/>
                  <a:gd name="T92" fmla="*/ 107 w 266"/>
                  <a:gd name="T93" fmla="*/ 20 h 287"/>
                  <a:gd name="T94" fmla="*/ 135 w 266"/>
                  <a:gd name="T95" fmla="*/ 5 h 287"/>
                  <a:gd name="T96" fmla="*/ 151 w 266"/>
                  <a:gd name="T97" fmla="*/ 0 h 287"/>
                  <a:gd name="T98" fmla="*/ 199 w 266"/>
                  <a:gd name="T99" fmla="*/ 4 h 287"/>
                  <a:gd name="T100" fmla="*/ 224 w 266"/>
                  <a:gd name="T101" fmla="*/ 7 h 287"/>
                  <a:gd name="T102" fmla="*/ 246 w 266"/>
                  <a:gd name="T103" fmla="*/ 27 h 287"/>
                  <a:gd name="T104" fmla="*/ 249 w 266"/>
                  <a:gd name="T105" fmla="*/ 35 h 287"/>
                  <a:gd name="T106" fmla="*/ 252 w 266"/>
                  <a:gd name="T107" fmla="*/ 68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6"/>
                  <a:gd name="T163" fmla="*/ 0 h 287"/>
                  <a:gd name="T164" fmla="*/ 266 w 266"/>
                  <a:gd name="T165" fmla="*/ 287 h 2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6" h="287">
                    <a:moveTo>
                      <a:pt x="256" y="73"/>
                    </a:moveTo>
                    <a:lnTo>
                      <a:pt x="265" y="88"/>
                    </a:lnTo>
                    <a:lnTo>
                      <a:pt x="256" y="90"/>
                    </a:lnTo>
                    <a:lnTo>
                      <a:pt x="246" y="90"/>
                    </a:lnTo>
                    <a:lnTo>
                      <a:pt x="240" y="88"/>
                    </a:lnTo>
                    <a:lnTo>
                      <a:pt x="237" y="88"/>
                    </a:lnTo>
                    <a:lnTo>
                      <a:pt x="230" y="86"/>
                    </a:lnTo>
                    <a:lnTo>
                      <a:pt x="227" y="86"/>
                    </a:lnTo>
                    <a:lnTo>
                      <a:pt x="224" y="88"/>
                    </a:lnTo>
                    <a:lnTo>
                      <a:pt x="227" y="91"/>
                    </a:lnTo>
                    <a:lnTo>
                      <a:pt x="230" y="93"/>
                    </a:lnTo>
                    <a:lnTo>
                      <a:pt x="233" y="95"/>
                    </a:lnTo>
                    <a:lnTo>
                      <a:pt x="230" y="97"/>
                    </a:lnTo>
                    <a:lnTo>
                      <a:pt x="227" y="97"/>
                    </a:lnTo>
                    <a:lnTo>
                      <a:pt x="224" y="99"/>
                    </a:lnTo>
                    <a:lnTo>
                      <a:pt x="221" y="101"/>
                    </a:lnTo>
                    <a:lnTo>
                      <a:pt x="224" y="102"/>
                    </a:lnTo>
                    <a:lnTo>
                      <a:pt x="224" y="104"/>
                    </a:lnTo>
                    <a:lnTo>
                      <a:pt x="237" y="104"/>
                    </a:lnTo>
                    <a:lnTo>
                      <a:pt x="240" y="104"/>
                    </a:lnTo>
                    <a:lnTo>
                      <a:pt x="240" y="106"/>
                    </a:lnTo>
                    <a:lnTo>
                      <a:pt x="237" y="106"/>
                    </a:lnTo>
                    <a:lnTo>
                      <a:pt x="233" y="108"/>
                    </a:lnTo>
                    <a:lnTo>
                      <a:pt x="233" y="110"/>
                    </a:lnTo>
                    <a:lnTo>
                      <a:pt x="233" y="112"/>
                    </a:lnTo>
                    <a:lnTo>
                      <a:pt x="233" y="113"/>
                    </a:lnTo>
                    <a:lnTo>
                      <a:pt x="249" y="113"/>
                    </a:lnTo>
                    <a:lnTo>
                      <a:pt x="249" y="117"/>
                    </a:lnTo>
                    <a:lnTo>
                      <a:pt x="246" y="121"/>
                    </a:lnTo>
                    <a:lnTo>
                      <a:pt x="243" y="121"/>
                    </a:lnTo>
                    <a:lnTo>
                      <a:pt x="240" y="121"/>
                    </a:lnTo>
                    <a:lnTo>
                      <a:pt x="227" y="124"/>
                    </a:lnTo>
                    <a:lnTo>
                      <a:pt x="218" y="130"/>
                    </a:lnTo>
                    <a:lnTo>
                      <a:pt x="211" y="134"/>
                    </a:lnTo>
                    <a:lnTo>
                      <a:pt x="211" y="135"/>
                    </a:lnTo>
                    <a:lnTo>
                      <a:pt x="202" y="143"/>
                    </a:lnTo>
                    <a:lnTo>
                      <a:pt x="195" y="146"/>
                    </a:lnTo>
                    <a:lnTo>
                      <a:pt x="192" y="146"/>
                    </a:lnTo>
                    <a:lnTo>
                      <a:pt x="189" y="146"/>
                    </a:lnTo>
                    <a:lnTo>
                      <a:pt x="189" y="154"/>
                    </a:lnTo>
                    <a:lnTo>
                      <a:pt x="186" y="159"/>
                    </a:lnTo>
                    <a:lnTo>
                      <a:pt x="177" y="161"/>
                    </a:lnTo>
                    <a:lnTo>
                      <a:pt x="173" y="163"/>
                    </a:lnTo>
                    <a:lnTo>
                      <a:pt x="177" y="167"/>
                    </a:lnTo>
                    <a:lnTo>
                      <a:pt x="173" y="172"/>
                    </a:lnTo>
                    <a:lnTo>
                      <a:pt x="170" y="176"/>
                    </a:lnTo>
                    <a:lnTo>
                      <a:pt x="170" y="178"/>
                    </a:lnTo>
                    <a:lnTo>
                      <a:pt x="164" y="170"/>
                    </a:lnTo>
                    <a:lnTo>
                      <a:pt x="151" y="178"/>
                    </a:lnTo>
                    <a:lnTo>
                      <a:pt x="151" y="176"/>
                    </a:lnTo>
                    <a:lnTo>
                      <a:pt x="148" y="176"/>
                    </a:lnTo>
                    <a:lnTo>
                      <a:pt x="142" y="179"/>
                    </a:lnTo>
                    <a:lnTo>
                      <a:pt x="139" y="183"/>
                    </a:lnTo>
                    <a:lnTo>
                      <a:pt x="135" y="185"/>
                    </a:lnTo>
                    <a:lnTo>
                      <a:pt x="135" y="190"/>
                    </a:lnTo>
                    <a:lnTo>
                      <a:pt x="132" y="190"/>
                    </a:lnTo>
                    <a:lnTo>
                      <a:pt x="129" y="190"/>
                    </a:lnTo>
                    <a:lnTo>
                      <a:pt x="123" y="192"/>
                    </a:lnTo>
                    <a:lnTo>
                      <a:pt x="120" y="196"/>
                    </a:lnTo>
                    <a:lnTo>
                      <a:pt x="120" y="200"/>
                    </a:lnTo>
                    <a:lnTo>
                      <a:pt x="120" y="201"/>
                    </a:lnTo>
                    <a:lnTo>
                      <a:pt x="126" y="200"/>
                    </a:lnTo>
                    <a:lnTo>
                      <a:pt x="129" y="200"/>
                    </a:lnTo>
                    <a:lnTo>
                      <a:pt x="135" y="201"/>
                    </a:lnTo>
                    <a:lnTo>
                      <a:pt x="139" y="207"/>
                    </a:lnTo>
                    <a:lnTo>
                      <a:pt x="135" y="211"/>
                    </a:lnTo>
                    <a:lnTo>
                      <a:pt x="129" y="212"/>
                    </a:lnTo>
                    <a:lnTo>
                      <a:pt x="126" y="212"/>
                    </a:lnTo>
                    <a:lnTo>
                      <a:pt x="126" y="218"/>
                    </a:lnTo>
                    <a:lnTo>
                      <a:pt x="123" y="220"/>
                    </a:lnTo>
                    <a:lnTo>
                      <a:pt x="120" y="222"/>
                    </a:lnTo>
                    <a:lnTo>
                      <a:pt x="116" y="222"/>
                    </a:lnTo>
                    <a:lnTo>
                      <a:pt x="113" y="233"/>
                    </a:lnTo>
                    <a:lnTo>
                      <a:pt x="107" y="238"/>
                    </a:lnTo>
                    <a:lnTo>
                      <a:pt x="101" y="240"/>
                    </a:lnTo>
                    <a:lnTo>
                      <a:pt x="98" y="240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91" y="245"/>
                    </a:lnTo>
                    <a:lnTo>
                      <a:pt x="88" y="251"/>
                    </a:lnTo>
                    <a:lnTo>
                      <a:pt x="88" y="255"/>
                    </a:lnTo>
                    <a:lnTo>
                      <a:pt x="91" y="258"/>
                    </a:lnTo>
                    <a:lnTo>
                      <a:pt x="91" y="262"/>
                    </a:lnTo>
                    <a:lnTo>
                      <a:pt x="91" y="266"/>
                    </a:lnTo>
                    <a:lnTo>
                      <a:pt x="91" y="267"/>
                    </a:lnTo>
                    <a:lnTo>
                      <a:pt x="88" y="277"/>
                    </a:lnTo>
                    <a:lnTo>
                      <a:pt x="85" y="280"/>
                    </a:lnTo>
                    <a:lnTo>
                      <a:pt x="79" y="282"/>
                    </a:lnTo>
                    <a:lnTo>
                      <a:pt x="75" y="282"/>
                    </a:lnTo>
                    <a:lnTo>
                      <a:pt x="69" y="284"/>
                    </a:lnTo>
                    <a:lnTo>
                      <a:pt x="63" y="286"/>
                    </a:lnTo>
                    <a:lnTo>
                      <a:pt x="56" y="284"/>
                    </a:lnTo>
                    <a:lnTo>
                      <a:pt x="53" y="280"/>
                    </a:lnTo>
                    <a:lnTo>
                      <a:pt x="53" y="278"/>
                    </a:lnTo>
                    <a:lnTo>
                      <a:pt x="50" y="275"/>
                    </a:lnTo>
                    <a:lnTo>
                      <a:pt x="44" y="273"/>
                    </a:lnTo>
                    <a:lnTo>
                      <a:pt x="37" y="271"/>
                    </a:lnTo>
                    <a:lnTo>
                      <a:pt x="34" y="271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2" y="269"/>
                    </a:lnTo>
                    <a:lnTo>
                      <a:pt x="19" y="267"/>
                    </a:lnTo>
                    <a:lnTo>
                      <a:pt x="9" y="264"/>
                    </a:lnTo>
                    <a:lnTo>
                      <a:pt x="3" y="258"/>
                    </a:lnTo>
                    <a:lnTo>
                      <a:pt x="0" y="256"/>
                    </a:lnTo>
                    <a:lnTo>
                      <a:pt x="0" y="255"/>
                    </a:lnTo>
                    <a:lnTo>
                      <a:pt x="6" y="245"/>
                    </a:lnTo>
                    <a:lnTo>
                      <a:pt x="9" y="240"/>
                    </a:lnTo>
                    <a:lnTo>
                      <a:pt x="15" y="236"/>
                    </a:lnTo>
                    <a:lnTo>
                      <a:pt x="22" y="234"/>
                    </a:lnTo>
                    <a:lnTo>
                      <a:pt x="25" y="234"/>
                    </a:lnTo>
                    <a:lnTo>
                      <a:pt x="25" y="231"/>
                    </a:lnTo>
                    <a:lnTo>
                      <a:pt x="22" y="229"/>
                    </a:lnTo>
                    <a:lnTo>
                      <a:pt x="19" y="229"/>
                    </a:lnTo>
                    <a:lnTo>
                      <a:pt x="19" y="225"/>
                    </a:lnTo>
                    <a:lnTo>
                      <a:pt x="22" y="222"/>
                    </a:lnTo>
                    <a:lnTo>
                      <a:pt x="25" y="220"/>
                    </a:lnTo>
                    <a:lnTo>
                      <a:pt x="28" y="222"/>
                    </a:lnTo>
                    <a:lnTo>
                      <a:pt x="31" y="222"/>
                    </a:lnTo>
                    <a:lnTo>
                      <a:pt x="37" y="229"/>
                    </a:lnTo>
                    <a:lnTo>
                      <a:pt x="41" y="233"/>
                    </a:lnTo>
                    <a:lnTo>
                      <a:pt x="47" y="233"/>
                    </a:lnTo>
                    <a:lnTo>
                      <a:pt x="50" y="233"/>
                    </a:lnTo>
                    <a:lnTo>
                      <a:pt x="50" y="229"/>
                    </a:lnTo>
                    <a:lnTo>
                      <a:pt x="47" y="223"/>
                    </a:lnTo>
                    <a:lnTo>
                      <a:pt x="47" y="222"/>
                    </a:lnTo>
                    <a:lnTo>
                      <a:pt x="41" y="218"/>
                    </a:lnTo>
                    <a:lnTo>
                      <a:pt x="41" y="214"/>
                    </a:lnTo>
                    <a:lnTo>
                      <a:pt x="41" y="212"/>
                    </a:lnTo>
                    <a:lnTo>
                      <a:pt x="44" y="207"/>
                    </a:lnTo>
                    <a:lnTo>
                      <a:pt x="44" y="205"/>
                    </a:lnTo>
                    <a:lnTo>
                      <a:pt x="41" y="205"/>
                    </a:lnTo>
                    <a:lnTo>
                      <a:pt x="31" y="212"/>
                    </a:lnTo>
                    <a:lnTo>
                      <a:pt x="28" y="211"/>
                    </a:lnTo>
                    <a:lnTo>
                      <a:pt x="28" y="205"/>
                    </a:lnTo>
                    <a:lnTo>
                      <a:pt x="31" y="200"/>
                    </a:lnTo>
                    <a:lnTo>
                      <a:pt x="34" y="198"/>
                    </a:lnTo>
                    <a:lnTo>
                      <a:pt x="37" y="192"/>
                    </a:lnTo>
                    <a:lnTo>
                      <a:pt x="41" y="189"/>
                    </a:lnTo>
                    <a:lnTo>
                      <a:pt x="44" y="187"/>
                    </a:lnTo>
                    <a:lnTo>
                      <a:pt x="47" y="189"/>
                    </a:lnTo>
                    <a:lnTo>
                      <a:pt x="53" y="190"/>
                    </a:lnTo>
                    <a:lnTo>
                      <a:pt x="60" y="187"/>
                    </a:lnTo>
                    <a:lnTo>
                      <a:pt x="69" y="183"/>
                    </a:lnTo>
                    <a:lnTo>
                      <a:pt x="72" y="181"/>
                    </a:lnTo>
                    <a:lnTo>
                      <a:pt x="79" y="178"/>
                    </a:lnTo>
                    <a:lnTo>
                      <a:pt x="79" y="176"/>
                    </a:lnTo>
                    <a:lnTo>
                      <a:pt x="75" y="174"/>
                    </a:lnTo>
                    <a:lnTo>
                      <a:pt x="72" y="174"/>
                    </a:lnTo>
                    <a:lnTo>
                      <a:pt x="66" y="178"/>
                    </a:lnTo>
                    <a:lnTo>
                      <a:pt x="63" y="178"/>
                    </a:lnTo>
                    <a:lnTo>
                      <a:pt x="60" y="176"/>
                    </a:lnTo>
                    <a:lnTo>
                      <a:pt x="56" y="174"/>
                    </a:lnTo>
                    <a:lnTo>
                      <a:pt x="60" y="156"/>
                    </a:lnTo>
                    <a:lnTo>
                      <a:pt x="66" y="148"/>
                    </a:lnTo>
                    <a:lnTo>
                      <a:pt x="69" y="145"/>
                    </a:lnTo>
                    <a:lnTo>
                      <a:pt x="66" y="143"/>
                    </a:lnTo>
                    <a:lnTo>
                      <a:pt x="63" y="135"/>
                    </a:lnTo>
                    <a:lnTo>
                      <a:pt x="60" y="130"/>
                    </a:lnTo>
                    <a:lnTo>
                      <a:pt x="56" y="126"/>
                    </a:lnTo>
                    <a:lnTo>
                      <a:pt x="56" y="124"/>
                    </a:lnTo>
                    <a:lnTo>
                      <a:pt x="60" y="119"/>
                    </a:lnTo>
                    <a:lnTo>
                      <a:pt x="63" y="115"/>
                    </a:lnTo>
                    <a:lnTo>
                      <a:pt x="69" y="113"/>
                    </a:lnTo>
                    <a:lnTo>
                      <a:pt x="75" y="115"/>
                    </a:lnTo>
                    <a:lnTo>
                      <a:pt x="79" y="121"/>
                    </a:lnTo>
                    <a:lnTo>
                      <a:pt x="85" y="126"/>
                    </a:lnTo>
                    <a:lnTo>
                      <a:pt x="85" y="128"/>
                    </a:lnTo>
                    <a:lnTo>
                      <a:pt x="85" y="148"/>
                    </a:lnTo>
                    <a:lnTo>
                      <a:pt x="85" y="152"/>
                    </a:lnTo>
                    <a:lnTo>
                      <a:pt x="88" y="154"/>
                    </a:lnTo>
                    <a:lnTo>
                      <a:pt x="91" y="152"/>
                    </a:lnTo>
                    <a:lnTo>
                      <a:pt x="94" y="146"/>
                    </a:lnTo>
                    <a:lnTo>
                      <a:pt x="94" y="143"/>
                    </a:lnTo>
                    <a:lnTo>
                      <a:pt x="91" y="135"/>
                    </a:lnTo>
                    <a:lnTo>
                      <a:pt x="91" y="130"/>
                    </a:lnTo>
                    <a:lnTo>
                      <a:pt x="91" y="126"/>
                    </a:lnTo>
                    <a:lnTo>
                      <a:pt x="91" y="124"/>
                    </a:lnTo>
                    <a:lnTo>
                      <a:pt x="94" y="117"/>
                    </a:lnTo>
                    <a:lnTo>
                      <a:pt x="94" y="115"/>
                    </a:lnTo>
                    <a:lnTo>
                      <a:pt x="94" y="113"/>
                    </a:lnTo>
                    <a:lnTo>
                      <a:pt x="98" y="110"/>
                    </a:lnTo>
                    <a:lnTo>
                      <a:pt x="98" y="106"/>
                    </a:lnTo>
                    <a:lnTo>
                      <a:pt x="98" y="104"/>
                    </a:lnTo>
                    <a:lnTo>
                      <a:pt x="116" y="101"/>
                    </a:lnTo>
                    <a:lnTo>
                      <a:pt x="126" y="102"/>
                    </a:lnTo>
                    <a:lnTo>
                      <a:pt x="132" y="102"/>
                    </a:lnTo>
                    <a:lnTo>
                      <a:pt x="135" y="101"/>
                    </a:lnTo>
                    <a:lnTo>
                      <a:pt x="139" y="95"/>
                    </a:lnTo>
                    <a:lnTo>
                      <a:pt x="142" y="93"/>
                    </a:lnTo>
                    <a:lnTo>
                      <a:pt x="145" y="90"/>
                    </a:lnTo>
                    <a:lnTo>
                      <a:pt x="148" y="90"/>
                    </a:lnTo>
                    <a:lnTo>
                      <a:pt x="148" y="88"/>
                    </a:lnTo>
                    <a:lnTo>
                      <a:pt x="151" y="86"/>
                    </a:lnTo>
                    <a:lnTo>
                      <a:pt x="154" y="84"/>
                    </a:lnTo>
                    <a:lnTo>
                      <a:pt x="154" y="82"/>
                    </a:lnTo>
                    <a:lnTo>
                      <a:pt x="148" y="82"/>
                    </a:lnTo>
                    <a:lnTo>
                      <a:pt x="110" y="82"/>
                    </a:lnTo>
                    <a:lnTo>
                      <a:pt x="107" y="80"/>
                    </a:lnTo>
                    <a:lnTo>
                      <a:pt x="101" y="80"/>
                    </a:lnTo>
                    <a:lnTo>
                      <a:pt x="98" y="80"/>
                    </a:lnTo>
                    <a:lnTo>
                      <a:pt x="94" y="80"/>
                    </a:lnTo>
                    <a:lnTo>
                      <a:pt x="88" y="80"/>
                    </a:lnTo>
                    <a:lnTo>
                      <a:pt x="82" y="79"/>
                    </a:lnTo>
                    <a:lnTo>
                      <a:pt x="79" y="77"/>
                    </a:lnTo>
                    <a:lnTo>
                      <a:pt x="75" y="77"/>
                    </a:lnTo>
                    <a:lnTo>
                      <a:pt x="72" y="73"/>
                    </a:lnTo>
                    <a:lnTo>
                      <a:pt x="72" y="75"/>
                    </a:lnTo>
                    <a:lnTo>
                      <a:pt x="69" y="75"/>
                    </a:lnTo>
                    <a:lnTo>
                      <a:pt x="69" y="77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0" y="77"/>
                    </a:lnTo>
                    <a:lnTo>
                      <a:pt x="50" y="69"/>
                    </a:lnTo>
                    <a:lnTo>
                      <a:pt x="50" y="60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0" y="49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60" y="38"/>
                    </a:lnTo>
                    <a:lnTo>
                      <a:pt x="66" y="38"/>
                    </a:lnTo>
                    <a:lnTo>
                      <a:pt x="72" y="42"/>
                    </a:lnTo>
                    <a:lnTo>
                      <a:pt x="75" y="46"/>
                    </a:lnTo>
                    <a:lnTo>
                      <a:pt x="79" y="38"/>
                    </a:lnTo>
                    <a:lnTo>
                      <a:pt x="79" y="37"/>
                    </a:lnTo>
                    <a:lnTo>
                      <a:pt x="82" y="33"/>
                    </a:lnTo>
                    <a:lnTo>
                      <a:pt x="85" y="29"/>
                    </a:lnTo>
                    <a:lnTo>
                      <a:pt x="91" y="27"/>
                    </a:lnTo>
                    <a:lnTo>
                      <a:pt x="98" y="26"/>
                    </a:lnTo>
                    <a:lnTo>
                      <a:pt x="101" y="24"/>
                    </a:lnTo>
                    <a:lnTo>
                      <a:pt x="107" y="22"/>
                    </a:lnTo>
                    <a:lnTo>
                      <a:pt x="107" y="20"/>
                    </a:lnTo>
                    <a:lnTo>
                      <a:pt x="110" y="27"/>
                    </a:lnTo>
                    <a:lnTo>
                      <a:pt x="113" y="16"/>
                    </a:lnTo>
                    <a:lnTo>
                      <a:pt x="116" y="13"/>
                    </a:lnTo>
                    <a:lnTo>
                      <a:pt x="123" y="9"/>
                    </a:lnTo>
                    <a:lnTo>
                      <a:pt x="135" y="5"/>
                    </a:lnTo>
                    <a:lnTo>
                      <a:pt x="135" y="16"/>
                    </a:lnTo>
                    <a:lnTo>
                      <a:pt x="139" y="4"/>
                    </a:lnTo>
                    <a:lnTo>
                      <a:pt x="142" y="2"/>
                    </a:lnTo>
                    <a:lnTo>
                      <a:pt x="145" y="0"/>
                    </a:lnTo>
                    <a:lnTo>
                      <a:pt x="151" y="0"/>
                    </a:lnTo>
                    <a:lnTo>
                      <a:pt x="158" y="0"/>
                    </a:lnTo>
                    <a:lnTo>
                      <a:pt x="170" y="0"/>
                    </a:lnTo>
                    <a:lnTo>
                      <a:pt x="183" y="2"/>
                    </a:lnTo>
                    <a:lnTo>
                      <a:pt x="195" y="4"/>
                    </a:lnTo>
                    <a:lnTo>
                      <a:pt x="199" y="4"/>
                    </a:lnTo>
                    <a:lnTo>
                      <a:pt x="199" y="13"/>
                    </a:lnTo>
                    <a:lnTo>
                      <a:pt x="208" y="5"/>
                    </a:lnTo>
                    <a:lnTo>
                      <a:pt x="211" y="5"/>
                    </a:lnTo>
                    <a:lnTo>
                      <a:pt x="218" y="5"/>
                    </a:lnTo>
                    <a:lnTo>
                      <a:pt x="224" y="7"/>
                    </a:lnTo>
                    <a:lnTo>
                      <a:pt x="230" y="11"/>
                    </a:lnTo>
                    <a:lnTo>
                      <a:pt x="237" y="16"/>
                    </a:lnTo>
                    <a:lnTo>
                      <a:pt x="240" y="22"/>
                    </a:lnTo>
                    <a:lnTo>
                      <a:pt x="246" y="26"/>
                    </a:lnTo>
                    <a:lnTo>
                      <a:pt x="246" y="27"/>
                    </a:lnTo>
                    <a:lnTo>
                      <a:pt x="237" y="35"/>
                    </a:lnTo>
                    <a:lnTo>
                      <a:pt x="240" y="33"/>
                    </a:lnTo>
                    <a:lnTo>
                      <a:pt x="243" y="33"/>
                    </a:lnTo>
                    <a:lnTo>
                      <a:pt x="246" y="31"/>
                    </a:lnTo>
                    <a:lnTo>
                      <a:pt x="249" y="35"/>
                    </a:lnTo>
                    <a:lnTo>
                      <a:pt x="252" y="38"/>
                    </a:lnTo>
                    <a:lnTo>
                      <a:pt x="256" y="44"/>
                    </a:lnTo>
                    <a:lnTo>
                      <a:pt x="252" y="55"/>
                    </a:lnTo>
                    <a:lnTo>
                      <a:pt x="249" y="62"/>
                    </a:lnTo>
                    <a:lnTo>
                      <a:pt x="252" y="68"/>
                    </a:lnTo>
                    <a:lnTo>
                      <a:pt x="256" y="71"/>
                    </a:lnTo>
                    <a:lnTo>
                      <a:pt x="256" y="73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0" name="Freeform 444"/>
              <p:cNvSpPr>
                <a:spLocks/>
              </p:cNvSpPr>
              <p:nvPr/>
            </p:nvSpPr>
            <p:spPr bwMode="auto">
              <a:xfrm>
                <a:off x="1599" y="1572"/>
                <a:ext cx="305" cy="325"/>
              </a:xfrm>
              <a:custGeom>
                <a:avLst/>
                <a:gdLst>
                  <a:gd name="T0" fmla="*/ 109 w 321"/>
                  <a:gd name="T1" fmla="*/ 131 h 345"/>
                  <a:gd name="T2" fmla="*/ 125 w 321"/>
                  <a:gd name="T3" fmla="*/ 141 h 345"/>
                  <a:gd name="T4" fmla="*/ 160 w 321"/>
                  <a:gd name="T5" fmla="*/ 153 h 345"/>
                  <a:gd name="T6" fmla="*/ 167 w 321"/>
                  <a:gd name="T7" fmla="*/ 158 h 345"/>
                  <a:gd name="T8" fmla="*/ 180 w 321"/>
                  <a:gd name="T9" fmla="*/ 174 h 345"/>
                  <a:gd name="T10" fmla="*/ 173 w 321"/>
                  <a:gd name="T11" fmla="*/ 226 h 345"/>
                  <a:gd name="T12" fmla="*/ 160 w 321"/>
                  <a:gd name="T13" fmla="*/ 254 h 345"/>
                  <a:gd name="T14" fmla="*/ 141 w 321"/>
                  <a:gd name="T15" fmla="*/ 254 h 345"/>
                  <a:gd name="T16" fmla="*/ 125 w 321"/>
                  <a:gd name="T17" fmla="*/ 272 h 345"/>
                  <a:gd name="T18" fmla="*/ 157 w 321"/>
                  <a:gd name="T19" fmla="*/ 287 h 345"/>
                  <a:gd name="T20" fmla="*/ 167 w 321"/>
                  <a:gd name="T21" fmla="*/ 277 h 345"/>
                  <a:gd name="T22" fmla="*/ 202 w 321"/>
                  <a:gd name="T23" fmla="*/ 307 h 345"/>
                  <a:gd name="T24" fmla="*/ 228 w 321"/>
                  <a:gd name="T25" fmla="*/ 322 h 345"/>
                  <a:gd name="T26" fmla="*/ 240 w 321"/>
                  <a:gd name="T27" fmla="*/ 337 h 345"/>
                  <a:gd name="T28" fmla="*/ 256 w 321"/>
                  <a:gd name="T29" fmla="*/ 342 h 345"/>
                  <a:gd name="T30" fmla="*/ 244 w 321"/>
                  <a:gd name="T31" fmla="*/ 314 h 345"/>
                  <a:gd name="T32" fmla="*/ 244 w 321"/>
                  <a:gd name="T33" fmla="*/ 304 h 345"/>
                  <a:gd name="T34" fmla="*/ 276 w 321"/>
                  <a:gd name="T35" fmla="*/ 327 h 345"/>
                  <a:gd name="T36" fmla="*/ 288 w 321"/>
                  <a:gd name="T37" fmla="*/ 322 h 345"/>
                  <a:gd name="T38" fmla="*/ 282 w 321"/>
                  <a:gd name="T39" fmla="*/ 294 h 345"/>
                  <a:gd name="T40" fmla="*/ 256 w 321"/>
                  <a:gd name="T41" fmla="*/ 277 h 345"/>
                  <a:gd name="T42" fmla="*/ 244 w 321"/>
                  <a:gd name="T43" fmla="*/ 249 h 345"/>
                  <a:gd name="T44" fmla="*/ 247 w 321"/>
                  <a:gd name="T45" fmla="*/ 224 h 345"/>
                  <a:gd name="T46" fmla="*/ 260 w 321"/>
                  <a:gd name="T47" fmla="*/ 244 h 345"/>
                  <a:gd name="T48" fmla="*/ 269 w 321"/>
                  <a:gd name="T49" fmla="*/ 264 h 345"/>
                  <a:gd name="T50" fmla="*/ 292 w 321"/>
                  <a:gd name="T51" fmla="*/ 259 h 345"/>
                  <a:gd name="T52" fmla="*/ 314 w 321"/>
                  <a:gd name="T53" fmla="*/ 251 h 345"/>
                  <a:gd name="T54" fmla="*/ 314 w 321"/>
                  <a:gd name="T55" fmla="*/ 236 h 345"/>
                  <a:gd name="T56" fmla="*/ 320 w 321"/>
                  <a:gd name="T57" fmla="*/ 224 h 345"/>
                  <a:gd name="T58" fmla="*/ 311 w 321"/>
                  <a:gd name="T59" fmla="*/ 214 h 345"/>
                  <a:gd name="T60" fmla="*/ 295 w 321"/>
                  <a:gd name="T61" fmla="*/ 216 h 345"/>
                  <a:gd name="T62" fmla="*/ 292 w 321"/>
                  <a:gd name="T63" fmla="*/ 201 h 345"/>
                  <a:gd name="T64" fmla="*/ 250 w 321"/>
                  <a:gd name="T65" fmla="*/ 179 h 345"/>
                  <a:gd name="T66" fmla="*/ 237 w 321"/>
                  <a:gd name="T67" fmla="*/ 174 h 345"/>
                  <a:gd name="T68" fmla="*/ 253 w 321"/>
                  <a:gd name="T69" fmla="*/ 161 h 345"/>
                  <a:gd name="T70" fmla="*/ 253 w 321"/>
                  <a:gd name="T71" fmla="*/ 143 h 345"/>
                  <a:gd name="T72" fmla="*/ 253 w 321"/>
                  <a:gd name="T73" fmla="*/ 128 h 345"/>
                  <a:gd name="T74" fmla="*/ 234 w 321"/>
                  <a:gd name="T75" fmla="*/ 111 h 345"/>
                  <a:gd name="T76" fmla="*/ 221 w 321"/>
                  <a:gd name="T77" fmla="*/ 101 h 345"/>
                  <a:gd name="T78" fmla="*/ 205 w 321"/>
                  <a:gd name="T79" fmla="*/ 106 h 345"/>
                  <a:gd name="T80" fmla="*/ 208 w 321"/>
                  <a:gd name="T81" fmla="*/ 86 h 345"/>
                  <a:gd name="T82" fmla="*/ 192 w 321"/>
                  <a:gd name="T83" fmla="*/ 83 h 345"/>
                  <a:gd name="T84" fmla="*/ 176 w 321"/>
                  <a:gd name="T85" fmla="*/ 65 h 345"/>
                  <a:gd name="T86" fmla="*/ 128 w 321"/>
                  <a:gd name="T87" fmla="*/ 50 h 345"/>
                  <a:gd name="T88" fmla="*/ 106 w 321"/>
                  <a:gd name="T89" fmla="*/ 43 h 345"/>
                  <a:gd name="T90" fmla="*/ 96 w 321"/>
                  <a:gd name="T91" fmla="*/ 25 h 345"/>
                  <a:gd name="T92" fmla="*/ 87 w 321"/>
                  <a:gd name="T93" fmla="*/ 5 h 345"/>
                  <a:gd name="T94" fmla="*/ 64 w 321"/>
                  <a:gd name="T95" fmla="*/ 30 h 345"/>
                  <a:gd name="T96" fmla="*/ 83 w 321"/>
                  <a:gd name="T97" fmla="*/ 83 h 345"/>
                  <a:gd name="T98" fmla="*/ 83 w 321"/>
                  <a:gd name="T99" fmla="*/ 101 h 345"/>
                  <a:gd name="T100" fmla="*/ 58 w 321"/>
                  <a:gd name="T101" fmla="*/ 65 h 345"/>
                  <a:gd name="T102" fmla="*/ 55 w 321"/>
                  <a:gd name="T103" fmla="*/ 18 h 345"/>
                  <a:gd name="T104" fmla="*/ 39 w 321"/>
                  <a:gd name="T105" fmla="*/ 3 h 345"/>
                  <a:gd name="T106" fmla="*/ 16 w 321"/>
                  <a:gd name="T107" fmla="*/ 20 h 345"/>
                  <a:gd name="T108" fmla="*/ 0 w 321"/>
                  <a:gd name="T109" fmla="*/ 63 h 345"/>
                  <a:gd name="T110" fmla="*/ 7 w 321"/>
                  <a:gd name="T111" fmla="*/ 78 h 345"/>
                  <a:gd name="T112" fmla="*/ 26 w 321"/>
                  <a:gd name="T113" fmla="*/ 116 h 345"/>
                  <a:gd name="T114" fmla="*/ 42 w 321"/>
                  <a:gd name="T115" fmla="*/ 118 h 345"/>
                  <a:gd name="T116" fmla="*/ 90 w 321"/>
                  <a:gd name="T117" fmla="*/ 133 h 3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1"/>
                  <a:gd name="T178" fmla="*/ 0 h 345"/>
                  <a:gd name="T179" fmla="*/ 321 w 321"/>
                  <a:gd name="T180" fmla="*/ 345 h 3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1" h="345">
                    <a:moveTo>
                      <a:pt x="90" y="133"/>
                    </a:moveTo>
                    <a:lnTo>
                      <a:pt x="106" y="133"/>
                    </a:lnTo>
                    <a:lnTo>
                      <a:pt x="106" y="131"/>
                    </a:lnTo>
                    <a:lnTo>
                      <a:pt x="109" y="131"/>
                    </a:lnTo>
                    <a:lnTo>
                      <a:pt x="115" y="133"/>
                    </a:lnTo>
                    <a:lnTo>
                      <a:pt x="119" y="136"/>
                    </a:lnTo>
                    <a:lnTo>
                      <a:pt x="122" y="138"/>
                    </a:lnTo>
                    <a:lnTo>
                      <a:pt x="125" y="141"/>
                    </a:lnTo>
                    <a:lnTo>
                      <a:pt x="132" y="141"/>
                    </a:lnTo>
                    <a:lnTo>
                      <a:pt x="154" y="151"/>
                    </a:lnTo>
                    <a:lnTo>
                      <a:pt x="157" y="151"/>
                    </a:lnTo>
                    <a:lnTo>
                      <a:pt x="160" y="153"/>
                    </a:lnTo>
                    <a:lnTo>
                      <a:pt x="164" y="156"/>
                    </a:lnTo>
                    <a:lnTo>
                      <a:pt x="160" y="161"/>
                    </a:lnTo>
                    <a:lnTo>
                      <a:pt x="164" y="161"/>
                    </a:lnTo>
                    <a:lnTo>
                      <a:pt x="167" y="158"/>
                    </a:lnTo>
                    <a:lnTo>
                      <a:pt x="173" y="161"/>
                    </a:lnTo>
                    <a:lnTo>
                      <a:pt x="180" y="168"/>
                    </a:lnTo>
                    <a:lnTo>
                      <a:pt x="180" y="171"/>
                    </a:lnTo>
                    <a:lnTo>
                      <a:pt x="180" y="174"/>
                    </a:lnTo>
                    <a:lnTo>
                      <a:pt x="183" y="189"/>
                    </a:lnTo>
                    <a:lnTo>
                      <a:pt x="180" y="209"/>
                    </a:lnTo>
                    <a:lnTo>
                      <a:pt x="173" y="224"/>
                    </a:lnTo>
                    <a:lnTo>
                      <a:pt x="173" y="226"/>
                    </a:lnTo>
                    <a:lnTo>
                      <a:pt x="173" y="234"/>
                    </a:lnTo>
                    <a:lnTo>
                      <a:pt x="173" y="244"/>
                    </a:lnTo>
                    <a:lnTo>
                      <a:pt x="164" y="251"/>
                    </a:lnTo>
                    <a:lnTo>
                      <a:pt x="160" y="254"/>
                    </a:lnTo>
                    <a:lnTo>
                      <a:pt x="157" y="256"/>
                    </a:lnTo>
                    <a:lnTo>
                      <a:pt x="151" y="256"/>
                    </a:lnTo>
                    <a:lnTo>
                      <a:pt x="144" y="254"/>
                    </a:lnTo>
                    <a:lnTo>
                      <a:pt x="141" y="254"/>
                    </a:lnTo>
                    <a:lnTo>
                      <a:pt x="138" y="254"/>
                    </a:lnTo>
                    <a:lnTo>
                      <a:pt x="132" y="259"/>
                    </a:lnTo>
                    <a:lnTo>
                      <a:pt x="125" y="269"/>
                    </a:lnTo>
                    <a:lnTo>
                      <a:pt x="125" y="272"/>
                    </a:lnTo>
                    <a:lnTo>
                      <a:pt x="128" y="279"/>
                    </a:lnTo>
                    <a:lnTo>
                      <a:pt x="138" y="284"/>
                    </a:lnTo>
                    <a:lnTo>
                      <a:pt x="154" y="287"/>
                    </a:lnTo>
                    <a:lnTo>
                      <a:pt x="157" y="287"/>
                    </a:lnTo>
                    <a:lnTo>
                      <a:pt x="167" y="282"/>
                    </a:lnTo>
                    <a:lnTo>
                      <a:pt x="170" y="279"/>
                    </a:lnTo>
                    <a:lnTo>
                      <a:pt x="170" y="277"/>
                    </a:lnTo>
                    <a:lnTo>
                      <a:pt x="167" y="277"/>
                    </a:lnTo>
                    <a:lnTo>
                      <a:pt x="186" y="294"/>
                    </a:lnTo>
                    <a:lnTo>
                      <a:pt x="202" y="297"/>
                    </a:lnTo>
                    <a:lnTo>
                      <a:pt x="202" y="299"/>
                    </a:lnTo>
                    <a:lnTo>
                      <a:pt x="202" y="307"/>
                    </a:lnTo>
                    <a:lnTo>
                      <a:pt x="208" y="314"/>
                    </a:lnTo>
                    <a:lnTo>
                      <a:pt x="215" y="319"/>
                    </a:lnTo>
                    <a:lnTo>
                      <a:pt x="224" y="322"/>
                    </a:lnTo>
                    <a:lnTo>
                      <a:pt x="228" y="322"/>
                    </a:lnTo>
                    <a:lnTo>
                      <a:pt x="231" y="324"/>
                    </a:lnTo>
                    <a:lnTo>
                      <a:pt x="234" y="329"/>
                    </a:lnTo>
                    <a:lnTo>
                      <a:pt x="237" y="334"/>
                    </a:lnTo>
                    <a:lnTo>
                      <a:pt x="240" y="337"/>
                    </a:lnTo>
                    <a:lnTo>
                      <a:pt x="247" y="342"/>
                    </a:lnTo>
                    <a:lnTo>
                      <a:pt x="253" y="344"/>
                    </a:lnTo>
                    <a:lnTo>
                      <a:pt x="256" y="344"/>
                    </a:lnTo>
                    <a:lnTo>
                      <a:pt x="256" y="342"/>
                    </a:lnTo>
                    <a:lnTo>
                      <a:pt x="256" y="334"/>
                    </a:lnTo>
                    <a:lnTo>
                      <a:pt x="256" y="332"/>
                    </a:lnTo>
                    <a:lnTo>
                      <a:pt x="250" y="324"/>
                    </a:lnTo>
                    <a:lnTo>
                      <a:pt x="244" y="314"/>
                    </a:lnTo>
                    <a:lnTo>
                      <a:pt x="237" y="312"/>
                    </a:lnTo>
                    <a:lnTo>
                      <a:pt x="237" y="309"/>
                    </a:lnTo>
                    <a:lnTo>
                      <a:pt x="237" y="307"/>
                    </a:lnTo>
                    <a:lnTo>
                      <a:pt x="244" y="304"/>
                    </a:lnTo>
                    <a:lnTo>
                      <a:pt x="247" y="307"/>
                    </a:lnTo>
                    <a:lnTo>
                      <a:pt x="260" y="312"/>
                    </a:lnTo>
                    <a:lnTo>
                      <a:pt x="269" y="319"/>
                    </a:lnTo>
                    <a:lnTo>
                      <a:pt x="276" y="327"/>
                    </a:lnTo>
                    <a:lnTo>
                      <a:pt x="279" y="329"/>
                    </a:lnTo>
                    <a:lnTo>
                      <a:pt x="282" y="329"/>
                    </a:lnTo>
                    <a:lnTo>
                      <a:pt x="285" y="324"/>
                    </a:lnTo>
                    <a:lnTo>
                      <a:pt x="288" y="322"/>
                    </a:lnTo>
                    <a:lnTo>
                      <a:pt x="292" y="314"/>
                    </a:lnTo>
                    <a:lnTo>
                      <a:pt x="292" y="304"/>
                    </a:lnTo>
                    <a:lnTo>
                      <a:pt x="285" y="297"/>
                    </a:lnTo>
                    <a:lnTo>
                      <a:pt x="282" y="294"/>
                    </a:lnTo>
                    <a:lnTo>
                      <a:pt x="276" y="287"/>
                    </a:lnTo>
                    <a:lnTo>
                      <a:pt x="266" y="282"/>
                    </a:lnTo>
                    <a:lnTo>
                      <a:pt x="260" y="279"/>
                    </a:lnTo>
                    <a:lnTo>
                      <a:pt x="256" y="277"/>
                    </a:lnTo>
                    <a:lnTo>
                      <a:pt x="253" y="269"/>
                    </a:lnTo>
                    <a:lnTo>
                      <a:pt x="250" y="267"/>
                    </a:lnTo>
                    <a:lnTo>
                      <a:pt x="247" y="261"/>
                    </a:lnTo>
                    <a:lnTo>
                      <a:pt x="244" y="249"/>
                    </a:lnTo>
                    <a:lnTo>
                      <a:pt x="244" y="244"/>
                    </a:lnTo>
                    <a:lnTo>
                      <a:pt x="240" y="236"/>
                    </a:lnTo>
                    <a:lnTo>
                      <a:pt x="240" y="229"/>
                    </a:lnTo>
                    <a:lnTo>
                      <a:pt x="247" y="224"/>
                    </a:lnTo>
                    <a:lnTo>
                      <a:pt x="250" y="224"/>
                    </a:lnTo>
                    <a:lnTo>
                      <a:pt x="253" y="226"/>
                    </a:lnTo>
                    <a:lnTo>
                      <a:pt x="256" y="231"/>
                    </a:lnTo>
                    <a:lnTo>
                      <a:pt x="260" y="244"/>
                    </a:lnTo>
                    <a:lnTo>
                      <a:pt x="263" y="246"/>
                    </a:lnTo>
                    <a:lnTo>
                      <a:pt x="266" y="251"/>
                    </a:lnTo>
                    <a:lnTo>
                      <a:pt x="269" y="259"/>
                    </a:lnTo>
                    <a:lnTo>
                      <a:pt x="269" y="264"/>
                    </a:lnTo>
                    <a:lnTo>
                      <a:pt x="272" y="267"/>
                    </a:lnTo>
                    <a:lnTo>
                      <a:pt x="279" y="267"/>
                    </a:lnTo>
                    <a:lnTo>
                      <a:pt x="288" y="261"/>
                    </a:lnTo>
                    <a:lnTo>
                      <a:pt x="292" y="259"/>
                    </a:lnTo>
                    <a:lnTo>
                      <a:pt x="298" y="256"/>
                    </a:lnTo>
                    <a:lnTo>
                      <a:pt x="304" y="254"/>
                    </a:lnTo>
                    <a:lnTo>
                      <a:pt x="311" y="251"/>
                    </a:lnTo>
                    <a:lnTo>
                      <a:pt x="314" y="251"/>
                    </a:lnTo>
                    <a:lnTo>
                      <a:pt x="320" y="249"/>
                    </a:lnTo>
                    <a:lnTo>
                      <a:pt x="320" y="244"/>
                    </a:lnTo>
                    <a:lnTo>
                      <a:pt x="317" y="236"/>
                    </a:lnTo>
                    <a:lnTo>
                      <a:pt x="314" y="236"/>
                    </a:lnTo>
                    <a:lnTo>
                      <a:pt x="311" y="234"/>
                    </a:lnTo>
                    <a:lnTo>
                      <a:pt x="311" y="231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17" y="221"/>
                    </a:lnTo>
                    <a:lnTo>
                      <a:pt x="314" y="219"/>
                    </a:lnTo>
                    <a:lnTo>
                      <a:pt x="314" y="216"/>
                    </a:lnTo>
                    <a:lnTo>
                      <a:pt x="311" y="214"/>
                    </a:lnTo>
                    <a:lnTo>
                      <a:pt x="308" y="214"/>
                    </a:lnTo>
                    <a:lnTo>
                      <a:pt x="304" y="214"/>
                    </a:lnTo>
                    <a:lnTo>
                      <a:pt x="301" y="216"/>
                    </a:lnTo>
                    <a:lnTo>
                      <a:pt x="295" y="216"/>
                    </a:lnTo>
                    <a:lnTo>
                      <a:pt x="295" y="214"/>
                    </a:lnTo>
                    <a:lnTo>
                      <a:pt x="295" y="211"/>
                    </a:lnTo>
                    <a:lnTo>
                      <a:pt x="295" y="209"/>
                    </a:lnTo>
                    <a:lnTo>
                      <a:pt x="292" y="201"/>
                    </a:lnTo>
                    <a:lnTo>
                      <a:pt x="285" y="196"/>
                    </a:lnTo>
                    <a:lnTo>
                      <a:pt x="266" y="189"/>
                    </a:lnTo>
                    <a:lnTo>
                      <a:pt x="253" y="179"/>
                    </a:lnTo>
                    <a:lnTo>
                      <a:pt x="250" y="179"/>
                    </a:lnTo>
                    <a:lnTo>
                      <a:pt x="244" y="181"/>
                    </a:lnTo>
                    <a:lnTo>
                      <a:pt x="237" y="181"/>
                    </a:lnTo>
                    <a:lnTo>
                      <a:pt x="237" y="176"/>
                    </a:lnTo>
                    <a:lnTo>
                      <a:pt x="237" y="174"/>
                    </a:lnTo>
                    <a:lnTo>
                      <a:pt x="240" y="168"/>
                    </a:lnTo>
                    <a:lnTo>
                      <a:pt x="244" y="163"/>
                    </a:lnTo>
                    <a:lnTo>
                      <a:pt x="244" y="161"/>
                    </a:lnTo>
                    <a:lnTo>
                      <a:pt x="253" y="161"/>
                    </a:lnTo>
                    <a:lnTo>
                      <a:pt x="256" y="156"/>
                    </a:lnTo>
                    <a:lnTo>
                      <a:pt x="256" y="151"/>
                    </a:lnTo>
                    <a:lnTo>
                      <a:pt x="253" y="146"/>
                    </a:lnTo>
                    <a:lnTo>
                      <a:pt x="253" y="143"/>
                    </a:lnTo>
                    <a:lnTo>
                      <a:pt x="253" y="136"/>
                    </a:lnTo>
                    <a:lnTo>
                      <a:pt x="253" y="133"/>
                    </a:lnTo>
                    <a:lnTo>
                      <a:pt x="253" y="131"/>
                    </a:lnTo>
                    <a:lnTo>
                      <a:pt x="253" y="128"/>
                    </a:lnTo>
                    <a:lnTo>
                      <a:pt x="244" y="126"/>
                    </a:lnTo>
                    <a:lnTo>
                      <a:pt x="244" y="113"/>
                    </a:lnTo>
                    <a:lnTo>
                      <a:pt x="237" y="113"/>
                    </a:lnTo>
                    <a:lnTo>
                      <a:pt x="234" y="111"/>
                    </a:lnTo>
                    <a:lnTo>
                      <a:pt x="228" y="106"/>
                    </a:lnTo>
                    <a:lnTo>
                      <a:pt x="228" y="103"/>
                    </a:lnTo>
                    <a:lnTo>
                      <a:pt x="228" y="101"/>
                    </a:lnTo>
                    <a:lnTo>
                      <a:pt x="221" y="101"/>
                    </a:lnTo>
                    <a:lnTo>
                      <a:pt x="215" y="103"/>
                    </a:lnTo>
                    <a:lnTo>
                      <a:pt x="212" y="106"/>
                    </a:lnTo>
                    <a:lnTo>
                      <a:pt x="208" y="106"/>
                    </a:lnTo>
                    <a:lnTo>
                      <a:pt x="205" y="106"/>
                    </a:lnTo>
                    <a:lnTo>
                      <a:pt x="205" y="98"/>
                    </a:lnTo>
                    <a:lnTo>
                      <a:pt x="205" y="96"/>
                    </a:lnTo>
                    <a:lnTo>
                      <a:pt x="208" y="91"/>
                    </a:lnTo>
                    <a:lnTo>
                      <a:pt x="208" y="86"/>
                    </a:lnTo>
                    <a:lnTo>
                      <a:pt x="202" y="81"/>
                    </a:lnTo>
                    <a:lnTo>
                      <a:pt x="199" y="83"/>
                    </a:lnTo>
                    <a:lnTo>
                      <a:pt x="196" y="86"/>
                    </a:lnTo>
                    <a:lnTo>
                      <a:pt x="192" y="83"/>
                    </a:lnTo>
                    <a:lnTo>
                      <a:pt x="186" y="81"/>
                    </a:lnTo>
                    <a:lnTo>
                      <a:pt x="183" y="75"/>
                    </a:lnTo>
                    <a:lnTo>
                      <a:pt x="180" y="68"/>
                    </a:lnTo>
                    <a:lnTo>
                      <a:pt x="176" y="65"/>
                    </a:lnTo>
                    <a:lnTo>
                      <a:pt x="170" y="58"/>
                    </a:lnTo>
                    <a:lnTo>
                      <a:pt x="154" y="50"/>
                    </a:lnTo>
                    <a:lnTo>
                      <a:pt x="132" y="48"/>
                    </a:lnTo>
                    <a:lnTo>
                      <a:pt x="128" y="50"/>
                    </a:lnTo>
                    <a:lnTo>
                      <a:pt x="122" y="53"/>
                    </a:lnTo>
                    <a:lnTo>
                      <a:pt x="115" y="50"/>
                    </a:lnTo>
                    <a:lnTo>
                      <a:pt x="109" y="48"/>
                    </a:lnTo>
                    <a:lnTo>
                      <a:pt x="106" y="43"/>
                    </a:lnTo>
                    <a:lnTo>
                      <a:pt x="90" y="45"/>
                    </a:lnTo>
                    <a:lnTo>
                      <a:pt x="93" y="40"/>
                    </a:lnTo>
                    <a:lnTo>
                      <a:pt x="96" y="28"/>
                    </a:lnTo>
                    <a:lnTo>
                      <a:pt x="96" y="25"/>
                    </a:lnTo>
                    <a:lnTo>
                      <a:pt x="99" y="18"/>
                    </a:lnTo>
                    <a:lnTo>
                      <a:pt x="96" y="10"/>
                    </a:lnTo>
                    <a:lnTo>
                      <a:pt x="90" y="5"/>
                    </a:lnTo>
                    <a:lnTo>
                      <a:pt x="87" y="5"/>
                    </a:lnTo>
                    <a:lnTo>
                      <a:pt x="80" y="8"/>
                    </a:lnTo>
                    <a:lnTo>
                      <a:pt x="71" y="13"/>
                    </a:lnTo>
                    <a:lnTo>
                      <a:pt x="64" y="25"/>
                    </a:lnTo>
                    <a:lnTo>
                      <a:pt x="64" y="30"/>
                    </a:lnTo>
                    <a:lnTo>
                      <a:pt x="64" y="38"/>
                    </a:lnTo>
                    <a:lnTo>
                      <a:pt x="64" y="50"/>
                    </a:lnTo>
                    <a:lnTo>
                      <a:pt x="64" y="63"/>
                    </a:lnTo>
                    <a:lnTo>
                      <a:pt x="83" y="83"/>
                    </a:lnTo>
                    <a:lnTo>
                      <a:pt x="83" y="86"/>
                    </a:lnTo>
                    <a:lnTo>
                      <a:pt x="83" y="93"/>
                    </a:lnTo>
                    <a:lnTo>
                      <a:pt x="83" y="98"/>
                    </a:lnTo>
                    <a:lnTo>
                      <a:pt x="83" y="101"/>
                    </a:lnTo>
                    <a:lnTo>
                      <a:pt x="80" y="98"/>
                    </a:lnTo>
                    <a:lnTo>
                      <a:pt x="77" y="96"/>
                    </a:lnTo>
                    <a:lnTo>
                      <a:pt x="67" y="83"/>
                    </a:lnTo>
                    <a:lnTo>
                      <a:pt x="58" y="65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5" y="18"/>
                    </a:lnTo>
                    <a:lnTo>
                      <a:pt x="61" y="5"/>
                    </a:lnTo>
                    <a:lnTo>
                      <a:pt x="58" y="3"/>
                    </a:lnTo>
                    <a:lnTo>
                      <a:pt x="51" y="0"/>
                    </a:lnTo>
                    <a:lnTo>
                      <a:pt x="39" y="3"/>
                    </a:lnTo>
                    <a:lnTo>
                      <a:pt x="29" y="8"/>
                    </a:lnTo>
                    <a:lnTo>
                      <a:pt x="19" y="15"/>
                    </a:lnTo>
                    <a:lnTo>
                      <a:pt x="19" y="18"/>
                    </a:lnTo>
                    <a:lnTo>
                      <a:pt x="16" y="20"/>
                    </a:lnTo>
                    <a:lnTo>
                      <a:pt x="10" y="30"/>
                    </a:lnTo>
                    <a:lnTo>
                      <a:pt x="3" y="45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7" y="78"/>
                    </a:lnTo>
                    <a:lnTo>
                      <a:pt x="16" y="91"/>
                    </a:lnTo>
                    <a:lnTo>
                      <a:pt x="23" y="103"/>
                    </a:lnTo>
                    <a:lnTo>
                      <a:pt x="26" y="113"/>
                    </a:lnTo>
                    <a:lnTo>
                      <a:pt x="26" y="116"/>
                    </a:lnTo>
                    <a:lnTo>
                      <a:pt x="32" y="118"/>
                    </a:lnTo>
                    <a:lnTo>
                      <a:pt x="35" y="116"/>
                    </a:lnTo>
                    <a:lnTo>
                      <a:pt x="39" y="116"/>
                    </a:lnTo>
                    <a:lnTo>
                      <a:pt x="42" y="118"/>
                    </a:lnTo>
                    <a:lnTo>
                      <a:pt x="45" y="121"/>
                    </a:lnTo>
                    <a:lnTo>
                      <a:pt x="58" y="126"/>
                    </a:lnTo>
                    <a:lnTo>
                      <a:pt x="71" y="131"/>
                    </a:lnTo>
                    <a:lnTo>
                      <a:pt x="90" y="133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1" name="Freeform 445"/>
              <p:cNvSpPr>
                <a:spLocks/>
              </p:cNvSpPr>
              <p:nvPr/>
            </p:nvSpPr>
            <p:spPr bwMode="auto">
              <a:xfrm>
                <a:off x="1530" y="1813"/>
                <a:ext cx="91" cy="59"/>
              </a:xfrm>
              <a:custGeom>
                <a:avLst/>
                <a:gdLst>
                  <a:gd name="T0" fmla="*/ 8 w 96"/>
                  <a:gd name="T1" fmla="*/ 37 h 63"/>
                  <a:gd name="T2" fmla="*/ 0 w 96"/>
                  <a:gd name="T3" fmla="*/ 47 h 63"/>
                  <a:gd name="T4" fmla="*/ 3 w 96"/>
                  <a:gd name="T5" fmla="*/ 47 h 63"/>
                  <a:gd name="T6" fmla="*/ 11 w 96"/>
                  <a:gd name="T7" fmla="*/ 47 h 63"/>
                  <a:gd name="T8" fmla="*/ 16 w 96"/>
                  <a:gd name="T9" fmla="*/ 49 h 63"/>
                  <a:gd name="T10" fmla="*/ 19 w 96"/>
                  <a:gd name="T11" fmla="*/ 54 h 63"/>
                  <a:gd name="T12" fmla="*/ 22 w 96"/>
                  <a:gd name="T13" fmla="*/ 57 h 63"/>
                  <a:gd name="T14" fmla="*/ 25 w 96"/>
                  <a:gd name="T15" fmla="*/ 62 h 63"/>
                  <a:gd name="T16" fmla="*/ 33 w 96"/>
                  <a:gd name="T17" fmla="*/ 62 h 63"/>
                  <a:gd name="T18" fmla="*/ 41 w 96"/>
                  <a:gd name="T19" fmla="*/ 59 h 63"/>
                  <a:gd name="T20" fmla="*/ 65 w 96"/>
                  <a:gd name="T21" fmla="*/ 47 h 63"/>
                  <a:gd name="T22" fmla="*/ 84 w 96"/>
                  <a:gd name="T23" fmla="*/ 52 h 63"/>
                  <a:gd name="T24" fmla="*/ 95 w 96"/>
                  <a:gd name="T25" fmla="*/ 44 h 63"/>
                  <a:gd name="T26" fmla="*/ 92 w 96"/>
                  <a:gd name="T27" fmla="*/ 42 h 63"/>
                  <a:gd name="T28" fmla="*/ 87 w 96"/>
                  <a:gd name="T29" fmla="*/ 37 h 63"/>
                  <a:gd name="T30" fmla="*/ 81 w 96"/>
                  <a:gd name="T31" fmla="*/ 32 h 63"/>
                  <a:gd name="T32" fmla="*/ 71 w 96"/>
                  <a:gd name="T33" fmla="*/ 27 h 63"/>
                  <a:gd name="T34" fmla="*/ 68 w 96"/>
                  <a:gd name="T35" fmla="*/ 25 h 63"/>
                  <a:gd name="T36" fmla="*/ 60 w 96"/>
                  <a:gd name="T37" fmla="*/ 20 h 63"/>
                  <a:gd name="T38" fmla="*/ 49 w 96"/>
                  <a:gd name="T39" fmla="*/ 12 h 63"/>
                  <a:gd name="T40" fmla="*/ 41 w 96"/>
                  <a:gd name="T41" fmla="*/ 10 h 63"/>
                  <a:gd name="T42" fmla="*/ 38 w 96"/>
                  <a:gd name="T43" fmla="*/ 0 h 63"/>
                  <a:gd name="T44" fmla="*/ 27 w 96"/>
                  <a:gd name="T45" fmla="*/ 12 h 63"/>
                  <a:gd name="T46" fmla="*/ 25 w 96"/>
                  <a:gd name="T47" fmla="*/ 12 h 63"/>
                  <a:gd name="T48" fmla="*/ 16 w 96"/>
                  <a:gd name="T49" fmla="*/ 17 h 63"/>
                  <a:gd name="T50" fmla="*/ 8 w 96"/>
                  <a:gd name="T51" fmla="*/ 25 h 63"/>
                  <a:gd name="T52" fmla="*/ 8 w 96"/>
                  <a:gd name="T53" fmla="*/ 30 h 63"/>
                  <a:gd name="T54" fmla="*/ 8 w 96"/>
                  <a:gd name="T55" fmla="*/ 37 h 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6"/>
                  <a:gd name="T85" fmla="*/ 0 h 63"/>
                  <a:gd name="T86" fmla="*/ 96 w 96"/>
                  <a:gd name="T87" fmla="*/ 63 h 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6" h="63">
                    <a:moveTo>
                      <a:pt x="8" y="37"/>
                    </a:moveTo>
                    <a:lnTo>
                      <a:pt x="0" y="47"/>
                    </a:lnTo>
                    <a:lnTo>
                      <a:pt x="3" y="47"/>
                    </a:lnTo>
                    <a:lnTo>
                      <a:pt x="11" y="47"/>
                    </a:lnTo>
                    <a:lnTo>
                      <a:pt x="16" y="49"/>
                    </a:lnTo>
                    <a:lnTo>
                      <a:pt x="19" y="54"/>
                    </a:lnTo>
                    <a:lnTo>
                      <a:pt x="22" y="57"/>
                    </a:lnTo>
                    <a:lnTo>
                      <a:pt x="25" y="62"/>
                    </a:lnTo>
                    <a:lnTo>
                      <a:pt x="33" y="62"/>
                    </a:lnTo>
                    <a:lnTo>
                      <a:pt x="41" y="59"/>
                    </a:lnTo>
                    <a:lnTo>
                      <a:pt x="65" y="47"/>
                    </a:lnTo>
                    <a:lnTo>
                      <a:pt x="84" y="52"/>
                    </a:lnTo>
                    <a:lnTo>
                      <a:pt x="95" y="44"/>
                    </a:lnTo>
                    <a:lnTo>
                      <a:pt x="92" y="42"/>
                    </a:lnTo>
                    <a:lnTo>
                      <a:pt x="87" y="37"/>
                    </a:lnTo>
                    <a:lnTo>
                      <a:pt x="81" y="32"/>
                    </a:lnTo>
                    <a:lnTo>
                      <a:pt x="71" y="27"/>
                    </a:lnTo>
                    <a:lnTo>
                      <a:pt x="68" y="25"/>
                    </a:lnTo>
                    <a:lnTo>
                      <a:pt x="60" y="20"/>
                    </a:lnTo>
                    <a:lnTo>
                      <a:pt x="49" y="12"/>
                    </a:lnTo>
                    <a:lnTo>
                      <a:pt x="41" y="10"/>
                    </a:lnTo>
                    <a:lnTo>
                      <a:pt x="38" y="0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16" y="17"/>
                    </a:lnTo>
                    <a:lnTo>
                      <a:pt x="8" y="25"/>
                    </a:lnTo>
                    <a:lnTo>
                      <a:pt x="8" y="30"/>
                    </a:lnTo>
                    <a:lnTo>
                      <a:pt x="8" y="37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2" name="Freeform 446"/>
              <p:cNvSpPr>
                <a:spLocks/>
              </p:cNvSpPr>
              <p:nvPr/>
            </p:nvSpPr>
            <p:spPr bwMode="auto">
              <a:xfrm>
                <a:off x="1484" y="1292"/>
                <a:ext cx="35" cy="11"/>
              </a:xfrm>
              <a:custGeom>
                <a:avLst/>
                <a:gdLst>
                  <a:gd name="T0" fmla="*/ 10 w 37"/>
                  <a:gd name="T1" fmla="*/ 1 h 11"/>
                  <a:gd name="T2" fmla="*/ 8 w 37"/>
                  <a:gd name="T3" fmla="*/ 1 h 11"/>
                  <a:gd name="T4" fmla="*/ 3 w 37"/>
                  <a:gd name="T5" fmla="*/ 1 h 11"/>
                  <a:gd name="T6" fmla="*/ 0 w 37"/>
                  <a:gd name="T7" fmla="*/ 3 h 11"/>
                  <a:gd name="T8" fmla="*/ 3 w 37"/>
                  <a:gd name="T9" fmla="*/ 9 h 11"/>
                  <a:gd name="T10" fmla="*/ 5 w 37"/>
                  <a:gd name="T11" fmla="*/ 9 h 11"/>
                  <a:gd name="T12" fmla="*/ 13 w 37"/>
                  <a:gd name="T13" fmla="*/ 10 h 11"/>
                  <a:gd name="T14" fmla="*/ 21 w 37"/>
                  <a:gd name="T15" fmla="*/ 10 h 11"/>
                  <a:gd name="T16" fmla="*/ 28 w 37"/>
                  <a:gd name="T17" fmla="*/ 9 h 11"/>
                  <a:gd name="T18" fmla="*/ 33 w 37"/>
                  <a:gd name="T19" fmla="*/ 9 h 11"/>
                  <a:gd name="T20" fmla="*/ 36 w 37"/>
                  <a:gd name="T21" fmla="*/ 7 h 11"/>
                  <a:gd name="T22" fmla="*/ 36 w 37"/>
                  <a:gd name="T23" fmla="*/ 4 h 11"/>
                  <a:gd name="T24" fmla="*/ 31 w 37"/>
                  <a:gd name="T25" fmla="*/ 1 h 11"/>
                  <a:gd name="T26" fmla="*/ 26 w 37"/>
                  <a:gd name="T27" fmla="*/ 0 h 11"/>
                  <a:gd name="T28" fmla="*/ 21 w 37"/>
                  <a:gd name="T29" fmla="*/ 0 h 11"/>
                  <a:gd name="T30" fmla="*/ 13 w 37"/>
                  <a:gd name="T31" fmla="*/ 1 h 11"/>
                  <a:gd name="T32" fmla="*/ 10 w 37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1"/>
                  <a:gd name="T53" fmla="*/ 37 w 3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1">
                    <a:moveTo>
                      <a:pt x="10" y="1"/>
                    </a:moveTo>
                    <a:lnTo>
                      <a:pt x="8" y="1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8" y="9"/>
                    </a:lnTo>
                    <a:lnTo>
                      <a:pt x="33" y="9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1" y="1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10" y="1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3" name="Freeform 447"/>
              <p:cNvSpPr>
                <a:spLocks/>
              </p:cNvSpPr>
              <p:nvPr/>
            </p:nvSpPr>
            <p:spPr bwMode="auto">
              <a:xfrm>
                <a:off x="1306" y="1483"/>
                <a:ext cx="95" cy="129"/>
              </a:xfrm>
              <a:custGeom>
                <a:avLst/>
                <a:gdLst>
                  <a:gd name="T0" fmla="*/ 14 w 100"/>
                  <a:gd name="T1" fmla="*/ 51 h 137"/>
                  <a:gd name="T2" fmla="*/ 3 w 100"/>
                  <a:gd name="T3" fmla="*/ 53 h 137"/>
                  <a:gd name="T4" fmla="*/ 0 w 100"/>
                  <a:gd name="T5" fmla="*/ 59 h 137"/>
                  <a:gd name="T6" fmla="*/ 3 w 100"/>
                  <a:gd name="T7" fmla="*/ 69 h 137"/>
                  <a:gd name="T8" fmla="*/ 7 w 100"/>
                  <a:gd name="T9" fmla="*/ 79 h 137"/>
                  <a:gd name="T10" fmla="*/ 17 w 100"/>
                  <a:gd name="T11" fmla="*/ 91 h 137"/>
                  <a:gd name="T12" fmla="*/ 26 w 100"/>
                  <a:gd name="T13" fmla="*/ 93 h 137"/>
                  <a:gd name="T14" fmla="*/ 33 w 100"/>
                  <a:gd name="T15" fmla="*/ 104 h 137"/>
                  <a:gd name="T16" fmla="*/ 38 w 100"/>
                  <a:gd name="T17" fmla="*/ 114 h 137"/>
                  <a:gd name="T18" fmla="*/ 45 w 100"/>
                  <a:gd name="T19" fmla="*/ 126 h 137"/>
                  <a:gd name="T20" fmla="*/ 54 w 100"/>
                  <a:gd name="T21" fmla="*/ 134 h 137"/>
                  <a:gd name="T22" fmla="*/ 73 w 100"/>
                  <a:gd name="T23" fmla="*/ 134 h 137"/>
                  <a:gd name="T24" fmla="*/ 82 w 100"/>
                  <a:gd name="T25" fmla="*/ 128 h 137"/>
                  <a:gd name="T26" fmla="*/ 96 w 100"/>
                  <a:gd name="T27" fmla="*/ 116 h 137"/>
                  <a:gd name="T28" fmla="*/ 96 w 100"/>
                  <a:gd name="T29" fmla="*/ 110 h 137"/>
                  <a:gd name="T30" fmla="*/ 96 w 100"/>
                  <a:gd name="T31" fmla="*/ 83 h 137"/>
                  <a:gd name="T32" fmla="*/ 92 w 100"/>
                  <a:gd name="T33" fmla="*/ 73 h 137"/>
                  <a:gd name="T34" fmla="*/ 89 w 100"/>
                  <a:gd name="T35" fmla="*/ 61 h 137"/>
                  <a:gd name="T36" fmla="*/ 73 w 100"/>
                  <a:gd name="T37" fmla="*/ 61 h 137"/>
                  <a:gd name="T38" fmla="*/ 73 w 100"/>
                  <a:gd name="T39" fmla="*/ 53 h 137"/>
                  <a:gd name="T40" fmla="*/ 82 w 100"/>
                  <a:gd name="T41" fmla="*/ 43 h 137"/>
                  <a:gd name="T42" fmla="*/ 92 w 100"/>
                  <a:gd name="T43" fmla="*/ 39 h 137"/>
                  <a:gd name="T44" fmla="*/ 92 w 100"/>
                  <a:gd name="T45" fmla="*/ 21 h 137"/>
                  <a:gd name="T46" fmla="*/ 85 w 100"/>
                  <a:gd name="T47" fmla="*/ 15 h 137"/>
                  <a:gd name="T48" fmla="*/ 78 w 100"/>
                  <a:gd name="T49" fmla="*/ 0 h 137"/>
                  <a:gd name="T50" fmla="*/ 54 w 100"/>
                  <a:gd name="T51" fmla="*/ 6 h 137"/>
                  <a:gd name="T52" fmla="*/ 50 w 100"/>
                  <a:gd name="T53" fmla="*/ 4 h 137"/>
                  <a:gd name="T54" fmla="*/ 33 w 100"/>
                  <a:gd name="T55" fmla="*/ 4 h 137"/>
                  <a:gd name="T56" fmla="*/ 26 w 100"/>
                  <a:gd name="T57" fmla="*/ 13 h 137"/>
                  <a:gd name="T58" fmla="*/ 24 w 100"/>
                  <a:gd name="T59" fmla="*/ 21 h 137"/>
                  <a:gd name="T60" fmla="*/ 26 w 100"/>
                  <a:gd name="T61" fmla="*/ 35 h 137"/>
                  <a:gd name="T62" fmla="*/ 36 w 100"/>
                  <a:gd name="T63" fmla="*/ 45 h 137"/>
                  <a:gd name="T64" fmla="*/ 40 w 100"/>
                  <a:gd name="T65" fmla="*/ 59 h 137"/>
                  <a:gd name="T66" fmla="*/ 33 w 100"/>
                  <a:gd name="T67" fmla="*/ 63 h 137"/>
                  <a:gd name="T68" fmla="*/ 28 w 100"/>
                  <a:gd name="T69" fmla="*/ 61 h 137"/>
                  <a:gd name="T70" fmla="*/ 17 w 100"/>
                  <a:gd name="T71" fmla="*/ 53 h 1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"/>
                  <a:gd name="T109" fmla="*/ 0 h 137"/>
                  <a:gd name="T110" fmla="*/ 100 w 100"/>
                  <a:gd name="T111" fmla="*/ 137 h 1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" h="137">
                    <a:moveTo>
                      <a:pt x="17" y="53"/>
                    </a:moveTo>
                    <a:lnTo>
                      <a:pt x="14" y="51"/>
                    </a:lnTo>
                    <a:lnTo>
                      <a:pt x="7" y="51"/>
                    </a:lnTo>
                    <a:lnTo>
                      <a:pt x="3" y="53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3" y="67"/>
                    </a:lnTo>
                    <a:lnTo>
                      <a:pt x="3" y="69"/>
                    </a:lnTo>
                    <a:lnTo>
                      <a:pt x="3" y="71"/>
                    </a:lnTo>
                    <a:lnTo>
                      <a:pt x="7" y="79"/>
                    </a:lnTo>
                    <a:lnTo>
                      <a:pt x="12" y="89"/>
                    </a:lnTo>
                    <a:lnTo>
                      <a:pt x="17" y="91"/>
                    </a:lnTo>
                    <a:lnTo>
                      <a:pt x="24" y="93"/>
                    </a:lnTo>
                    <a:lnTo>
                      <a:pt x="26" y="93"/>
                    </a:lnTo>
                    <a:lnTo>
                      <a:pt x="28" y="97"/>
                    </a:lnTo>
                    <a:lnTo>
                      <a:pt x="33" y="104"/>
                    </a:lnTo>
                    <a:lnTo>
                      <a:pt x="38" y="112"/>
                    </a:lnTo>
                    <a:lnTo>
                      <a:pt x="38" y="114"/>
                    </a:lnTo>
                    <a:lnTo>
                      <a:pt x="40" y="116"/>
                    </a:lnTo>
                    <a:lnTo>
                      <a:pt x="45" y="126"/>
                    </a:lnTo>
                    <a:lnTo>
                      <a:pt x="50" y="132"/>
                    </a:lnTo>
                    <a:lnTo>
                      <a:pt x="54" y="134"/>
                    </a:lnTo>
                    <a:lnTo>
                      <a:pt x="64" y="136"/>
                    </a:lnTo>
                    <a:lnTo>
                      <a:pt x="73" y="134"/>
                    </a:lnTo>
                    <a:lnTo>
                      <a:pt x="75" y="132"/>
                    </a:lnTo>
                    <a:lnTo>
                      <a:pt x="82" y="128"/>
                    </a:lnTo>
                    <a:lnTo>
                      <a:pt x="92" y="124"/>
                    </a:lnTo>
                    <a:lnTo>
                      <a:pt x="96" y="116"/>
                    </a:lnTo>
                    <a:lnTo>
                      <a:pt x="96" y="114"/>
                    </a:lnTo>
                    <a:lnTo>
                      <a:pt x="96" y="110"/>
                    </a:lnTo>
                    <a:lnTo>
                      <a:pt x="99" y="97"/>
                    </a:lnTo>
                    <a:lnTo>
                      <a:pt x="96" y="83"/>
                    </a:lnTo>
                    <a:lnTo>
                      <a:pt x="94" y="77"/>
                    </a:lnTo>
                    <a:lnTo>
                      <a:pt x="92" y="73"/>
                    </a:lnTo>
                    <a:lnTo>
                      <a:pt x="92" y="59"/>
                    </a:lnTo>
                    <a:lnTo>
                      <a:pt x="89" y="61"/>
                    </a:lnTo>
                    <a:lnTo>
                      <a:pt x="82" y="61"/>
                    </a:lnTo>
                    <a:lnTo>
                      <a:pt x="73" y="61"/>
                    </a:lnTo>
                    <a:lnTo>
                      <a:pt x="71" y="55"/>
                    </a:lnTo>
                    <a:lnTo>
                      <a:pt x="73" y="53"/>
                    </a:lnTo>
                    <a:lnTo>
                      <a:pt x="78" y="47"/>
                    </a:lnTo>
                    <a:lnTo>
                      <a:pt x="82" y="43"/>
                    </a:lnTo>
                    <a:lnTo>
                      <a:pt x="89" y="43"/>
                    </a:lnTo>
                    <a:lnTo>
                      <a:pt x="92" y="39"/>
                    </a:lnTo>
                    <a:lnTo>
                      <a:pt x="94" y="31"/>
                    </a:lnTo>
                    <a:lnTo>
                      <a:pt x="92" y="21"/>
                    </a:lnTo>
                    <a:lnTo>
                      <a:pt x="89" y="17"/>
                    </a:lnTo>
                    <a:lnTo>
                      <a:pt x="85" y="15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0" y="4"/>
                    </a:lnTo>
                    <a:lnTo>
                      <a:pt x="33" y="4"/>
                    </a:lnTo>
                    <a:lnTo>
                      <a:pt x="28" y="6"/>
                    </a:lnTo>
                    <a:lnTo>
                      <a:pt x="26" y="13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9"/>
                    </a:lnTo>
                    <a:lnTo>
                      <a:pt x="26" y="35"/>
                    </a:lnTo>
                    <a:lnTo>
                      <a:pt x="33" y="43"/>
                    </a:lnTo>
                    <a:lnTo>
                      <a:pt x="36" y="45"/>
                    </a:lnTo>
                    <a:lnTo>
                      <a:pt x="38" y="51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28" y="61"/>
                    </a:lnTo>
                    <a:lnTo>
                      <a:pt x="21" y="59"/>
                    </a:lnTo>
                    <a:lnTo>
                      <a:pt x="17" y="53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4" name="Freeform 448"/>
              <p:cNvSpPr>
                <a:spLocks/>
              </p:cNvSpPr>
              <p:nvPr/>
            </p:nvSpPr>
            <p:spPr bwMode="auto">
              <a:xfrm>
                <a:off x="1465" y="1499"/>
                <a:ext cx="78" cy="109"/>
              </a:xfrm>
              <a:custGeom>
                <a:avLst/>
                <a:gdLst>
                  <a:gd name="T0" fmla="*/ 42 w 82"/>
                  <a:gd name="T1" fmla="*/ 0 h 116"/>
                  <a:gd name="T2" fmla="*/ 39 w 82"/>
                  <a:gd name="T3" fmla="*/ 0 h 116"/>
                  <a:gd name="T4" fmla="*/ 34 w 82"/>
                  <a:gd name="T5" fmla="*/ 0 h 116"/>
                  <a:gd name="T6" fmla="*/ 29 w 82"/>
                  <a:gd name="T7" fmla="*/ 0 h 116"/>
                  <a:gd name="T8" fmla="*/ 26 w 82"/>
                  <a:gd name="T9" fmla="*/ 2 h 116"/>
                  <a:gd name="T10" fmla="*/ 26 w 82"/>
                  <a:gd name="T11" fmla="*/ 0 h 116"/>
                  <a:gd name="T12" fmla="*/ 24 w 82"/>
                  <a:gd name="T13" fmla="*/ 0 h 116"/>
                  <a:gd name="T14" fmla="*/ 21 w 82"/>
                  <a:gd name="T15" fmla="*/ 2 h 116"/>
                  <a:gd name="T16" fmla="*/ 18 w 82"/>
                  <a:gd name="T17" fmla="*/ 4 h 116"/>
                  <a:gd name="T18" fmla="*/ 13 w 82"/>
                  <a:gd name="T19" fmla="*/ 8 h 116"/>
                  <a:gd name="T20" fmla="*/ 11 w 82"/>
                  <a:gd name="T21" fmla="*/ 16 h 116"/>
                  <a:gd name="T22" fmla="*/ 11 w 82"/>
                  <a:gd name="T23" fmla="*/ 18 h 116"/>
                  <a:gd name="T24" fmla="*/ 8 w 82"/>
                  <a:gd name="T25" fmla="*/ 22 h 116"/>
                  <a:gd name="T26" fmla="*/ 5 w 82"/>
                  <a:gd name="T27" fmla="*/ 26 h 116"/>
                  <a:gd name="T28" fmla="*/ 0 w 82"/>
                  <a:gd name="T29" fmla="*/ 30 h 116"/>
                  <a:gd name="T30" fmla="*/ 3 w 82"/>
                  <a:gd name="T31" fmla="*/ 32 h 116"/>
                  <a:gd name="T32" fmla="*/ 5 w 82"/>
                  <a:gd name="T33" fmla="*/ 36 h 116"/>
                  <a:gd name="T34" fmla="*/ 5 w 82"/>
                  <a:gd name="T35" fmla="*/ 42 h 116"/>
                  <a:gd name="T36" fmla="*/ 3 w 82"/>
                  <a:gd name="T37" fmla="*/ 50 h 116"/>
                  <a:gd name="T38" fmla="*/ 3 w 82"/>
                  <a:gd name="T39" fmla="*/ 52 h 116"/>
                  <a:gd name="T40" fmla="*/ 3 w 82"/>
                  <a:gd name="T41" fmla="*/ 56 h 116"/>
                  <a:gd name="T42" fmla="*/ 3 w 82"/>
                  <a:gd name="T43" fmla="*/ 64 h 116"/>
                  <a:gd name="T44" fmla="*/ 8 w 82"/>
                  <a:gd name="T45" fmla="*/ 79 h 116"/>
                  <a:gd name="T46" fmla="*/ 11 w 82"/>
                  <a:gd name="T47" fmla="*/ 111 h 116"/>
                  <a:gd name="T48" fmla="*/ 13 w 82"/>
                  <a:gd name="T49" fmla="*/ 113 h 116"/>
                  <a:gd name="T50" fmla="*/ 21 w 82"/>
                  <a:gd name="T51" fmla="*/ 115 h 116"/>
                  <a:gd name="T52" fmla="*/ 24 w 82"/>
                  <a:gd name="T53" fmla="*/ 113 h 116"/>
                  <a:gd name="T54" fmla="*/ 26 w 82"/>
                  <a:gd name="T55" fmla="*/ 111 h 116"/>
                  <a:gd name="T56" fmla="*/ 29 w 82"/>
                  <a:gd name="T57" fmla="*/ 105 h 116"/>
                  <a:gd name="T58" fmla="*/ 29 w 82"/>
                  <a:gd name="T59" fmla="*/ 97 h 116"/>
                  <a:gd name="T60" fmla="*/ 29 w 82"/>
                  <a:gd name="T61" fmla="*/ 93 h 116"/>
                  <a:gd name="T62" fmla="*/ 26 w 82"/>
                  <a:gd name="T63" fmla="*/ 85 h 116"/>
                  <a:gd name="T64" fmla="*/ 29 w 82"/>
                  <a:gd name="T65" fmla="*/ 77 h 116"/>
                  <a:gd name="T66" fmla="*/ 34 w 82"/>
                  <a:gd name="T67" fmla="*/ 75 h 116"/>
                  <a:gd name="T68" fmla="*/ 42 w 82"/>
                  <a:gd name="T69" fmla="*/ 73 h 116"/>
                  <a:gd name="T70" fmla="*/ 44 w 82"/>
                  <a:gd name="T71" fmla="*/ 73 h 116"/>
                  <a:gd name="T72" fmla="*/ 50 w 82"/>
                  <a:gd name="T73" fmla="*/ 71 h 116"/>
                  <a:gd name="T74" fmla="*/ 57 w 82"/>
                  <a:gd name="T75" fmla="*/ 64 h 116"/>
                  <a:gd name="T76" fmla="*/ 62 w 82"/>
                  <a:gd name="T77" fmla="*/ 54 h 116"/>
                  <a:gd name="T78" fmla="*/ 65 w 82"/>
                  <a:gd name="T79" fmla="*/ 52 h 116"/>
                  <a:gd name="T80" fmla="*/ 70 w 82"/>
                  <a:gd name="T81" fmla="*/ 46 h 116"/>
                  <a:gd name="T82" fmla="*/ 73 w 82"/>
                  <a:gd name="T83" fmla="*/ 36 h 116"/>
                  <a:gd name="T84" fmla="*/ 75 w 82"/>
                  <a:gd name="T85" fmla="*/ 26 h 116"/>
                  <a:gd name="T86" fmla="*/ 78 w 82"/>
                  <a:gd name="T87" fmla="*/ 24 h 116"/>
                  <a:gd name="T88" fmla="*/ 81 w 82"/>
                  <a:gd name="T89" fmla="*/ 18 h 116"/>
                  <a:gd name="T90" fmla="*/ 78 w 82"/>
                  <a:gd name="T91" fmla="*/ 12 h 116"/>
                  <a:gd name="T92" fmla="*/ 75 w 82"/>
                  <a:gd name="T93" fmla="*/ 10 h 116"/>
                  <a:gd name="T94" fmla="*/ 68 w 82"/>
                  <a:gd name="T95" fmla="*/ 10 h 116"/>
                  <a:gd name="T96" fmla="*/ 65 w 82"/>
                  <a:gd name="T97" fmla="*/ 10 h 116"/>
                  <a:gd name="T98" fmla="*/ 55 w 82"/>
                  <a:gd name="T99" fmla="*/ 10 h 116"/>
                  <a:gd name="T100" fmla="*/ 47 w 82"/>
                  <a:gd name="T101" fmla="*/ 6 h 116"/>
                  <a:gd name="T102" fmla="*/ 42 w 82"/>
                  <a:gd name="T103" fmla="*/ 0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2"/>
                  <a:gd name="T157" fmla="*/ 0 h 116"/>
                  <a:gd name="T158" fmla="*/ 82 w 82"/>
                  <a:gd name="T159" fmla="*/ 116 h 1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2" h="116">
                    <a:moveTo>
                      <a:pt x="42" y="0"/>
                    </a:moveTo>
                    <a:lnTo>
                      <a:pt x="39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8" y="4"/>
                    </a:lnTo>
                    <a:lnTo>
                      <a:pt x="13" y="8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5" y="36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3" y="52"/>
                    </a:lnTo>
                    <a:lnTo>
                      <a:pt x="3" y="56"/>
                    </a:lnTo>
                    <a:lnTo>
                      <a:pt x="3" y="64"/>
                    </a:lnTo>
                    <a:lnTo>
                      <a:pt x="8" y="79"/>
                    </a:lnTo>
                    <a:lnTo>
                      <a:pt x="11" y="111"/>
                    </a:lnTo>
                    <a:lnTo>
                      <a:pt x="13" y="113"/>
                    </a:lnTo>
                    <a:lnTo>
                      <a:pt x="21" y="115"/>
                    </a:lnTo>
                    <a:lnTo>
                      <a:pt x="24" y="113"/>
                    </a:lnTo>
                    <a:lnTo>
                      <a:pt x="26" y="111"/>
                    </a:lnTo>
                    <a:lnTo>
                      <a:pt x="29" y="105"/>
                    </a:lnTo>
                    <a:lnTo>
                      <a:pt x="29" y="97"/>
                    </a:lnTo>
                    <a:lnTo>
                      <a:pt x="29" y="93"/>
                    </a:lnTo>
                    <a:lnTo>
                      <a:pt x="26" y="85"/>
                    </a:lnTo>
                    <a:lnTo>
                      <a:pt x="29" y="77"/>
                    </a:lnTo>
                    <a:lnTo>
                      <a:pt x="34" y="75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50" y="71"/>
                    </a:lnTo>
                    <a:lnTo>
                      <a:pt x="57" y="64"/>
                    </a:lnTo>
                    <a:lnTo>
                      <a:pt x="62" y="54"/>
                    </a:lnTo>
                    <a:lnTo>
                      <a:pt x="65" y="52"/>
                    </a:lnTo>
                    <a:lnTo>
                      <a:pt x="70" y="46"/>
                    </a:lnTo>
                    <a:lnTo>
                      <a:pt x="73" y="36"/>
                    </a:lnTo>
                    <a:lnTo>
                      <a:pt x="75" y="26"/>
                    </a:lnTo>
                    <a:lnTo>
                      <a:pt x="78" y="24"/>
                    </a:lnTo>
                    <a:lnTo>
                      <a:pt x="81" y="18"/>
                    </a:lnTo>
                    <a:lnTo>
                      <a:pt x="78" y="12"/>
                    </a:lnTo>
                    <a:lnTo>
                      <a:pt x="75" y="10"/>
                    </a:lnTo>
                    <a:lnTo>
                      <a:pt x="68" y="10"/>
                    </a:lnTo>
                    <a:lnTo>
                      <a:pt x="65" y="10"/>
                    </a:lnTo>
                    <a:lnTo>
                      <a:pt x="55" y="10"/>
                    </a:lnTo>
                    <a:lnTo>
                      <a:pt x="47" y="6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5" name="Freeform 449"/>
              <p:cNvSpPr>
                <a:spLocks/>
              </p:cNvSpPr>
              <p:nvPr/>
            </p:nvSpPr>
            <p:spPr bwMode="auto">
              <a:xfrm>
                <a:off x="1025" y="1469"/>
                <a:ext cx="115" cy="117"/>
              </a:xfrm>
              <a:custGeom>
                <a:avLst/>
                <a:gdLst>
                  <a:gd name="T0" fmla="*/ 1 w 122"/>
                  <a:gd name="T1" fmla="*/ 87 h 124"/>
                  <a:gd name="T2" fmla="*/ 0 w 122"/>
                  <a:gd name="T3" fmla="*/ 93 h 124"/>
                  <a:gd name="T4" fmla="*/ 5 w 122"/>
                  <a:gd name="T5" fmla="*/ 101 h 124"/>
                  <a:gd name="T6" fmla="*/ 19 w 122"/>
                  <a:gd name="T7" fmla="*/ 109 h 124"/>
                  <a:gd name="T8" fmla="*/ 22 w 122"/>
                  <a:gd name="T9" fmla="*/ 119 h 124"/>
                  <a:gd name="T10" fmla="*/ 34 w 122"/>
                  <a:gd name="T11" fmla="*/ 123 h 124"/>
                  <a:gd name="T12" fmla="*/ 39 w 122"/>
                  <a:gd name="T13" fmla="*/ 117 h 124"/>
                  <a:gd name="T14" fmla="*/ 41 w 122"/>
                  <a:gd name="T15" fmla="*/ 113 h 124"/>
                  <a:gd name="T16" fmla="*/ 55 w 122"/>
                  <a:gd name="T17" fmla="*/ 113 h 124"/>
                  <a:gd name="T18" fmla="*/ 60 w 122"/>
                  <a:gd name="T19" fmla="*/ 113 h 124"/>
                  <a:gd name="T20" fmla="*/ 64 w 122"/>
                  <a:gd name="T21" fmla="*/ 105 h 124"/>
                  <a:gd name="T22" fmla="*/ 64 w 122"/>
                  <a:gd name="T23" fmla="*/ 97 h 124"/>
                  <a:gd name="T24" fmla="*/ 68 w 122"/>
                  <a:gd name="T25" fmla="*/ 87 h 124"/>
                  <a:gd name="T26" fmla="*/ 81 w 122"/>
                  <a:gd name="T27" fmla="*/ 64 h 124"/>
                  <a:gd name="T28" fmla="*/ 98 w 122"/>
                  <a:gd name="T29" fmla="*/ 50 h 124"/>
                  <a:gd name="T30" fmla="*/ 121 w 122"/>
                  <a:gd name="T31" fmla="*/ 36 h 124"/>
                  <a:gd name="T32" fmla="*/ 112 w 122"/>
                  <a:gd name="T33" fmla="*/ 30 h 124"/>
                  <a:gd name="T34" fmla="*/ 100 w 122"/>
                  <a:gd name="T35" fmla="*/ 20 h 124"/>
                  <a:gd name="T36" fmla="*/ 95 w 122"/>
                  <a:gd name="T37" fmla="*/ 14 h 124"/>
                  <a:gd name="T38" fmla="*/ 87 w 122"/>
                  <a:gd name="T39" fmla="*/ 16 h 124"/>
                  <a:gd name="T40" fmla="*/ 81 w 122"/>
                  <a:gd name="T41" fmla="*/ 22 h 124"/>
                  <a:gd name="T42" fmla="*/ 77 w 122"/>
                  <a:gd name="T43" fmla="*/ 22 h 124"/>
                  <a:gd name="T44" fmla="*/ 74 w 122"/>
                  <a:gd name="T45" fmla="*/ 16 h 124"/>
                  <a:gd name="T46" fmla="*/ 66 w 122"/>
                  <a:gd name="T47" fmla="*/ 8 h 124"/>
                  <a:gd name="T48" fmla="*/ 60 w 122"/>
                  <a:gd name="T49" fmla="*/ 8 h 124"/>
                  <a:gd name="T50" fmla="*/ 51 w 122"/>
                  <a:gd name="T51" fmla="*/ 12 h 124"/>
                  <a:gd name="T52" fmla="*/ 55 w 122"/>
                  <a:gd name="T53" fmla="*/ 6 h 124"/>
                  <a:gd name="T54" fmla="*/ 49 w 122"/>
                  <a:gd name="T55" fmla="*/ 0 h 124"/>
                  <a:gd name="T56" fmla="*/ 38 w 122"/>
                  <a:gd name="T57" fmla="*/ 4 h 124"/>
                  <a:gd name="T58" fmla="*/ 32 w 122"/>
                  <a:gd name="T59" fmla="*/ 10 h 124"/>
                  <a:gd name="T60" fmla="*/ 30 w 122"/>
                  <a:gd name="T61" fmla="*/ 12 h 124"/>
                  <a:gd name="T62" fmla="*/ 20 w 122"/>
                  <a:gd name="T63" fmla="*/ 14 h 124"/>
                  <a:gd name="T64" fmla="*/ 20 w 122"/>
                  <a:gd name="T65" fmla="*/ 26 h 124"/>
                  <a:gd name="T66" fmla="*/ 22 w 122"/>
                  <a:gd name="T67" fmla="*/ 32 h 124"/>
                  <a:gd name="T68" fmla="*/ 20 w 122"/>
                  <a:gd name="T69" fmla="*/ 44 h 124"/>
                  <a:gd name="T70" fmla="*/ 17 w 122"/>
                  <a:gd name="T71" fmla="*/ 50 h 124"/>
                  <a:gd name="T72" fmla="*/ 7 w 122"/>
                  <a:gd name="T73" fmla="*/ 68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2"/>
                  <a:gd name="T112" fmla="*/ 0 h 124"/>
                  <a:gd name="T113" fmla="*/ 122 w 122"/>
                  <a:gd name="T114" fmla="*/ 124 h 1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2" h="124">
                    <a:moveTo>
                      <a:pt x="3" y="85"/>
                    </a:moveTo>
                    <a:lnTo>
                      <a:pt x="1" y="87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3" y="99"/>
                    </a:lnTo>
                    <a:lnTo>
                      <a:pt x="5" y="101"/>
                    </a:lnTo>
                    <a:lnTo>
                      <a:pt x="13" y="103"/>
                    </a:lnTo>
                    <a:lnTo>
                      <a:pt x="19" y="109"/>
                    </a:lnTo>
                    <a:lnTo>
                      <a:pt x="20" y="117"/>
                    </a:lnTo>
                    <a:lnTo>
                      <a:pt x="22" y="119"/>
                    </a:lnTo>
                    <a:lnTo>
                      <a:pt x="28" y="123"/>
                    </a:lnTo>
                    <a:lnTo>
                      <a:pt x="34" y="123"/>
                    </a:lnTo>
                    <a:lnTo>
                      <a:pt x="36" y="121"/>
                    </a:lnTo>
                    <a:lnTo>
                      <a:pt x="39" y="117"/>
                    </a:lnTo>
                    <a:lnTo>
                      <a:pt x="39" y="115"/>
                    </a:lnTo>
                    <a:lnTo>
                      <a:pt x="41" y="113"/>
                    </a:lnTo>
                    <a:lnTo>
                      <a:pt x="47" y="113"/>
                    </a:lnTo>
                    <a:lnTo>
                      <a:pt x="55" y="113"/>
                    </a:lnTo>
                    <a:lnTo>
                      <a:pt x="57" y="113"/>
                    </a:lnTo>
                    <a:lnTo>
                      <a:pt x="60" y="113"/>
                    </a:lnTo>
                    <a:lnTo>
                      <a:pt x="62" y="109"/>
                    </a:lnTo>
                    <a:lnTo>
                      <a:pt x="64" y="105"/>
                    </a:lnTo>
                    <a:lnTo>
                      <a:pt x="64" y="99"/>
                    </a:lnTo>
                    <a:lnTo>
                      <a:pt x="64" y="97"/>
                    </a:lnTo>
                    <a:lnTo>
                      <a:pt x="66" y="93"/>
                    </a:lnTo>
                    <a:lnTo>
                      <a:pt x="68" y="87"/>
                    </a:lnTo>
                    <a:lnTo>
                      <a:pt x="70" y="79"/>
                    </a:lnTo>
                    <a:lnTo>
                      <a:pt x="81" y="64"/>
                    </a:lnTo>
                    <a:lnTo>
                      <a:pt x="89" y="56"/>
                    </a:lnTo>
                    <a:lnTo>
                      <a:pt x="98" y="50"/>
                    </a:lnTo>
                    <a:lnTo>
                      <a:pt x="121" y="44"/>
                    </a:lnTo>
                    <a:lnTo>
                      <a:pt x="121" y="36"/>
                    </a:lnTo>
                    <a:lnTo>
                      <a:pt x="117" y="34"/>
                    </a:lnTo>
                    <a:lnTo>
                      <a:pt x="112" y="30"/>
                    </a:lnTo>
                    <a:lnTo>
                      <a:pt x="102" y="22"/>
                    </a:lnTo>
                    <a:lnTo>
                      <a:pt x="100" y="20"/>
                    </a:lnTo>
                    <a:lnTo>
                      <a:pt x="96" y="16"/>
                    </a:lnTo>
                    <a:lnTo>
                      <a:pt x="95" y="14"/>
                    </a:lnTo>
                    <a:lnTo>
                      <a:pt x="91" y="14"/>
                    </a:lnTo>
                    <a:lnTo>
                      <a:pt x="87" y="16"/>
                    </a:lnTo>
                    <a:lnTo>
                      <a:pt x="83" y="22"/>
                    </a:lnTo>
                    <a:lnTo>
                      <a:pt x="81" y="22"/>
                    </a:lnTo>
                    <a:lnTo>
                      <a:pt x="79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0" y="10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8"/>
                    </a:lnTo>
                    <a:lnTo>
                      <a:pt x="57" y="12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5" y="6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4" y="10"/>
                    </a:lnTo>
                    <a:lnTo>
                      <a:pt x="20" y="14"/>
                    </a:lnTo>
                    <a:lnTo>
                      <a:pt x="20" y="20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2" y="32"/>
                    </a:lnTo>
                    <a:lnTo>
                      <a:pt x="22" y="38"/>
                    </a:lnTo>
                    <a:lnTo>
                      <a:pt x="20" y="44"/>
                    </a:lnTo>
                    <a:lnTo>
                      <a:pt x="19" y="46"/>
                    </a:lnTo>
                    <a:lnTo>
                      <a:pt x="17" y="50"/>
                    </a:lnTo>
                    <a:lnTo>
                      <a:pt x="11" y="56"/>
                    </a:lnTo>
                    <a:lnTo>
                      <a:pt x="7" y="68"/>
                    </a:lnTo>
                    <a:lnTo>
                      <a:pt x="3" y="85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6" name="Freeform 450"/>
              <p:cNvSpPr>
                <a:spLocks/>
              </p:cNvSpPr>
              <p:nvPr/>
            </p:nvSpPr>
            <p:spPr bwMode="auto">
              <a:xfrm>
                <a:off x="1088" y="1525"/>
                <a:ext cx="256" cy="190"/>
              </a:xfrm>
              <a:custGeom>
                <a:avLst/>
                <a:gdLst>
                  <a:gd name="T0" fmla="*/ 37 w 270"/>
                  <a:gd name="T1" fmla="*/ 83 h 202"/>
                  <a:gd name="T2" fmla="*/ 55 w 270"/>
                  <a:gd name="T3" fmla="*/ 81 h 202"/>
                  <a:gd name="T4" fmla="*/ 48 w 270"/>
                  <a:gd name="T5" fmla="*/ 92 h 202"/>
                  <a:gd name="T6" fmla="*/ 30 w 270"/>
                  <a:gd name="T7" fmla="*/ 96 h 202"/>
                  <a:gd name="T8" fmla="*/ 14 w 270"/>
                  <a:gd name="T9" fmla="*/ 94 h 202"/>
                  <a:gd name="T10" fmla="*/ 7 w 270"/>
                  <a:gd name="T11" fmla="*/ 109 h 202"/>
                  <a:gd name="T12" fmla="*/ 25 w 270"/>
                  <a:gd name="T13" fmla="*/ 114 h 202"/>
                  <a:gd name="T14" fmla="*/ 52 w 270"/>
                  <a:gd name="T15" fmla="*/ 114 h 202"/>
                  <a:gd name="T16" fmla="*/ 91 w 270"/>
                  <a:gd name="T17" fmla="*/ 114 h 202"/>
                  <a:gd name="T18" fmla="*/ 100 w 270"/>
                  <a:gd name="T19" fmla="*/ 122 h 202"/>
                  <a:gd name="T20" fmla="*/ 95 w 270"/>
                  <a:gd name="T21" fmla="*/ 142 h 202"/>
                  <a:gd name="T22" fmla="*/ 80 w 270"/>
                  <a:gd name="T23" fmla="*/ 140 h 202"/>
                  <a:gd name="T24" fmla="*/ 48 w 270"/>
                  <a:gd name="T25" fmla="*/ 142 h 202"/>
                  <a:gd name="T26" fmla="*/ 28 w 270"/>
                  <a:gd name="T27" fmla="*/ 144 h 202"/>
                  <a:gd name="T28" fmla="*/ 23 w 270"/>
                  <a:gd name="T29" fmla="*/ 157 h 202"/>
                  <a:gd name="T30" fmla="*/ 46 w 270"/>
                  <a:gd name="T31" fmla="*/ 170 h 202"/>
                  <a:gd name="T32" fmla="*/ 61 w 270"/>
                  <a:gd name="T33" fmla="*/ 175 h 202"/>
                  <a:gd name="T34" fmla="*/ 82 w 270"/>
                  <a:gd name="T35" fmla="*/ 194 h 202"/>
                  <a:gd name="T36" fmla="*/ 93 w 270"/>
                  <a:gd name="T37" fmla="*/ 199 h 202"/>
                  <a:gd name="T38" fmla="*/ 145 w 270"/>
                  <a:gd name="T39" fmla="*/ 188 h 202"/>
                  <a:gd name="T40" fmla="*/ 174 w 270"/>
                  <a:gd name="T41" fmla="*/ 177 h 202"/>
                  <a:gd name="T42" fmla="*/ 204 w 270"/>
                  <a:gd name="T43" fmla="*/ 179 h 202"/>
                  <a:gd name="T44" fmla="*/ 213 w 270"/>
                  <a:gd name="T45" fmla="*/ 184 h 202"/>
                  <a:gd name="T46" fmla="*/ 222 w 270"/>
                  <a:gd name="T47" fmla="*/ 184 h 202"/>
                  <a:gd name="T48" fmla="*/ 240 w 270"/>
                  <a:gd name="T49" fmla="*/ 177 h 202"/>
                  <a:gd name="T50" fmla="*/ 240 w 270"/>
                  <a:gd name="T51" fmla="*/ 166 h 202"/>
                  <a:gd name="T52" fmla="*/ 226 w 270"/>
                  <a:gd name="T53" fmla="*/ 164 h 202"/>
                  <a:gd name="T54" fmla="*/ 229 w 270"/>
                  <a:gd name="T55" fmla="*/ 157 h 202"/>
                  <a:gd name="T56" fmla="*/ 245 w 270"/>
                  <a:gd name="T57" fmla="*/ 153 h 202"/>
                  <a:gd name="T58" fmla="*/ 265 w 270"/>
                  <a:gd name="T59" fmla="*/ 153 h 202"/>
                  <a:gd name="T60" fmla="*/ 269 w 270"/>
                  <a:gd name="T61" fmla="*/ 140 h 202"/>
                  <a:gd name="T62" fmla="*/ 251 w 270"/>
                  <a:gd name="T63" fmla="*/ 131 h 202"/>
                  <a:gd name="T64" fmla="*/ 217 w 270"/>
                  <a:gd name="T65" fmla="*/ 125 h 202"/>
                  <a:gd name="T66" fmla="*/ 208 w 270"/>
                  <a:gd name="T67" fmla="*/ 107 h 202"/>
                  <a:gd name="T68" fmla="*/ 204 w 270"/>
                  <a:gd name="T69" fmla="*/ 57 h 202"/>
                  <a:gd name="T70" fmla="*/ 195 w 270"/>
                  <a:gd name="T71" fmla="*/ 31 h 202"/>
                  <a:gd name="T72" fmla="*/ 172 w 270"/>
                  <a:gd name="T73" fmla="*/ 20 h 202"/>
                  <a:gd name="T74" fmla="*/ 163 w 270"/>
                  <a:gd name="T75" fmla="*/ 37 h 202"/>
                  <a:gd name="T76" fmla="*/ 145 w 270"/>
                  <a:gd name="T77" fmla="*/ 24 h 202"/>
                  <a:gd name="T78" fmla="*/ 134 w 270"/>
                  <a:gd name="T79" fmla="*/ 20 h 202"/>
                  <a:gd name="T80" fmla="*/ 122 w 270"/>
                  <a:gd name="T81" fmla="*/ 33 h 202"/>
                  <a:gd name="T82" fmla="*/ 109 w 270"/>
                  <a:gd name="T83" fmla="*/ 20 h 202"/>
                  <a:gd name="T84" fmla="*/ 95 w 270"/>
                  <a:gd name="T85" fmla="*/ 7 h 202"/>
                  <a:gd name="T86" fmla="*/ 93 w 270"/>
                  <a:gd name="T87" fmla="*/ 31 h 202"/>
                  <a:gd name="T88" fmla="*/ 77 w 270"/>
                  <a:gd name="T89" fmla="*/ 35 h 202"/>
                  <a:gd name="T90" fmla="*/ 75 w 270"/>
                  <a:gd name="T91" fmla="*/ 13 h 202"/>
                  <a:gd name="T92" fmla="*/ 73 w 270"/>
                  <a:gd name="T93" fmla="*/ 7 h 202"/>
                  <a:gd name="T94" fmla="*/ 59 w 270"/>
                  <a:gd name="T95" fmla="*/ 2 h 202"/>
                  <a:gd name="T96" fmla="*/ 30 w 270"/>
                  <a:gd name="T97" fmla="*/ 18 h 202"/>
                  <a:gd name="T98" fmla="*/ 7 w 270"/>
                  <a:gd name="T99" fmla="*/ 39 h 202"/>
                  <a:gd name="T100" fmla="*/ 7 w 270"/>
                  <a:gd name="T101" fmla="*/ 55 h 202"/>
                  <a:gd name="T102" fmla="*/ 0 w 270"/>
                  <a:gd name="T103" fmla="*/ 72 h 202"/>
                  <a:gd name="T104" fmla="*/ 14 w 270"/>
                  <a:gd name="T105" fmla="*/ 83 h 2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0"/>
                  <a:gd name="T160" fmla="*/ 0 h 202"/>
                  <a:gd name="T161" fmla="*/ 270 w 270"/>
                  <a:gd name="T162" fmla="*/ 202 h 2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0" h="202">
                    <a:moveTo>
                      <a:pt x="25" y="83"/>
                    </a:moveTo>
                    <a:lnTo>
                      <a:pt x="30" y="83"/>
                    </a:lnTo>
                    <a:lnTo>
                      <a:pt x="37" y="83"/>
                    </a:lnTo>
                    <a:lnTo>
                      <a:pt x="46" y="83"/>
                    </a:lnTo>
                    <a:lnTo>
                      <a:pt x="52" y="79"/>
                    </a:lnTo>
                    <a:lnTo>
                      <a:pt x="55" y="81"/>
                    </a:lnTo>
                    <a:lnTo>
                      <a:pt x="55" y="85"/>
                    </a:lnTo>
                    <a:lnTo>
                      <a:pt x="52" y="90"/>
                    </a:lnTo>
                    <a:lnTo>
                      <a:pt x="48" y="92"/>
                    </a:lnTo>
                    <a:lnTo>
                      <a:pt x="41" y="94"/>
                    </a:lnTo>
                    <a:lnTo>
                      <a:pt x="32" y="96"/>
                    </a:lnTo>
                    <a:lnTo>
                      <a:pt x="30" y="96"/>
                    </a:lnTo>
                    <a:lnTo>
                      <a:pt x="28" y="94"/>
                    </a:lnTo>
                    <a:lnTo>
                      <a:pt x="18" y="94"/>
                    </a:lnTo>
                    <a:lnTo>
                      <a:pt x="14" y="94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7" y="109"/>
                    </a:lnTo>
                    <a:lnTo>
                      <a:pt x="9" y="109"/>
                    </a:lnTo>
                    <a:lnTo>
                      <a:pt x="14" y="111"/>
                    </a:lnTo>
                    <a:lnTo>
                      <a:pt x="25" y="114"/>
                    </a:lnTo>
                    <a:lnTo>
                      <a:pt x="41" y="114"/>
                    </a:lnTo>
                    <a:lnTo>
                      <a:pt x="46" y="114"/>
                    </a:lnTo>
                    <a:lnTo>
                      <a:pt x="52" y="114"/>
                    </a:lnTo>
                    <a:lnTo>
                      <a:pt x="73" y="111"/>
                    </a:lnTo>
                    <a:lnTo>
                      <a:pt x="82" y="111"/>
                    </a:lnTo>
                    <a:lnTo>
                      <a:pt x="91" y="114"/>
                    </a:lnTo>
                    <a:lnTo>
                      <a:pt x="98" y="116"/>
                    </a:lnTo>
                    <a:lnTo>
                      <a:pt x="100" y="120"/>
                    </a:lnTo>
                    <a:lnTo>
                      <a:pt x="100" y="122"/>
                    </a:lnTo>
                    <a:lnTo>
                      <a:pt x="100" y="125"/>
                    </a:lnTo>
                    <a:lnTo>
                      <a:pt x="100" y="133"/>
                    </a:lnTo>
                    <a:lnTo>
                      <a:pt x="95" y="142"/>
                    </a:lnTo>
                    <a:lnTo>
                      <a:pt x="89" y="142"/>
                    </a:lnTo>
                    <a:lnTo>
                      <a:pt x="82" y="142"/>
                    </a:lnTo>
                    <a:lnTo>
                      <a:pt x="80" y="140"/>
                    </a:lnTo>
                    <a:lnTo>
                      <a:pt x="73" y="140"/>
                    </a:lnTo>
                    <a:lnTo>
                      <a:pt x="64" y="138"/>
                    </a:lnTo>
                    <a:lnTo>
                      <a:pt x="48" y="142"/>
                    </a:lnTo>
                    <a:lnTo>
                      <a:pt x="43" y="142"/>
                    </a:lnTo>
                    <a:lnTo>
                      <a:pt x="37" y="140"/>
                    </a:lnTo>
                    <a:lnTo>
                      <a:pt x="28" y="144"/>
                    </a:lnTo>
                    <a:lnTo>
                      <a:pt x="25" y="149"/>
                    </a:lnTo>
                    <a:lnTo>
                      <a:pt x="23" y="155"/>
                    </a:lnTo>
                    <a:lnTo>
                      <a:pt x="23" y="157"/>
                    </a:lnTo>
                    <a:lnTo>
                      <a:pt x="28" y="162"/>
                    </a:lnTo>
                    <a:lnTo>
                      <a:pt x="39" y="168"/>
                    </a:lnTo>
                    <a:lnTo>
                      <a:pt x="46" y="170"/>
                    </a:lnTo>
                    <a:lnTo>
                      <a:pt x="57" y="173"/>
                    </a:lnTo>
                    <a:lnTo>
                      <a:pt x="59" y="173"/>
                    </a:lnTo>
                    <a:lnTo>
                      <a:pt x="61" y="175"/>
                    </a:lnTo>
                    <a:lnTo>
                      <a:pt x="70" y="181"/>
                    </a:lnTo>
                    <a:lnTo>
                      <a:pt x="77" y="190"/>
                    </a:lnTo>
                    <a:lnTo>
                      <a:pt x="82" y="194"/>
                    </a:lnTo>
                    <a:lnTo>
                      <a:pt x="82" y="201"/>
                    </a:lnTo>
                    <a:lnTo>
                      <a:pt x="84" y="201"/>
                    </a:lnTo>
                    <a:lnTo>
                      <a:pt x="93" y="199"/>
                    </a:lnTo>
                    <a:lnTo>
                      <a:pt x="102" y="197"/>
                    </a:lnTo>
                    <a:lnTo>
                      <a:pt x="116" y="194"/>
                    </a:lnTo>
                    <a:lnTo>
                      <a:pt x="145" y="188"/>
                    </a:lnTo>
                    <a:lnTo>
                      <a:pt x="159" y="184"/>
                    </a:lnTo>
                    <a:lnTo>
                      <a:pt x="170" y="177"/>
                    </a:lnTo>
                    <a:lnTo>
                      <a:pt x="174" y="177"/>
                    </a:lnTo>
                    <a:lnTo>
                      <a:pt x="184" y="175"/>
                    </a:lnTo>
                    <a:lnTo>
                      <a:pt x="195" y="177"/>
                    </a:lnTo>
                    <a:lnTo>
                      <a:pt x="204" y="179"/>
                    </a:lnTo>
                    <a:lnTo>
                      <a:pt x="208" y="186"/>
                    </a:lnTo>
                    <a:lnTo>
                      <a:pt x="211" y="186"/>
                    </a:lnTo>
                    <a:lnTo>
                      <a:pt x="213" y="184"/>
                    </a:lnTo>
                    <a:lnTo>
                      <a:pt x="217" y="179"/>
                    </a:lnTo>
                    <a:lnTo>
                      <a:pt x="220" y="181"/>
                    </a:lnTo>
                    <a:lnTo>
                      <a:pt x="222" y="184"/>
                    </a:lnTo>
                    <a:lnTo>
                      <a:pt x="231" y="184"/>
                    </a:lnTo>
                    <a:lnTo>
                      <a:pt x="236" y="181"/>
                    </a:lnTo>
                    <a:lnTo>
                      <a:pt x="240" y="177"/>
                    </a:lnTo>
                    <a:lnTo>
                      <a:pt x="242" y="175"/>
                    </a:lnTo>
                    <a:lnTo>
                      <a:pt x="242" y="170"/>
                    </a:lnTo>
                    <a:lnTo>
                      <a:pt x="240" y="166"/>
                    </a:lnTo>
                    <a:lnTo>
                      <a:pt x="236" y="166"/>
                    </a:lnTo>
                    <a:lnTo>
                      <a:pt x="229" y="166"/>
                    </a:lnTo>
                    <a:lnTo>
                      <a:pt x="226" y="164"/>
                    </a:lnTo>
                    <a:lnTo>
                      <a:pt x="224" y="162"/>
                    </a:lnTo>
                    <a:lnTo>
                      <a:pt x="226" y="157"/>
                    </a:lnTo>
                    <a:lnTo>
                      <a:pt x="229" y="157"/>
                    </a:lnTo>
                    <a:lnTo>
                      <a:pt x="233" y="155"/>
                    </a:lnTo>
                    <a:lnTo>
                      <a:pt x="238" y="155"/>
                    </a:lnTo>
                    <a:lnTo>
                      <a:pt x="245" y="153"/>
                    </a:lnTo>
                    <a:lnTo>
                      <a:pt x="256" y="153"/>
                    </a:lnTo>
                    <a:lnTo>
                      <a:pt x="263" y="155"/>
                    </a:lnTo>
                    <a:lnTo>
                      <a:pt x="265" y="153"/>
                    </a:lnTo>
                    <a:lnTo>
                      <a:pt x="269" y="149"/>
                    </a:lnTo>
                    <a:lnTo>
                      <a:pt x="269" y="144"/>
                    </a:lnTo>
                    <a:lnTo>
                      <a:pt x="269" y="140"/>
                    </a:lnTo>
                    <a:lnTo>
                      <a:pt x="265" y="138"/>
                    </a:lnTo>
                    <a:lnTo>
                      <a:pt x="256" y="133"/>
                    </a:lnTo>
                    <a:lnTo>
                      <a:pt x="251" y="131"/>
                    </a:lnTo>
                    <a:lnTo>
                      <a:pt x="245" y="129"/>
                    </a:lnTo>
                    <a:lnTo>
                      <a:pt x="233" y="127"/>
                    </a:lnTo>
                    <a:lnTo>
                      <a:pt x="217" y="125"/>
                    </a:lnTo>
                    <a:lnTo>
                      <a:pt x="217" y="122"/>
                    </a:lnTo>
                    <a:lnTo>
                      <a:pt x="215" y="120"/>
                    </a:lnTo>
                    <a:lnTo>
                      <a:pt x="208" y="107"/>
                    </a:lnTo>
                    <a:lnTo>
                      <a:pt x="204" y="85"/>
                    </a:lnTo>
                    <a:lnTo>
                      <a:pt x="204" y="59"/>
                    </a:lnTo>
                    <a:lnTo>
                      <a:pt x="204" y="57"/>
                    </a:lnTo>
                    <a:lnTo>
                      <a:pt x="204" y="52"/>
                    </a:lnTo>
                    <a:lnTo>
                      <a:pt x="199" y="37"/>
                    </a:lnTo>
                    <a:lnTo>
                      <a:pt x="195" y="31"/>
                    </a:lnTo>
                    <a:lnTo>
                      <a:pt x="188" y="24"/>
                    </a:lnTo>
                    <a:lnTo>
                      <a:pt x="181" y="20"/>
                    </a:lnTo>
                    <a:lnTo>
                      <a:pt x="172" y="20"/>
                    </a:lnTo>
                    <a:lnTo>
                      <a:pt x="170" y="22"/>
                    </a:lnTo>
                    <a:lnTo>
                      <a:pt x="168" y="28"/>
                    </a:lnTo>
                    <a:lnTo>
                      <a:pt x="163" y="37"/>
                    </a:lnTo>
                    <a:lnTo>
                      <a:pt x="161" y="46"/>
                    </a:lnTo>
                    <a:lnTo>
                      <a:pt x="145" y="26"/>
                    </a:lnTo>
                    <a:lnTo>
                      <a:pt x="145" y="24"/>
                    </a:lnTo>
                    <a:lnTo>
                      <a:pt x="141" y="20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32" y="22"/>
                    </a:lnTo>
                    <a:lnTo>
                      <a:pt x="127" y="28"/>
                    </a:lnTo>
                    <a:lnTo>
                      <a:pt x="122" y="33"/>
                    </a:lnTo>
                    <a:lnTo>
                      <a:pt x="120" y="35"/>
                    </a:lnTo>
                    <a:lnTo>
                      <a:pt x="116" y="31"/>
                    </a:lnTo>
                    <a:lnTo>
                      <a:pt x="109" y="20"/>
                    </a:lnTo>
                    <a:lnTo>
                      <a:pt x="104" y="11"/>
                    </a:lnTo>
                    <a:lnTo>
                      <a:pt x="98" y="7"/>
                    </a:lnTo>
                    <a:lnTo>
                      <a:pt x="95" y="7"/>
                    </a:lnTo>
                    <a:lnTo>
                      <a:pt x="93" y="11"/>
                    </a:lnTo>
                    <a:lnTo>
                      <a:pt x="93" y="22"/>
                    </a:lnTo>
                    <a:lnTo>
                      <a:pt x="93" y="31"/>
                    </a:lnTo>
                    <a:lnTo>
                      <a:pt x="91" y="37"/>
                    </a:lnTo>
                    <a:lnTo>
                      <a:pt x="82" y="37"/>
                    </a:lnTo>
                    <a:lnTo>
                      <a:pt x="77" y="35"/>
                    </a:lnTo>
                    <a:lnTo>
                      <a:pt x="75" y="31"/>
                    </a:lnTo>
                    <a:lnTo>
                      <a:pt x="73" y="22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3" y="7"/>
                    </a:lnTo>
                    <a:lnTo>
                      <a:pt x="70" y="2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55" y="7"/>
                    </a:lnTo>
                    <a:lnTo>
                      <a:pt x="48" y="9"/>
                    </a:lnTo>
                    <a:lnTo>
                      <a:pt x="30" y="18"/>
                    </a:lnTo>
                    <a:lnTo>
                      <a:pt x="16" y="26"/>
                    </a:lnTo>
                    <a:lnTo>
                      <a:pt x="9" y="33"/>
                    </a:lnTo>
                    <a:lnTo>
                      <a:pt x="7" y="39"/>
                    </a:lnTo>
                    <a:lnTo>
                      <a:pt x="7" y="42"/>
                    </a:lnTo>
                    <a:lnTo>
                      <a:pt x="9" y="48"/>
                    </a:lnTo>
                    <a:lnTo>
                      <a:pt x="7" y="55"/>
                    </a:lnTo>
                    <a:lnTo>
                      <a:pt x="3" y="61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7" y="79"/>
                    </a:lnTo>
                    <a:lnTo>
                      <a:pt x="14" y="83"/>
                    </a:lnTo>
                    <a:lnTo>
                      <a:pt x="25" y="83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7" name="Freeform 451"/>
              <p:cNvSpPr>
                <a:spLocks/>
              </p:cNvSpPr>
              <p:nvPr/>
            </p:nvSpPr>
            <p:spPr bwMode="auto">
              <a:xfrm>
                <a:off x="1097" y="1309"/>
                <a:ext cx="132" cy="93"/>
              </a:xfrm>
              <a:custGeom>
                <a:avLst/>
                <a:gdLst>
                  <a:gd name="T0" fmla="*/ 68 w 139"/>
                  <a:gd name="T1" fmla="*/ 22 h 98"/>
                  <a:gd name="T2" fmla="*/ 66 w 139"/>
                  <a:gd name="T3" fmla="*/ 24 h 98"/>
                  <a:gd name="T4" fmla="*/ 62 w 139"/>
                  <a:gd name="T5" fmla="*/ 29 h 98"/>
                  <a:gd name="T6" fmla="*/ 58 w 139"/>
                  <a:gd name="T7" fmla="*/ 35 h 98"/>
                  <a:gd name="T8" fmla="*/ 50 w 139"/>
                  <a:gd name="T9" fmla="*/ 44 h 98"/>
                  <a:gd name="T10" fmla="*/ 35 w 139"/>
                  <a:gd name="T11" fmla="*/ 60 h 98"/>
                  <a:gd name="T12" fmla="*/ 29 w 139"/>
                  <a:gd name="T13" fmla="*/ 67 h 98"/>
                  <a:gd name="T14" fmla="*/ 23 w 139"/>
                  <a:gd name="T15" fmla="*/ 70 h 98"/>
                  <a:gd name="T16" fmla="*/ 17 w 139"/>
                  <a:gd name="T17" fmla="*/ 72 h 98"/>
                  <a:gd name="T18" fmla="*/ 13 w 139"/>
                  <a:gd name="T19" fmla="*/ 74 h 98"/>
                  <a:gd name="T20" fmla="*/ 3 w 139"/>
                  <a:gd name="T21" fmla="*/ 75 h 98"/>
                  <a:gd name="T22" fmla="*/ 0 w 139"/>
                  <a:gd name="T23" fmla="*/ 75 h 98"/>
                  <a:gd name="T24" fmla="*/ 0 w 139"/>
                  <a:gd name="T25" fmla="*/ 79 h 98"/>
                  <a:gd name="T26" fmla="*/ 3 w 139"/>
                  <a:gd name="T27" fmla="*/ 82 h 98"/>
                  <a:gd name="T28" fmla="*/ 9 w 139"/>
                  <a:gd name="T29" fmla="*/ 89 h 98"/>
                  <a:gd name="T30" fmla="*/ 11 w 139"/>
                  <a:gd name="T31" fmla="*/ 89 h 98"/>
                  <a:gd name="T32" fmla="*/ 13 w 139"/>
                  <a:gd name="T33" fmla="*/ 90 h 98"/>
                  <a:gd name="T34" fmla="*/ 21 w 139"/>
                  <a:gd name="T35" fmla="*/ 95 h 98"/>
                  <a:gd name="T36" fmla="*/ 27 w 139"/>
                  <a:gd name="T37" fmla="*/ 97 h 98"/>
                  <a:gd name="T38" fmla="*/ 33 w 139"/>
                  <a:gd name="T39" fmla="*/ 97 h 98"/>
                  <a:gd name="T40" fmla="*/ 39 w 139"/>
                  <a:gd name="T41" fmla="*/ 95 h 98"/>
                  <a:gd name="T42" fmla="*/ 46 w 139"/>
                  <a:gd name="T43" fmla="*/ 92 h 98"/>
                  <a:gd name="T44" fmla="*/ 46 w 139"/>
                  <a:gd name="T45" fmla="*/ 94 h 98"/>
                  <a:gd name="T46" fmla="*/ 50 w 139"/>
                  <a:gd name="T47" fmla="*/ 97 h 98"/>
                  <a:gd name="T48" fmla="*/ 56 w 139"/>
                  <a:gd name="T49" fmla="*/ 97 h 98"/>
                  <a:gd name="T50" fmla="*/ 64 w 139"/>
                  <a:gd name="T51" fmla="*/ 95 h 98"/>
                  <a:gd name="T52" fmla="*/ 66 w 139"/>
                  <a:gd name="T53" fmla="*/ 95 h 98"/>
                  <a:gd name="T54" fmla="*/ 68 w 139"/>
                  <a:gd name="T55" fmla="*/ 92 h 98"/>
                  <a:gd name="T56" fmla="*/ 76 w 139"/>
                  <a:gd name="T57" fmla="*/ 85 h 98"/>
                  <a:gd name="T58" fmla="*/ 87 w 139"/>
                  <a:gd name="T59" fmla="*/ 75 h 98"/>
                  <a:gd name="T60" fmla="*/ 93 w 139"/>
                  <a:gd name="T61" fmla="*/ 64 h 98"/>
                  <a:gd name="T62" fmla="*/ 95 w 139"/>
                  <a:gd name="T63" fmla="*/ 65 h 98"/>
                  <a:gd name="T64" fmla="*/ 99 w 139"/>
                  <a:gd name="T65" fmla="*/ 69 h 98"/>
                  <a:gd name="T66" fmla="*/ 103 w 139"/>
                  <a:gd name="T67" fmla="*/ 69 h 98"/>
                  <a:gd name="T68" fmla="*/ 107 w 139"/>
                  <a:gd name="T69" fmla="*/ 69 h 98"/>
                  <a:gd name="T70" fmla="*/ 113 w 139"/>
                  <a:gd name="T71" fmla="*/ 65 h 98"/>
                  <a:gd name="T72" fmla="*/ 117 w 139"/>
                  <a:gd name="T73" fmla="*/ 60 h 98"/>
                  <a:gd name="T74" fmla="*/ 119 w 139"/>
                  <a:gd name="T75" fmla="*/ 59 h 98"/>
                  <a:gd name="T76" fmla="*/ 121 w 139"/>
                  <a:gd name="T77" fmla="*/ 54 h 98"/>
                  <a:gd name="T78" fmla="*/ 124 w 139"/>
                  <a:gd name="T79" fmla="*/ 47 h 98"/>
                  <a:gd name="T80" fmla="*/ 121 w 139"/>
                  <a:gd name="T81" fmla="*/ 45 h 98"/>
                  <a:gd name="T82" fmla="*/ 117 w 139"/>
                  <a:gd name="T83" fmla="*/ 45 h 98"/>
                  <a:gd name="T84" fmla="*/ 119 w 139"/>
                  <a:gd name="T85" fmla="*/ 44 h 98"/>
                  <a:gd name="T86" fmla="*/ 126 w 139"/>
                  <a:gd name="T87" fmla="*/ 39 h 98"/>
                  <a:gd name="T88" fmla="*/ 128 w 139"/>
                  <a:gd name="T89" fmla="*/ 32 h 98"/>
                  <a:gd name="T90" fmla="*/ 128 w 139"/>
                  <a:gd name="T91" fmla="*/ 30 h 98"/>
                  <a:gd name="T92" fmla="*/ 126 w 139"/>
                  <a:gd name="T93" fmla="*/ 29 h 98"/>
                  <a:gd name="T94" fmla="*/ 126 w 139"/>
                  <a:gd name="T95" fmla="*/ 27 h 98"/>
                  <a:gd name="T96" fmla="*/ 130 w 139"/>
                  <a:gd name="T97" fmla="*/ 22 h 98"/>
                  <a:gd name="T98" fmla="*/ 132 w 139"/>
                  <a:gd name="T99" fmla="*/ 17 h 98"/>
                  <a:gd name="T100" fmla="*/ 138 w 139"/>
                  <a:gd name="T101" fmla="*/ 15 h 98"/>
                  <a:gd name="T102" fmla="*/ 136 w 139"/>
                  <a:gd name="T103" fmla="*/ 14 h 98"/>
                  <a:gd name="T104" fmla="*/ 130 w 139"/>
                  <a:gd name="T105" fmla="*/ 9 h 98"/>
                  <a:gd name="T106" fmla="*/ 121 w 139"/>
                  <a:gd name="T107" fmla="*/ 2 h 98"/>
                  <a:gd name="T108" fmla="*/ 119 w 139"/>
                  <a:gd name="T109" fmla="*/ 0 h 98"/>
                  <a:gd name="T110" fmla="*/ 117 w 139"/>
                  <a:gd name="T111" fmla="*/ 0 h 98"/>
                  <a:gd name="T112" fmla="*/ 99 w 139"/>
                  <a:gd name="T113" fmla="*/ 10 h 98"/>
                  <a:gd name="T114" fmla="*/ 97 w 139"/>
                  <a:gd name="T115" fmla="*/ 10 h 98"/>
                  <a:gd name="T116" fmla="*/ 89 w 139"/>
                  <a:gd name="T117" fmla="*/ 12 h 98"/>
                  <a:gd name="T118" fmla="*/ 78 w 139"/>
                  <a:gd name="T119" fmla="*/ 15 h 98"/>
                  <a:gd name="T120" fmla="*/ 68 w 139"/>
                  <a:gd name="T121" fmla="*/ 22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9"/>
                  <a:gd name="T184" fmla="*/ 0 h 98"/>
                  <a:gd name="T185" fmla="*/ 139 w 139"/>
                  <a:gd name="T186" fmla="*/ 98 h 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9" h="98">
                    <a:moveTo>
                      <a:pt x="68" y="22"/>
                    </a:moveTo>
                    <a:lnTo>
                      <a:pt x="66" y="24"/>
                    </a:lnTo>
                    <a:lnTo>
                      <a:pt x="62" y="29"/>
                    </a:lnTo>
                    <a:lnTo>
                      <a:pt x="58" y="35"/>
                    </a:lnTo>
                    <a:lnTo>
                      <a:pt x="50" y="44"/>
                    </a:lnTo>
                    <a:lnTo>
                      <a:pt x="35" y="60"/>
                    </a:lnTo>
                    <a:lnTo>
                      <a:pt x="29" y="67"/>
                    </a:lnTo>
                    <a:lnTo>
                      <a:pt x="23" y="70"/>
                    </a:lnTo>
                    <a:lnTo>
                      <a:pt x="17" y="72"/>
                    </a:lnTo>
                    <a:lnTo>
                      <a:pt x="13" y="74"/>
                    </a:lnTo>
                    <a:lnTo>
                      <a:pt x="3" y="75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9" y="89"/>
                    </a:lnTo>
                    <a:lnTo>
                      <a:pt x="11" y="89"/>
                    </a:lnTo>
                    <a:lnTo>
                      <a:pt x="13" y="90"/>
                    </a:lnTo>
                    <a:lnTo>
                      <a:pt x="21" y="95"/>
                    </a:lnTo>
                    <a:lnTo>
                      <a:pt x="27" y="97"/>
                    </a:lnTo>
                    <a:lnTo>
                      <a:pt x="33" y="97"/>
                    </a:lnTo>
                    <a:lnTo>
                      <a:pt x="39" y="95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0" y="97"/>
                    </a:lnTo>
                    <a:lnTo>
                      <a:pt x="56" y="97"/>
                    </a:lnTo>
                    <a:lnTo>
                      <a:pt x="64" y="95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6" y="85"/>
                    </a:lnTo>
                    <a:lnTo>
                      <a:pt x="87" y="75"/>
                    </a:lnTo>
                    <a:lnTo>
                      <a:pt x="93" y="64"/>
                    </a:lnTo>
                    <a:lnTo>
                      <a:pt x="95" y="65"/>
                    </a:lnTo>
                    <a:lnTo>
                      <a:pt x="99" y="69"/>
                    </a:lnTo>
                    <a:lnTo>
                      <a:pt x="103" y="69"/>
                    </a:lnTo>
                    <a:lnTo>
                      <a:pt x="107" y="69"/>
                    </a:lnTo>
                    <a:lnTo>
                      <a:pt x="113" y="65"/>
                    </a:lnTo>
                    <a:lnTo>
                      <a:pt x="117" y="60"/>
                    </a:lnTo>
                    <a:lnTo>
                      <a:pt x="119" y="59"/>
                    </a:lnTo>
                    <a:lnTo>
                      <a:pt x="121" y="54"/>
                    </a:lnTo>
                    <a:lnTo>
                      <a:pt x="124" y="47"/>
                    </a:lnTo>
                    <a:lnTo>
                      <a:pt x="121" y="45"/>
                    </a:lnTo>
                    <a:lnTo>
                      <a:pt x="117" y="45"/>
                    </a:lnTo>
                    <a:lnTo>
                      <a:pt x="119" y="44"/>
                    </a:lnTo>
                    <a:lnTo>
                      <a:pt x="126" y="39"/>
                    </a:lnTo>
                    <a:lnTo>
                      <a:pt x="128" y="32"/>
                    </a:lnTo>
                    <a:lnTo>
                      <a:pt x="128" y="30"/>
                    </a:lnTo>
                    <a:lnTo>
                      <a:pt x="126" y="29"/>
                    </a:lnTo>
                    <a:lnTo>
                      <a:pt x="126" y="27"/>
                    </a:lnTo>
                    <a:lnTo>
                      <a:pt x="130" y="22"/>
                    </a:lnTo>
                    <a:lnTo>
                      <a:pt x="132" y="17"/>
                    </a:lnTo>
                    <a:lnTo>
                      <a:pt x="138" y="15"/>
                    </a:lnTo>
                    <a:lnTo>
                      <a:pt x="136" y="14"/>
                    </a:lnTo>
                    <a:lnTo>
                      <a:pt x="130" y="9"/>
                    </a:lnTo>
                    <a:lnTo>
                      <a:pt x="121" y="2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99" y="10"/>
                    </a:lnTo>
                    <a:lnTo>
                      <a:pt x="97" y="10"/>
                    </a:lnTo>
                    <a:lnTo>
                      <a:pt x="89" y="12"/>
                    </a:lnTo>
                    <a:lnTo>
                      <a:pt x="78" y="15"/>
                    </a:lnTo>
                    <a:lnTo>
                      <a:pt x="68" y="22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8" name="Freeform 452"/>
              <p:cNvSpPr>
                <a:spLocks/>
              </p:cNvSpPr>
              <p:nvPr/>
            </p:nvSpPr>
            <p:spPr bwMode="auto">
              <a:xfrm>
                <a:off x="1220" y="1269"/>
                <a:ext cx="25" cy="29"/>
              </a:xfrm>
              <a:custGeom>
                <a:avLst/>
                <a:gdLst>
                  <a:gd name="T0" fmla="*/ 17 w 26"/>
                  <a:gd name="T1" fmla="*/ 2 h 31"/>
                  <a:gd name="T2" fmla="*/ 12 w 26"/>
                  <a:gd name="T3" fmla="*/ 0 h 31"/>
                  <a:gd name="T4" fmla="*/ 6 w 26"/>
                  <a:gd name="T5" fmla="*/ 2 h 31"/>
                  <a:gd name="T6" fmla="*/ 2 w 26"/>
                  <a:gd name="T7" fmla="*/ 3 h 31"/>
                  <a:gd name="T8" fmla="*/ 0 w 26"/>
                  <a:gd name="T9" fmla="*/ 6 h 31"/>
                  <a:gd name="T10" fmla="*/ 0 w 26"/>
                  <a:gd name="T11" fmla="*/ 14 h 31"/>
                  <a:gd name="T12" fmla="*/ 2 w 26"/>
                  <a:gd name="T13" fmla="*/ 23 h 31"/>
                  <a:gd name="T14" fmla="*/ 4 w 26"/>
                  <a:gd name="T15" fmla="*/ 24 h 31"/>
                  <a:gd name="T16" fmla="*/ 6 w 26"/>
                  <a:gd name="T17" fmla="*/ 26 h 31"/>
                  <a:gd name="T18" fmla="*/ 14 w 26"/>
                  <a:gd name="T19" fmla="*/ 30 h 31"/>
                  <a:gd name="T20" fmla="*/ 19 w 26"/>
                  <a:gd name="T21" fmla="*/ 30 h 31"/>
                  <a:gd name="T22" fmla="*/ 21 w 26"/>
                  <a:gd name="T23" fmla="*/ 30 h 31"/>
                  <a:gd name="T24" fmla="*/ 25 w 26"/>
                  <a:gd name="T25" fmla="*/ 27 h 31"/>
                  <a:gd name="T26" fmla="*/ 25 w 26"/>
                  <a:gd name="T27" fmla="*/ 23 h 31"/>
                  <a:gd name="T28" fmla="*/ 25 w 26"/>
                  <a:gd name="T29" fmla="*/ 12 h 31"/>
                  <a:gd name="T30" fmla="*/ 23 w 26"/>
                  <a:gd name="T31" fmla="*/ 6 h 31"/>
                  <a:gd name="T32" fmla="*/ 19 w 26"/>
                  <a:gd name="T33" fmla="*/ 3 h 31"/>
                  <a:gd name="T34" fmla="*/ 17 w 26"/>
                  <a:gd name="T35" fmla="*/ 2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31"/>
                  <a:gd name="T56" fmla="*/ 26 w 26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31">
                    <a:moveTo>
                      <a:pt x="17" y="2"/>
                    </a:moveTo>
                    <a:lnTo>
                      <a:pt x="12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5" y="12"/>
                    </a:lnTo>
                    <a:lnTo>
                      <a:pt x="23" y="6"/>
                    </a:lnTo>
                    <a:lnTo>
                      <a:pt x="19" y="3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69" name="Freeform 453"/>
              <p:cNvSpPr>
                <a:spLocks/>
              </p:cNvSpPr>
              <p:nvPr/>
            </p:nvSpPr>
            <p:spPr bwMode="auto">
              <a:xfrm>
                <a:off x="1248" y="1233"/>
                <a:ext cx="75" cy="41"/>
              </a:xfrm>
              <a:custGeom>
                <a:avLst/>
                <a:gdLst>
                  <a:gd name="T0" fmla="*/ 13 w 79"/>
                  <a:gd name="T1" fmla="*/ 8 h 43"/>
                  <a:gd name="T2" fmla="*/ 11 w 79"/>
                  <a:gd name="T3" fmla="*/ 10 h 43"/>
                  <a:gd name="T4" fmla="*/ 9 w 79"/>
                  <a:gd name="T5" fmla="*/ 11 h 43"/>
                  <a:gd name="T6" fmla="*/ 2 w 79"/>
                  <a:gd name="T7" fmla="*/ 19 h 43"/>
                  <a:gd name="T8" fmla="*/ 0 w 79"/>
                  <a:gd name="T9" fmla="*/ 23 h 43"/>
                  <a:gd name="T10" fmla="*/ 0 w 79"/>
                  <a:gd name="T11" fmla="*/ 29 h 43"/>
                  <a:gd name="T12" fmla="*/ 4 w 79"/>
                  <a:gd name="T13" fmla="*/ 33 h 43"/>
                  <a:gd name="T14" fmla="*/ 11 w 79"/>
                  <a:gd name="T15" fmla="*/ 38 h 43"/>
                  <a:gd name="T16" fmla="*/ 13 w 79"/>
                  <a:gd name="T17" fmla="*/ 35 h 43"/>
                  <a:gd name="T18" fmla="*/ 20 w 79"/>
                  <a:gd name="T19" fmla="*/ 30 h 43"/>
                  <a:gd name="T20" fmla="*/ 24 w 79"/>
                  <a:gd name="T21" fmla="*/ 29 h 43"/>
                  <a:gd name="T22" fmla="*/ 26 w 79"/>
                  <a:gd name="T23" fmla="*/ 27 h 43"/>
                  <a:gd name="T24" fmla="*/ 31 w 79"/>
                  <a:gd name="T25" fmla="*/ 27 h 43"/>
                  <a:gd name="T26" fmla="*/ 33 w 79"/>
                  <a:gd name="T27" fmla="*/ 30 h 43"/>
                  <a:gd name="T28" fmla="*/ 33 w 79"/>
                  <a:gd name="T29" fmla="*/ 32 h 43"/>
                  <a:gd name="T30" fmla="*/ 35 w 79"/>
                  <a:gd name="T31" fmla="*/ 33 h 43"/>
                  <a:gd name="T32" fmla="*/ 44 w 79"/>
                  <a:gd name="T33" fmla="*/ 39 h 43"/>
                  <a:gd name="T34" fmla="*/ 49 w 79"/>
                  <a:gd name="T35" fmla="*/ 42 h 43"/>
                  <a:gd name="T36" fmla="*/ 55 w 79"/>
                  <a:gd name="T37" fmla="*/ 42 h 43"/>
                  <a:gd name="T38" fmla="*/ 62 w 79"/>
                  <a:gd name="T39" fmla="*/ 39 h 43"/>
                  <a:gd name="T40" fmla="*/ 71 w 79"/>
                  <a:gd name="T41" fmla="*/ 33 h 43"/>
                  <a:gd name="T42" fmla="*/ 73 w 79"/>
                  <a:gd name="T43" fmla="*/ 32 h 43"/>
                  <a:gd name="T44" fmla="*/ 78 w 79"/>
                  <a:gd name="T45" fmla="*/ 26 h 43"/>
                  <a:gd name="T46" fmla="*/ 78 w 79"/>
                  <a:gd name="T47" fmla="*/ 23 h 43"/>
                  <a:gd name="T48" fmla="*/ 78 w 79"/>
                  <a:gd name="T49" fmla="*/ 19 h 43"/>
                  <a:gd name="T50" fmla="*/ 73 w 79"/>
                  <a:gd name="T51" fmla="*/ 16 h 43"/>
                  <a:gd name="T52" fmla="*/ 67 w 79"/>
                  <a:gd name="T53" fmla="*/ 13 h 43"/>
                  <a:gd name="T54" fmla="*/ 44 w 79"/>
                  <a:gd name="T55" fmla="*/ 3 h 43"/>
                  <a:gd name="T56" fmla="*/ 42 w 79"/>
                  <a:gd name="T57" fmla="*/ 1 h 43"/>
                  <a:gd name="T58" fmla="*/ 35 w 79"/>
                  <a:gd name="T59" fmla="*/ 0 h 43"/>
                  <a:gd name="T60" fmla="*/ 31 w 79"/>
                  <a:gd name="T61" fmla="*/ 0 h 43"/>
                  <a:gd name="T62" fmla="*/ 24 w 79"/>
                  <a:gd name="T63" fmla="*/ 1 h 43"/>
                  <a:gd name="T64" fmla="*/ 20 w 79"/>
                  <a:gd name="T65" fmla="*/ 4 h 43"/>
                  <a:gd name="T66" fmla="*/ 13 w 79"/>
                  <a:gd name="T67" fmla="*/ 8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"/>
                  <a:gd name="T103" fmla="*/ 0 h 43"/>
                  <a:gd name="T104" fmla="*/ 79 w 79"/>
                  <a:gd name="T105" fmla="*/ 43 h 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" h="43">
                    <a:moveTo>
                      <a:pt x="13" y="8"/>
                    </a:moveTo>
                    <a:lnTo>
                      <a:pt x="11" y="10"/>
                    </a:lnTo>
                    <a:lnTo>
                      <a:pt x="9" y="11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4" y="33"/>
                    </a:lnTo>
                    <a:lnTo>
                      <a:pt x="11" y="38"/>
                    </a:lnTo>
                    <a:lnTo>
                      <a:pt x="13" y="35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6" y="27"/>
                    </a:lnTo>
                    <a:lnTo>
                      <a:pt x="31" y="27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5" y="33"/>
                    </a:lnTo>
                    <a:lnTo>
                      <a:pt x="44" y="39"/>
                    </a:lnTo>
                    <a:lnTo>
                      <a:pt x="49" y="42"/>
                    </a:lnTo>
                    <a:lnTo>
                      <a:pt x="55" y="42"/>
                    </a:lnTo>
                    <a:lnTo>
                      <a:pt x="62" y="39"/>
                    </a:lnTo>
                    <a:lnTo>
                      <a:pt x="71" y="33"/>
                    </a:lnTo>
                    <a:lnTo>
                      <a:pt x="73" y="32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78" y="19"/>
                    </a:lnTo>
                    <a:lnTo>
                      <a:pt x="73" y="16"/>
                    </a:lnTo>
                    <a:lnTo>
                      <a:pt x="67" y="13"/>
                    </a:lnTo>
                    <a:lnTo>
                      <a:pt x="44" y="3"/>
                    </a:lnTo>
                    <a:lnTo>
                      <a:pt x="42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4" y="1"/>
                    </a:lnTo>
                    <a:lnTo>
                      <a:pt x="20" y="4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0" name="Freeform 454"/>
              <p:cNvSpPr>
                <a:spLocks/>
              </p:cNvSpPr>
              <p:nvPr/>
            </p:nvSpPr>
            <p:spPr bwMode="auto">
              <a:xfrm>
                <a:off x="1248" y="1284"/>
                <a:ext cx="66" cy="39"/>
              </a:xfrm>
              <a:custGeom>
                <a:avLst/>
                <a:gdLst>
                  <a:gd name="T0" fmla="*/ 15 w 71"/>
                  <a:gd name="T1" fmla="*/ 0 h 41"/>
                  <a:gd name="T2" fmla="*/ 13 w 71"/>
                  <a:gd name="T3" fmla="*/ 2 h 41"/>
                  <a:gd name="T4" fmla="*/ 11 w 71"/>
                  <a:gd name="T5" fmla="*/ 5 h 41"/>
                  <a:gd name="T6" fmla="*/ 2 w 71"/>
                  <a:gd name="T7" fmla="*/ 14 h 41"/>
                  <a:gd name="T8" fmla="*/ 0 w 71"/>
                  <a:gd name="T9" fmla="*/ 20 h 41"/>
                  <a:gd name="T10" fmla="*/ 0 w 71"/>
                  <a:gd name="T11" fmla="*/ 26 h 41"/>
                  <a:gd name="T12" fmla="*/ 2 w 71"/>
                  <a:gd name="T13" fmla="*/ 32 h 41"/>
                  <a:gd name="T14" fmla="*/ 9 w 71"/>
                  <a:gd name="T15" fmla="*/ 38 h 41"/>
                  <a:gd name="T16" fmla="*/ 11 w 71"/>
                  <a:gd name="T17" fmla="*/ 38 h 41"/>
                  <a:gd name="T18" fmla="*/ 18 w 71"/>
                  <a:gd name="T19" fmla="*/ 40 h 41"/>
                  <a:gd name="T20" fmla="*/ 26 w 71"/>
                  <a:gd name="T21" fmla="*/ 38 h 41"/>
                  <a:gd name="T22" fmla="*/ 37 w 71"/>
                  <a:gd name="T23" fmla="*/ 35 h 41"/>
                  <a:gd name="T24" fmla="*/ 40 w 71"/>
                  <a:gd name="T25" fmla="*/ 35 h 41"/>
                  <a:gd name="T26" fmla="*/ 44 w 71"/>
                  <a:gd name="T27" fmla="*/ 32 h 41"/>
                  <a:gd name="T28" fmla="*/ 51 w 71"/>
                  <a:gd name="T29" fmla="*/ 26 h 41"/>
                  <a:gd name="T30" fmla="*/ 55 w 71"/>
                  <a:gd name="T31" fmla="*/ 22 h 41"/>
                  <a:gd name="T32" fmla="*/ 59 w 71"/>
                  <a:gd name="T33" fmla="*/ 22 h 41"/>
                  <a:gd name="T34" fmla="*/ 62 w 71"/>
                  <a:gd name="T35" fmla="*/ 22 h 41"/>
                  <a:gd name="T36" fmla="*/ 64 w 71"/>
                  <a:gd name="T37" fmla="*/ 22 h 41"/>
                  <a:gd name="T38" fmla="*/ 66 w 71"/>
                  <a:gd name="T39" fmla="*/ 22 h 41"/>
                  <a:gd name="T40" fmla="*/ 70 w 71"/>
                  <a:gd name="T41" fmla="*/ 17 h 41"/>
                  <a:gd name="T42" fmla="*/ 68 w 71"/>
                  <a:gd name="T43" fmla="*/ 11 h 41"/>
                  <a:gd name="T44" fmla="*/ 64 w 71"/>
                  <a:gd name="T45" fmla="*/ 8 h 41"/>
                  <a:gd name="T46" fmla="*/ 57 w 71"/>
                  <a:gd name="T47" fmla="*/ 6 h 41"/>
                  <a:gd name="T48" fmla="*/ 42 w 71"/>
                  <a:gd name="T49" fmla="*/ 3 h 41"/>
                  <a:gd name="T50" fmla="*/ 29 w 71"/>
                  <a:gd name="T51" fmla="*/ 2 h 41"/>
                  <a:gd name="T52" fmla="*/ 20 w 71"/>
                  <a:gd name="T53" fmla="*/ 0 h 41"/>
                  <a:gd name="T54" fmla="*/ 15 w 71"/>
                  <a:gd name="T55" fmla="*/ 0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41"/>
                  <a:gd name="T86" fmla="*/ 71 w 71"/>
                  <a:gd name="T87" fmla="*/ 41 h 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41">
                    <a:moveTo>
                      <a:pt x="15" y="0"/>
                    </a:moveTo>
                    <a:lnTo>
                      <a:pt x="13" y="2"/>
                    </a:lnTo>
                    <a:lnTo>
                      <a:pt x="11" y="5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8" y="40"/>
                    </a:lnTo>
                    <a:lnTo>
                      <a:pt x="26" y="38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4" y="32"/>
                    </a:lnTo>
                    <a:lnTo>
                      <a:pt x="51" y="26"/>
                    </a:lnTo>
                    <a:lnTo>
                      <a:pt x="55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70" y="17"/>
                    </a:lnTo>
                    <a:lnTo>
                      <a:pt x="68" y="11"/>
                    </a:lnTo>
                    <a:lnTo>
                      <a:pt x="64" y="8"/>
                    </a:lnTo>
                    <a:lnTo>
                      <a:pt x="57" y="6"/>
                    </a:lnTo>
                    <a:lnTo>
                      <a:pt x="42" y="3"/>
                    </a:lnTo>
                    <a:lnTo>
                      <a:pt x="29" y="2"/>
                    </a:lnTo>
                    <a:lnTo>
                      <a:pt x="20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1" name="Freeform 455"/>
              <p:cNvSpPr>
                <a:spLocks/>
              </p:cNvSpPr>
              <p:nvPr/>
            </p:nvSpPr>
            <p:spPr bwMode="auto">
              <a:xfrm>
                <a:off x="1167" y="1392"/>
                <a:ext cx="23" cy="30"/>
              </a:xfrm>
              <a:custGeom>
                <a:avLst/>
                <a:gdLst>
                  <a:gd name="T0" fmla="*/ 16 w 23"/>
                  <a:gd name="T1" fmla="*/ 0 h 32"/>
                  <a:gd name="T2" fmla="*/ 12 w 23"/>
                  <a:gd name="T3" fmla="*/ 4 h 32"/>
                  <a:gd name="T4" fmla="*/ 6 w 23"/>
                  <a:gd name="T5" fmla="*/ 11 h 32"/>
                  <a:gd name="T6" fmla="*/ 0 w 23"/>
                  <a:gd name="T7" fmla="*/ 21 h 32"/>
                  <a:gd name="T8" fmla="*/ 0 w 23"/>
                  <a:gd name="T9" fmla="*/ 26 h 32"/>
                  <a:gd name="T10" fmla="*/ 2 w 23"/>
                  <a:gd name="T11" fmla="*/ 31 h 32"/>
                  <a:gd name="T12" fmla="*/ 4 w 23"/>
                  <a:gd name="T13" fmla="*/ 31 h 32"/>
                  <a:gd name="T14" fmla="*/ 10 w 23"/>
                  <a:gd name="T15" fmla="*/ 31 h 32"/>
                  <a:gd name="T16" fmla="*/ 16 w 23"/>
                  <a:gd name="T17" fmla="*/ 28 h 32"/>
                  <a:gd name="T18" fmla="*/ 18 w 23"/>
                  <a:gd name="T19" fmla="*/ 22 h 32"/>
                  <a:gd name="T20" fmla="*/ 20 w 23"/>
                  <a:gd name="T21" fmla="*/ 17 h 32"/>
                  <a:gd name="T22" fmla="*/ 22 w 23"/>
                  <a:gd name="T23" fmla="*/ 14 h 32"/>
                  <a:gd name="T24" fmla="*/ 22 w 23"/>
                  <a:gd name="T25" fmla="*/ 9 h 32"/>
                  <a:gd name="T26" fmla="*/ 22 w 23"/>
                  <a:gd name="T27" fmla="*/ 4 h 32"/>
                  <a:gd name="T28" fmla="*/ 16 w 23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32"/>
                  <a:gd name="T47" fmla="*/ 23 w 23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32">
                    <a:moveTo>
                      <a:pt x="16" y="0"/>
                    </a:moveTo>
                    <a:lnTo>
                      <a:pt x="12" y="4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10" y="31"/>
                    </a:lnTo>
                    <a:lnTo>
                      <a:pt x="16" y="28"/>
                    </a:lnTo>
                    <a:lnTo>
                      <a:pt x="18" y="22"/>
                    </a:lnTo>
                    <a:lnTo>
                      <a:pt x="20" y="17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2" name="Freeform 456"/>
              <p:cNvSpPr>
                <a:spLocks/>
              </p:cNvSpPr>
              <p:nvPr/>
            </p:nvSpPr>
            <p:spPr bwMode="auto">
              <a:xfrm>
                <a:off x="1166" y="1411"/>
                <a:ext cx="126" cy="94"/>
              </a:xfrm>
              <a:custGeom>
                <a:avLst/>
                <a:gdLst>
                  <a:gd name="T0" fmla="*/ 30 w 135"/>
                  <a:gd name="T1" fmla="*/ 22 h 100"/>
                  <a:gd name="T2" fmla="*/ 17 w 135"/>
                  <a:gd name="T3" fmla="*/ 22 h 100"/>
                  <a:gd name="T4" fmla="*/ 13 w 135"/>
                  <a:gd name="T5" fmla="*/ 30 h 100"/>
                  <a:gd name="T6" fmla="*/ 10 w 135"/>
                  <a:gd name="T7" fmla="*/ 37 h 100"/>
                  <a:gd name="T8" fmla="*/ 8 w 135"/>
                  <a:gd name="T9" fmla="*/ 44 h 100"/>
                  <a:gd name="T10" fmla="*/ 6 w 135"/>
                  <a:gd name="T11" fmla="*/ 53 h 100"/>
                  <a:gd name="T12" fmla="*/ 0 w 135"/>
                  <a:gd name="T13" fmla="*/ 61 h 100"/>
                  <a:gd name="T14" fmla="*/ 2 w 135"/>
                  <a:gd name="T15" fmla="*/ 70 h 100"/>
                  <a:gd name="T16" fmla="*/ 8 w 135"/>
                  <a:gd name="T17" fmla="*/ 75 h 100"/>
                  <a:gd name="T18" fmla="*/ 17 w 135"/>
                  <a:gd name="T19" fmla="*/ 79 h 100"/>
                  <a:gd name="T20" fmla="*/ 26 w 135"/>
                  <a:gd name="T21" fmla="*/ 81 h 100"/>
                  <a:gd name="T22" fmla="*/ 37 w 135"/>
                  <a:gd name="T23" fmla="*/ 74 h 100"/>
                  <a:gd name="T24" fmla="*/ 39 w 135"/>
                  <a:gd name="T25" fmla="*/ 68 h 100"/>
                  <a:gd name="T26" fmla="*/ 41 w 135"/>
                  <a:gd name="T27" fmla="*/ 74 h 100"/>
                  <a:gd name="T28" fmla="*/ 54 w 135"/>
                  <a:gd name="T29" fmla="*/ 74 h 100"/>
                  <a:gd name="T30" fmla="*/ 58 w 135"/>
                  <a:gd name="T31" fmla="*/ 72 h 100"/>
                  <a:gd name="T32" fmla="*/ 69 w 135"/>
                  <a:gd name="T33" fmla="*/ 68 h 100"/>
                  <a:gd name="T34" fmla="*/ 69 w 135"/>
                  <a:gd name="T35" fmla="*/ 72 h 100"/>
                  <a:gd name="T36" fmla="*/ 63 w 135"/>
                  <a:gd name="T37" fmla="*/ 79 h 100"/>
                  <a:gd name="T38" fmla="*/ 39 w 135"/>
                  <a:gd name="T39" fmla="*/ 92 h 100"/>
                  <a:gd name="T40" fmla="*/ 32 w 135"/>
                  <a:gd name="T41" fmla="*/ 97 h 100"/>
                  <a:gd name="T42" fmla="*/ 45 w 135"/>
                  <a:gd name="T43" fmla="*/ 99 h 100"/>
                  <a:gd name="T44" fmla="*/ 67 w 135"/>
                  <a:gd name="T45" fmla="*/ 92 h 100"/>
                  <a:gd name="T46" fmla="*/ 84 w 135"/>
                  <a:gd name="T47" fmla="*/ 85 h 100"/>
                  <a:gd name="T48" fmla="*/ 89 w 135"/>
                  <a:gd name="T49" fmla="*/ 79 h 100"/>
                  <a:gd name="T50" fmla="*/ 93 w 135"/>
                  <a:gd name="T51" fmla="*/ 79 h 100"/>
                  <a:gd name="T52" fmla="*/ 97 w 135"/>
                  <a:gd name="T53" fmla="*/ 81 h 100"/>
                  <a:gd name="T54" fmla="*/ 104 w 135"/>
                  <a:gd name="T55" fmla="*/ 81 h 100"/>
                  <a:gd name="T56" fmla="*/ 108 w 135"/>
                  <a:gd name="T57" fmla="*/ 79 h 100"/>
                  <a:gd name="T58" fmla="*/ 119 w 135"/>
                  <a:gd name="T59" fmla="*/ 79 h 100"/>
                  <a:gd name="T60" fmla="*/ 125 w 135"/>
                  <a:gd name="T61" fmla="*/ 72 h 100"/>
                  <a:gd name="T62" fmla="*/ 132 w 135"/>
                  <a:gd name="T63" fmla="*/ 57 h 100"/>
                  <a:gd name="T64" fmla="*/ 134 w 135"/>
                  <a:gd name="T65" fmla="*/ 44 h 100"/>
                  <a:gd name="T66" fmla="*/ 125 w 135"/>
                  <a:gd name="T67" fmla="*/ 35 h 100"/>
                  <a:gd name="T68" fmla="*/ 117 w 135"/>
                  <a:gd name="T69" fmla="*/ 42 h 100"/>
                  <a:gd name="T70" fmla="*/ 110 w 135"/>
                  <a:gd name="T71" fmla="*/ 42 h 100"/>
                  <a:gd name="T72" fmla="*/ 106 w 135"/>
                  <a:gd name="T73" fmla="*/ 35 h 100"/>
                  <a:gd name="T74" fmla="*/ 102 w 135"/>
                  <a:gd name="T75" fmla="*/ 26 h 100"/>
                  <a:gd name="T76" fmla="*/ 97 w 135"/>
                  <a:gd name="T77" fmla="*/ 15 h 100"/>
                  <a:gd name="T78" fmla="*/ 95 w 135"/>
                  <a:gd name="T79" fmla="*/ 2 h 100"/>
                  <a:gd name="T80" fmla="*/ 91 w 135"/>
                  <a:gd name="T81" fmla="*/ 2 h 100"/>
                  <a:gd name="T82" fmla="*/ 78 w 135"/>
                  <a:gd name="T83" fmla="*/ 11 h 100"/>
                  <a:gd name="T84" fmla="*/ 76 w 135"/>
                  <a:gd name="T85" fmla="*/ 24 h 100"/>
                  <a:gd name="T86" fmla="*/ 76 w 135"/>
                  <a:gd name="T87" fmla="*/ 28 h 100"/>
                  <a:gd name="T88" fmla="*/ 80 w 135"/>
                  <a:gd name="T89" fmla="*/ 31 h 100"/>
                  <a:gd name="T90" fmla="*/ 78 w 135"/>
                  <a:gd name="T91" fmla="*/ 37 h 100"/>
                  <a:gd name="T92" fmla="*/ 69 w 135"/>
                  <a:gd name="T93" fmla="*/ 52 h 100"/>
                  <a:gd name="T94" fmla="*/ 65 w 135"/>
                  <a:gd name="T95" fmla="*/ 53 h 100"/>
                  <a:gd name="T96" fmla="*/ 65 w 135"/>
                  <a:gd name="T97" fmla="*/ 44 h 100"/>
                  <a:gd name="T98" fmla="*/ 58 w 135"/>
                  <a:gd name="T99" fmla="*/ 31 h 100"/>
                  <a:gd name="T100" fmla="*/ 52 w 135"/>
                  <a:gd name="T101" fmla="*/ 28 h 100"/>
                  <a:gd name="T102" fmla="*/ 43 w 135"/>
                  <a:gd name="T103" fmla="*/ 30 h 100"/>
                  <a:gd name="T104" fmla="*/ 37 w 135"/>
                  <a:gd name="T105" fmla="*/ 28 h 1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5"/>
                  <a:gd name="T160" fmla="*/ 0 h 100"/>
                  <a:gd name="T161" fmla="*/ 135 w 135"/>
                  <a:gd name="T162" fmla="*/ 100 h 1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5" h="100">
                    <a:moveTo>
                      <a:pt x="34" y="24"/>
                    </a:moveTo>
                    <a:lnTo>
                      <a:pt x="30" y="22"/>
                    </a:lnTo>
                    <a:lnTo>
                      <a:pt x="21" y="20"/>
                    </a:lnTo>
                    <a:lnTo>
                      <a:pt x="17" y="22"/>
                    </a:lnTo>
                    <a:lnTo>
                      <a:pt x="15" y="24"/>
                    </a:lnTo>
                    <a:lnTo>
                      <a:pt x="13" y="30"/>
                    </a:lnTo>
                    <a:lnTo>
                      <a:pt x="13" y="39"/>
                    </a:lnTo>
                    <a:lnTo>
                      <a:pt x="10" y="37"/>
                    </a:lnTo>
                    <a:lnTo>
                      <a:pt x="8" y="41"/>
                    </a:lnTo>
                    <a:lnTo>
                      <a:pt x="8" y="44"/>
                    </a:lnTo>
                    <a:lnTo>
                      <a:pt x="8" y="50"/>
                    </a:lnTo>
                    <a:lnTo>
                      <a:pt x="6" y="53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13" y="77"/>
                    </a:lnTo>
                    <a:lnTo>
                      <a:pt x="17" y="79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32" y="77"/>
                    </a:lnTo>
                    <a:lnTo>
                      <a:pt x="37" y="74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7" y="72"/>
                    </a:lnTo>
                    <a:lnTo>
                      <a:pt x="41" y="74"/>
                    </a:lnTo>
                    <a:lnTo>
                      <a:pt x="47" y="74"/>
                    </a:lnTo>
                    <a:lnTo>
                      <a:pt x="54" y="74"/>
                    </a:lnTo>
                    <a:lnTo>
                      <a:pt x="56" y="74"/>
                    </a:lnTo>
                    <a:lnTo>
                      <a:pt x="58" y="72"/>
                    </a:lnTo>
                    <a:lnTo>
                      <a:pt x="65" y="70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2"/>
                    </a:lnTo>
                    <a:lnTo>
                      <a:pt x="65" y="77"/>
                    </a:lnTo>
                    <a:lnTo>
                      <a:pt x="63" y="79"/>
                    </a:lnTo>
                    <a:lnTo>
                      <a:pt x="56" y="83"/>
                    </a:lnTo>
                    <a:lnTo>
                      <a:pt x="39" y="92"/>
                    </a:lnTo>
                    <a:lnTo>
                      <a:pt x="32" y="96"/>
                    </a:lnTo>
                    <a:lnTo>
                      <a:pt x="32" y="97"/>
                    </a:lnTo>
                    <a:lnTo>
                      <a:pt x="37" y="97"/>
                    </a:lnTo>
                    <a:lnTo>
                      <a:pt x="45" y="99"/>
                    </a:lnTo>
                    <a:lnTo>
                      <a:pt x="56" y="97"/>
                    </a:lnTo>
                    <a:lnTo>
                      <a:pt x="67" y="92"/>
                    </a:lnTo>
                    <a:lnTo>
                      <a:pt x="78" y="86"/>
                    </a:lnTo>
                    <a:lnTo>
                      <a:pt x="84" y="85"/>
                    </a:lnTo>
                    <a:lnTo>
                      <a:pt x="86" y="83"/>
                    </a:lnTo>
                    <a:lnTo>
                      <a:pt x="89" y="79"/>
                    </a:lnTo>
                    <a:lnTo>
                      <a:pt x="91" y="77"/>
                    </a:lnTo>
                    <a:lnTo>
                      <a:pt x="93" y="79"/>
                    </a:lnTo>
                    <a:lnTo>
                      <a:pt x="95" y="81"/>
                    </a:lnTo>
                    <a:lnTo>
                      <a:pt x="97" y="81"/>
                    </a:lnTo>
                    <a:lnTo>
                      <a:pt x="99" y="83"/>
                    </a:lnTo>
                    <a:lnTo>
                      <a:pt x="104" y="81"/>
                    </a:lnTo>
                    <a:lnTo>
                      <a:pt x="106" y="77"/>
                    </a:lnTo>
                    <a:lnTo>
                      <a:pt x="108" y="79"/>
                    </a:lnTo>
                    <a:lnTo>
                      <a:pt x="112" y="79"/>
                    </a:lnTo>
                    <a:lnTo>
                      <a:pt x="119" y="79"/>
                    </a:lnTo>
                    <a:lnTo>
                      <a:pt x="125" y="74"/>
                    </a:lnTo>
                    <a:lnTo>
                      <a:pt x="125" y="72"/>
                    </a:lnTo>
                    <a:lnTo>
                      <a:pt x="128" y="68"/>
                    </a:lnTo>
                    <a:lnTo>
                      <a:pt x="132" y="57"/>
                    </a:lnTo>
                    <a:lnTo>
                      <a:pt x="134" y="50"/>
                    </a:lnTo>
                    <a:lnTo>
                      <a:pt x="134" y="44"/>
                    </a:lnTo>
                    <a:lnTo>
                      <a:pt x="132" y="39"/>
                    </a:lnTo>
                    <a:lnTo>
                      <a:pt x="125" y="35"/>
                    </a:lnTo>
                    <a:lnTo>
                      <a:pt x="123" y="37"/>
                    </a:lnTo>
                    <a:lnTo>
                      <a:pt x="117" y="42"/>
                    </a:lnTo>
                    <a:lnTo>
                      <a:pt x="115" y="42"/>
                    </a:lnTo>
                    <a:lnTo>
                      <a:pt x="110" y="42"/>
                    </a:lnTo>
                    <a:lnTo>
                      <a:pt x="108" y="41"/>
                    </a:lnTo>
                    <a:lnTo>
                      <a:pt x="106" y="35"/>
                    </a:lnTo>
                    <a:lnTo>
                      <a:pt x="104" y="31"/>
                    </a:lnTo>
                    <a:lnTo>
                      <a:pt x="102" y="26"/>
                    </a:lnTo>
                    <a:lnTo>
                      <a:pt x="99" y="19"/>
                    </a:lnTo>
                    <a:lnTo>
                      <a:pt x="97" y="15"/>
                    </a:lnTo>
                    <a:lnTo>
                      <a:pt x="95" y="8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4"/>
                    </a:lnTo>
                    <a:lnTo>
                      <a:pt x="78" y="11"/>
                    </a:lnTo>
                    <a:lnTo>
                      <a:pt x="76" y="17"/>
                    </a:lnTo>
                    <a:lnTo>
                      <a:pt x="76" y="24"/>
                    </a:lnTo>
                    <a:lnTo>
                      <a:pt x="76" y="26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80" y="31"/>
                    </a:lnTo>
                    <a:lnTo>
                      <a:pt x="80" y="33"/>
                    </a:lnTo>
                    <a:lnTo>
                      <a:pt x="78" y="37"/>
                    </a:lnTo>
                    <a:lnTo>
                      <a:pt x="73" y="46"/>
                    </a:lnTo>
                    <a:lnTo>
                      <a:pt x="69" y="52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5" y="50"/>
                    </a:lnTo>
                    <a:lnTo>
                      <a:pt x="65" y="44"/>
                    </a:lnTo>
                    <a:lnTo>
                      <a:pt x="63" y="37"/>
                    </a:lnTo>
                    <a:lnTo>
                      <a:pt x="58" y="31"/>
                    </a:lnTo>
                    <a:lnTo>
                      <a:pt x="54" y="30"/>
                    </a:lnTo>
                    <a:lnTo>
                      <a:pt x="52" y="28"/>
                    </a:lnTo>
                    <a:lnTo>
                      <a:pt x="47" y="28"/>
                    </a:lnTo>
                    <a:lnTo>
                      <a:pt x="43" y="30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4" y="24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3" name="Freeform 457"/>
              <p:cNvSpPr>
                <a:spLocks/>
              </p:cNvSpPr>
              <p:nvPr/>
            </p:nvSpPr>
            <p:spPr bwMode="auto">
              <a:xfrm>
                <a:off x="1366" y="1280"/>
                <a:ext cx="21" cy="50"/>
              </a:xfrm>
              <a:custGeom>
                <a:avLst/>
                <a:gdLst>
                  <a:gd name="T0" fmla="*/ 7 w 24"/>
                  <a:gd name="T1" fmla="*/ 11 h 53"/>
                  <a:gd name="T2" fmla="*/ 7 w 24"/>
                  <a:gd name="T3" fmla="*/ 10 h 53"/>
                  <a:gd name="T4" fmla="*/ 7 w 24"/>
                  <a:gd name="T5" fmla="*/ 6 h 53"/>
                  <a:gd name="T6" fmla="*/ 5 w 24"/>
                  <a:gd name="T7" fmla="*/ 3 h 53"/>
                  <a:gd name="T8" fmla="*/ 5 w 24"/>
                  <a:gd name="T9" fmla="*/ 2 h 53"/>
                  <a:gd name="T10" fmla="*/ 2 w 24"/>
                  <a:gd name="T11" fmla="*/ 0 h 53"/>
                  <a:gd name="T12" fmla="*/ 2 w 24"/>
                  <a:gd name="T13" fmla="*/ 3 h 53"/>
                  <a:gd name="T14" fmla="*/ 0 w 24"/>
                  <a:gd name="T15" fmla="*/ 11 h 53"/>
                  <a:gd name="T16" fmla="*/ 0 w 24"/>
                  <a:gd name="T17" fmla="*/ 17 h 53"/>
                  <a:gd name="T18" fmla="*/ 0 w 24"/>
                  <a:gd name="T19" fmla="*/ 25 h 53"/>
                  <a:gd name="T20" fmla="*/ 0 w 24"/>
                  <a:gd name="T21" fmla="*/ 26 h 53"/>
                  <a:gd name="T22" fmla="*/ 0 w 24"/>
                  <a:gd name="T23" fmla="*/ 29 h 53"/>
                  <a:gd name="T24" fmla="*/ 2 w 24"/>
                  <a:gd name="T25" fmla="*/ 37 h 53"/>
                  <a:gd name="T26" fmla="*/ 9 w 24"/>
                  <a:gd name="T27" fmla="*/ 46 h 53"/>
                  <a:gd name="T28" fmla="*/ 14 w 24"/>
                  <a:gd name="T29" fmla="*/ 51 h 53"/>
                  <a:gd name="T30" fmla="*/ 21 w 24"/>
                  <a:gd name="T31" fmla="*/ 52 h 53"/>
                  <a:gd name="T32" fmla="*/ 23 w 24"/>
                  <a:gd name="T33" fmla="*/ 51 h 53"/>
                  <a:gd name="T34" fmla="*/ 23 w 24"/>
                  <a:gd name="T35" fmla="*/ 45 h 53"/>
                  <a:gd name="T36" fmla="*/ 23 w 24"/>
                  <a:gd name="T37" fmla="*/ 42 h 53"/>
                  <a:gd name="T38" fmla="*/ 21 w 24"/>
                  <a:gd name="T39" fmla="*/ 36 h 53"/>
                  <a:gd name="T40" fmla="*/ 7 w 24"/>
                  <a:gd name="T41" fmla="*/ 11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53"/>
                  <a:gd name="T65" fmla="*/ 24 w 24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53">
                    <a:moveTo>
                      <a:pt x="7" y="11"/>
                    </a:moveTo>
                    <a:lnTo>
                      <a:pt x="7" y="10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2" y="37"/>
                    </a:lnTo>
                    <a:lnTo>
                      <a:pt x="9" y="46"/>
                    </a:lnTo>
                    <a:lnTo>
                      <a:pt x="14" y="51"/>
                    </a:lnTo>
                    <a:lnTo>
                      <a:pt x="21" y="52"/>
                    </a:lnTo>
                    <a:lnTo>
                      <a:pt x="23" y="51"/>
                    </a:lnTo>
                    <a:lnTo>
                      <a:pt x="23" y="45"/>
                    </a:lnTo>
                    <a:lnTo>
                      <a:pt x="23" y="42"/>
                    </a:lnTo>
                    <a:lnTo>
                      <a:pt x="21" y="36"/>
                    </a:lnTo>
                    <a:lnTo>
                      <a:pt x="7" y="11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4" name="Freeform 458"/>
              <p:cNvSpPr>
                <a:spLocks/>
              </p:cNvSpPr>
              <p:nvPr/>
            </p:nvSpPr>
            <p:spPr bwMode="auto">
              <a:xfrm>
                <a:off x="1307" y="1349"/>
                <a:ext cx="84" cy="92"/>
              </a:xfrm>
              <a:custGeom>
                <a:avLst/>
                <a:gdLst>
                  <a:gd name="T0" fmla="*/ 19 w 88"/>
                  <a:gd name="T1" fmla="*/ 11 h 98"/>
                  <a:gd name="T2" fmla="*/ 14 w 88"/>
                  <a:gd name="T3" fmla="*/ 9 h 98"/>
                  <a:gd name="T4" fmla="*/ 7 w 88"/>
                  <a:gd name="T5" fmla="*/ 5 h 98"/>
                  <a:gd name="T6" fmla="*/ 3 w 88"/>
                  <a:gd name="T7" fmla="*/ 7 h 98"/>
                  <a:gd name="T8" fmla="*/ 0 w 88"/>
                  <a:gd name="T9" fmla="*/ 9 h 98"/>
                  <a:gd name="T10" fmla="*/ 0 w 88"/>
                  <a:gd name="T11" fmla="*/ 16 h 98"/>
                  <a:gd name="T12" fmla="*/ 0 w 88"/>
                  <a:gd name="T13" fmla="*/ 25 h 98"/>
                  <a:gd name="T14" fmla="*/ 0 w 88"/>
                  <a:gd name="T15" fmla="*/ 26 h 98"/>
                  <a:gd name="T16" fmla="*/ 3 w 88"/>
                  <a:gd name="T17" fmla="*/ 28 h 98"/>
                  <a:gd name="T18" fmla="*/ 10 w 88"/>
                  <a:gd name="T19" fmla="*/ 35 h 98"/>
                  <a:gd name="T20" fmla="*/ 14 w 88"/>
                  <a:gd name="T21" fmla="*/ 44 h 98"/>
                  <a:gd name="T22" fmla="*/ 19 w 88"/>
                  <a:gd name="T23" fmla="*/ 52 h 98"/>
                  <a:gd name="T24" fmla="*/ 21 w 88"/>
                  <a:gd name="T25" fmla="*/ 52 h 98"/>
                  <a:gd name="T26" fmla="*/ 24 w 88"/>
                  <a:gd name="T27" fmla="*/ 52 h 98"/>
                  <a:gd name="T28" fmla="*/ 33 w 88"/>
                  <a:gd name="T29" fmla="*/ 54 h 98"/>
                  <a:gd name="T30" fmla="*/ 40 w 88"/>
                  <a:gd name="T31" fmla="*/ 59 h 98"/>
                  <a:gd name="T32" fmla="*/ 42 w 88"/>
                  <a:gd name="T33" fmla="*/ 64 h 98"/>
                  <a:gd name="T34" fmla="*/ 42 w 88"/>
                  <a:gd name="T35" fmla="*/ 70 h 98"/>
                  <a:gd name="T36" fmla="*/ 47 w 88"/>
                  <a:gd name="T37" fmla="*/ 83 h 98"/>
                  <a:gd name="T38" fmla="*/ 56 w 88"/>
                  <a:gd name="T39" fmla="*/ 94 h 98"/>
                  <a:gd name="T40" fmla="*/ 61 w 88"/>
                  <a:gd name="T41" fmla="*/ 96 h 98"/>
                  <a:gd name="T42" fmla="*/ 68 w 88"/>
                  <a:gd name="T43" fmla="*/ 97 h 98"/>
                  <a:gd name="T44" fmla="*/ 75 w 88"/>
                  <a:gd name="T45" fmla="*/ 97 h 98"/>
                  <a:gd name="T46" fmla="*/ 80 w 88"/>
                  <a:gd name="T47" fmla="*/ 96 h 98"/>
                  <a:gd name="T48" fmla="*/ 84 w 88"/>
                  <a:gd name="T49" fmla="*/ 92 h 98"/>
                  <a:gd name="T50" fmla="*/ 87 w 88"/>
                  <a:gd name="T51" fmla="*/ 90 h 98"/>
                  <a:gd name="T52" fmla="*/ 82 w 88"/>
                  <a:gd name="T53" fmla="*/ 90 h 98"/>
                  <a:gd name="T54" fmla="*/ 75 w 88"/>
                  <a:gd name="T55" fmla="*/ 94 h 98"/>
                  <a:gd name="T56" fmla="*/ 73 w 88"/>
                  <a:gd name="T57" fmla="*/ 96 h 98"/>
                  <a:gd name="T58" fmla="*/ 73 w 88"/>
                  <a:gd name="T59" fmla="*/ 94 h 98"/>
                  <a:gd name="T60" fmla="*/ 73 w 88"/>
                  <a:gd name="T61" fmla="*/ 90 h 98"/>
                  <a:gd name="T62" fmla="*/ 73 w 88"/>
                  <a:gd name="T63" fmla="*/ 85 h 98"/>
                  <a:gd name="T64" fmla="*/ 73 w 88"/>
                  <a:gd name="T65" fmla="*/ 78 h 98"/>
                  <a:gd name="T66" fmla="*/ 70 w 88"/>
                  <a:gd name="T67" fmla="*/ 63 h 98"/>
                  <a:gd name="T68" fmla="*/ 66 w 88"/>
                  <a:gd name="T69" fmla="*/ 49 h 98"/>
                  <a:gd name="T70" fmla="*/ 66 w 88"/>
                  <a:gd name="T71" fmla="*/ 47 h 98"/>
                  <a:gd name="T72" fmla="*/ 70 w 88"/>
                  <a:gd name="T73" fmla="*/ 42 h 98"/>
                  <a:gd name="T74" fmla="*/ 73 w 88"/>
                  <a:gd name="T75" fmla="*/ 35 h 98"/>
                  <a:gd name="T76" fmla="*/ 75 w 88"/>
                  <a:gd name="T77" fmla="*/ 28 h 98"/>
                  <a:gd name="T78" fmla="*/ 77 w 88"/>
                  <a:gd name="T79" fmla="*/ 19 h 98"/>
                  <a:gd name="T80" fmla="*/ 77 w 88"/>
                  <a:gd name="T81" fmla="*/ 12 h 98"/>
                  <a:gd name="T82" fmla="*/ 75 w 88"/>
                  <a:gd name="T83" fmla="*/ 7 h 98"/>
                  <a:gd name="T84" fmla="*/ 68 w 88"/>
                  <a:gd name="T85" fmla="*/ 4 h 98"/>
                  <a:gd name="T86" fmla="*/ 66 w 88"/>
                  <a:gd name="T87" fmla="*/ 4 h 98"/>
                  <a:gd name="T88" fmla="*/ 63 w 88"/>
                  <a:gd name="T89" fmla="*/ 2 h 98"/>
                  <a:gd name="T90" fmla="*/ 54 w 88"/>
                  <a:gd name="T91" fmla="*/ 0 h 98"/>
                  <a:gd name="T92" fmla="*/ 45 w 88"/>
                  <a:gd name="T93" fmla="*/ 0 h 98"/>
                  <a:gd name="T94" fmla="*/ 42 w 88"/>
                  <a:gd name="T95" fmla="*/ 4 h 98"/>
                  <a:gd name="T96" fmla="*/ 42 w 88"/>
                  <a:gd name="T97" fmla="*/ 7 h 98"/>
                  <a:gd name="T98" fmla="*/ 45 w 88"/>
                  <a:gd name="T99" fmla="*/ 21 h 98"/>
                  <a:gd name="T100" fmla="*/ 49 w 88"/>
                  <a:gd name="T101" fmla="*/ 33 h 98"/>
                  <a:gd name="T102" fmla="*/ 52 w 88"/>
                  <a:gd name="T103" fmla="*/ 38 h 98"/>
                  <a:gd name="T104" fmla="*/ 52 w 88"/>
                  <a:gd name="T105" fmla="*/ 42 h 98"/>
                  <a:gd name="T106" fmla="*/ 52 w 88"/>
                  <a:gd name="T107" fmla="*/ 44 h 98"/>
                  <a:gd name="T108" fmla="*/ 47 w 88"/>
                  <a:gd name="T109" fmla="*/ 44 h 98"/>
                  <a:gd name="T110" fmla="*/ 35 w 88"/>
                  <a:gd name="T111" fmla="*/ 35 h 98"/>
                  <a:gd name="T112" fmla="*/ 26 w 88"/>
                  <a:gd name="T113" fmla="*/ 28 h 98"/>
                  <a:gd name="T114" fmla="*/ 21 w 88"/>
                  <a:gd name="T115" fmla="*/ 19 h 98"/>
                  <a:gd name="T116" fmla="*/ 19 w 88"/>
                  <a:gd name="T117" fmla="*/ 11 h 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8"/>
                  <a:gd name="T178" fmla="*/ 0 h 98"/>
                  <a:gd name="T179" fmla="*/ 88 w 88"/>
                  <a:gd name="T180" fmla="*/ 98 h 9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8" h="98">
                    <a:moveTo>
                      <a:pt x="19" y="11"/>
                    </a:moveTo>
                    <a:lnTo>
                      <a:pt x="14" y="9"/>
                    </a:lnTo>
                    <a:lnTo>
                      <a:pt x="7" y="5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3" y="28"/>
                    </a:lnTo>
                    <a:lnTo>
                      <a:pt x="10" y="35"/>
                    </a:lnTo>
                    <a:lnTo>
                      <a:pt x="14" y="44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4" y="52"/>
                    </a:lnTo>
                    <a:lnTo>
                      <a:pt x="33" y="54"/>
                    </a:lnTo>
                    <a:lnTo>
                      <a:pt x="40" y="59"/>
                    </a:lnTo>
                    <a:lnTo>
                      <a:pt x="42" y="64"/>
                    </a:lnTo>
                    <a:lnTo>
                      <a:pt x="42" y="70"/>
                    </a:lnTo>
                    <a:lnTo>
                      <a:pt x="47" y="83"/>
                    </a:lnTo>
                    <a:lnTo>
                      <a:pt x="56" y="94"/>
                    </a:lnTo>
                    <a:lnTo>
                      <a:pt x="61" y="96"/>
                    </a:lnTo>
                    <a:lnTo>
                      <a:pt x="68" y="97"/>
                    </a:lnTo>
                    <a:lnTo>
                      <a:pt x="75" y="97"/>
                    </a:lnTo>
                    <a:lnTo>
                      <a:pt x="80" y="96"/>
                    </a:lnTo>
                    <a:lnTo>
                      <a:pt x="84" y="92"/>
                    </a:lnTo>
                    <a:lnTo>
                      <a:pt x="87" y="90"/>
                    </a:lnTo>
                    <a:lnTo>
                      <a:pt x="82" y="90"/>
                    </a:lnTo>
                    <a:lnTo>
                      <a:pt x="75" y="94"/>
                    </a:lnTo>
                    <a:lnTo>
                      <a:pt x="73" y="96"/>
                    </a:lnTo>
                    <a:lnTo>
                      <a:pt x="73" y="94"/>
                    </a:lnTo>
                    <a:lnTo>
                      <a:pt x="73" y="90"/>
                    </a:lnTo>
                    <a:lnTo>
                      <a:pt x="73" y="85"/>
                    </a:lnTo>
                    <a:lnTo>
                      <a:pt x="73" y="78"/>
                    </a:lnTo>
                    <a:lnTo>
                      <a:pt x="70" y="63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70" y="42"/>
                    </a:lnTo>
                    <a:lnTo>
                      <a:pt x="73" y="35"/>
                    </a:lnTo>
                    <a:lnTo>
                      <a:pt x="75" y="28"/>
                    </a:lnTo>
                    <a:lnTo>
                      <a:pt x="77" y="19"/>
                    </a:lnTo>
                    <a:lnTo>
                      <a:pt x="77" y="12"/>
                    </a:lnTo>
                    <a:lnTo>
                      <a:pt x="75" y="7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3" y="2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42" y="4"/>
                    </a:lnTo>
                    <a:lnTo>
                      <a:pt x="42" y="7"/>
                    </a:lnTo>
                    <a:lnTo>
                      <a:pt x="45" y="21"/>
                    </a:lnTo>
                    <a:lnTo>
                      <a:pt x="49" y="33"/>
                    </a:lnTo>
                    <a:lnTo>
                      <a:pt x="52" y="38"/>
                    </a:lnTo>
                    <a:lnTo>
                      <a:pt x="52" y="42"/>
                    </a:lnTo>
                    <a:lnTo>
                      <a:pt x="52" y="44"/>
                    </a:lnTo>
                    <a:lnTo>
                      <a:pt x="47" y="44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21" y="19"/>
                    </a:lnTo>
                    <a:lnTo>
                      <a:pt x="19" y="11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5" name="Freeform 459"/>
              <p:cNvSpPr>
                <a:spLocks/>
              </p:cNvSpPr>
              <p:nvPr/>
            </p:nvSpPr>
            <p:spPr bwMode="auto">
              <a:xfrm>
                <a:off x="1391" y="1407"/>
                <a:ext cx="49" cy="47"/>
              </a:xfrm>
              <a:custGeom>
                <a:avLst/>
                <a:gdLst>
                  <a:gd name="T0" fmla="*/ 17 w 52"/>
                  <a:gd name="T1" fmla="*/ 6 h 50"/>
                  <a:gd name="T2" fmla="*/ 15 w 52"/>
                  <a:gd name="T3" fmla="*/ 4 h 50"/>
                  <a:gd name="T4" fmla="*/ 10 w 52"/>
                  <a:gd name="T5" fmla="*/ 2 h 50"/>
                  <a:gd name="T6" fmla="*/ 7 w 52"/>
                  <a:gd name="T7" fmla="*/ 2 h 50"/>
                  <a:gd name="T8" fmla="*/ 5 w 52"/>
                  <a:gd name="T9" fmla="*/ 4 h 50"/>
                  <a:gd name="T10" fmla="*/ 5 w 52"/>
                  <a:gd name="T11" fmla="*/ 7 h 50"/>
                  <a:gd name="T12" fmla="*/ 7 w 52"/>
                  <a:gd name="T13" fmla="*/ 14 h 50"/>
                  <a:gd name="T14" fmla="*/ 7 w 52"/>
                  <a:gd name="T15" fmla="*/ 16 h 50"/>
                  <a:gd name="T16" fmla="*/ 7 w 52"/>
                  <a:gd name="T17" fmla="*/ 18 h 50"/>
                  <a:gd name="T18" fmla="*/ 5 w 52"/>
                  <a:gd name="T19" fmla="*/ 25 h 50"/>
                  <a:gd name="T20" fmla="*/ 3 w 52"/>
                  <a:gd name="T21" fmla="*/ 34 h 50"/>
                  <a:gd name="T22" fmla="*/ 0 w 52"/>
                  <a:gd name="T23" fmla="*/ 42 h 50"/>
                  <a:gd name="T24" fmla="*/ 19 w 52"/>
                  <a:gd name="T25" fmla="*/ 41 h 50"/>
                  <a:gd name="T26" fmla="*/ 27 w 52"/>
                  <a:gd name="T27" fmla="*/ 49 h 50"/>
                  <a:gd name="T28" fmla="*/ 29 w 52"/>
                  <a:gd name="T29" fmla="*/ 49 h 50"/>
                  <a:gd name="T30" fmla="*/ 34 w 52"/>
                  <a:gd name="T31" fmla="*/ 48 h 50"/>
                  <a:gd name="T32" fmla="*/ 41 w 52"/>
                  <a:gd name="T33" fmla="*/ 46 h 50"/>
                  <a:gd name="T34" fmla="*/ 46 w 52"/>
                  <a:gd name="T35" fmla="*/ 41 h 50"/>
                  <a:gd name="T36" fmla="*/ 48 w 52"/>
                  <a:gd name="T37" fmla="*/ 39 h 50"/>
                  <a:gd name="T38" fmla="*/ 51 w 52"/>
                  <a:gd name="T39" fmla="*/ 32 h 50"/>
                  <a:gd name="T40" fmla="*/ 51 w 52"/>
                  <a:gd name="T41" fmla="*/ 23 h 50"/>
                  <a:gd name="T42" fmla="*/ 46 w 52"/>
                  <a:gd name="T43" fmla="*/ 14 h 50"/>
                  <a:gd name="T44" fmla="*/ 46 w 52"/>
                  <a:gd name="T45" fmla="*/ 13 h 50"/>
                  <a:gd name="T46" fmla="*/ 44 w 52"/>
                  <a:gd name="T47" fmla="*/ 11 h 50"/>
                  <a:gd name="T48" fmla="*/ 36 w 52"/>
                  <a:gd name="T49" fmla="*/ 6 h 50"/>
                  <a:gd name="T50" fmla="*/ 31 w 52"/>
                  <a:gd name="T51" fmla="*/ 2 h 50"/>
                  <a:gd name="T52" fmla="*/ 27 w 52"/>
                  <a:gd name="T53" fmla="*/ 0 h 50"/>
                  <a:gd name="T54" fmla="*/ 22 w 52"/>
                  <a:gd name="T55" fmla="*/ 2 h 50"/>
                  <a:gd name="T56" fmla="*/ 17 w 52"/>
                  <a:gd name="T57" fmla="*/ 6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"/>
                  <a:gd name="T88" fmla="*/ 0 h 50"/>
                  <a:gd name="T89" fmla="*/ 52 w 52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" h="50">
                    <a:moveTo>
                      <a:pt x="17" y="6"/>
                    </a:moveTo>
                    <a:lnTo>
                      <a:pt x="15" y="4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5" y="25"/>
                    </a:lnTo>
                    <a:lnTo>
                      <a:pt x="3" y="34"/>
                    </a:lnTo>
                    <a:lnTo>
                      <a:pt x="0" y="42"/>
                    </a:lnTo>
                    <a:lnTo>
                      <a:pt x="19" y="41"/>
                    </a:lnTo>
                    <a:lnTo>
                      <a:pt x="27" y="49"/>
                    </a:lnTo>
                    <a:lnTo>
                      <a:pt x="29" y="49"/>
                    </a:lnTo>
                    <a:lnTo>
                      <a:pt x="34" y="48"/>
                    </a:lnTo>
                    <a:lnTo>
                      <a:pt x="41" y="46"/>
                    </a:lnTo>
                    <a:lnTo>
                      <a:pt x="46" y="41"/>
                    </a:lnTo>
                    <a:lnTo>
                      <a:pt x="48" y="39"/>
                    </a:lnTo>
                    <a:lnTo>
                      <a:pt x="51" y="32"/>
                    </a:lnTo>
                    <a:lnTo>
                      <a:pt x="51" y="23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4" y="11"/>
                    </a:lnTo>
                    <a:lnTo>
                      <a:pt x="36" y="6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6" name="Freeform 460"/>
              <p:cNvSpPr>
                <a:spLocks/>
              </p:cNvSpPr>
              <p:nvPr/>
            </p:nvSpPr>
            <p:spPr bwMode="auto">
              <a:xfrm>
                <a:off x="1443" y="1391"/>
                <a:ext cx="188" cy="100"/>
              </a:xfrm>
              <a:custGeom>
                <a:avLst/>
                <a:gdLst>
                  <a:gd name="T0" fmla="*/ 11 w 197"/>
                  <a:gd name="T1" fmla="*/ 0 h 106"/>
                  <a:gd name="T2" fmla="*/ 3 w 197"/>
                  <a:gd name="T3" fmla="*/ 1 h 106"/>
                  <a:gd name="T4" fmla="*/ 3 w 197"/>
                  <a:gd name="T5" fmla="*/ 12 h 106"/>
                  <a:gd name="T6" fmla="*/ 6 w 197"/>
                  <a:gd name="T7" fmla="*/ 27 h 106"/>
                  <a:gd name="T8" fmla="*/ 14 w 197"/>
                  <a:gd name="T9" fmla="*/ 34 h 106"/>
                  <a:gd name="T10" fmla="*/ 25 w 197"/>
                  <a:gd name="T11" fmla="*/ 32 h 106"/>
                  <a:gd name="T12" fmla="*/ 36 w 197"/>
                  <a:gd name="T13" fmla="*/ 27 h 106"/>
                  <a:gd name="T14" fmla="*/ 39 w 197"/>
                  <a:gd name="T15" fmla="*/ 25 h 106"/>
                  <a:gd name="T16" fmla="*/ 44 w 197"/>
                  <a:gd name="T17" fmla="*/ 30 h 106"/>
                  <a:gd name="T18" fmla="*/ 47 w 197"/>
                  <a:gd name="T19" fmla="*/ 50 h 106"/>
                  <a:gd name="T20" fmla="*/ 47 w 197"/>
                  <a:gd name="T21" fmla="*/ 74 h 106"/>
                  <a:gd name="T22" fmla="*/ 44 w 197"/>
                  <a:gd name="T23" fmla="*/ 79 h 106"/>
                  <a:gd name="T24" fmla="*/ 50 w 197"/>
                  <a:gd name="T25" fmla="*/ 90 h 106"/>
                  <a:gd name="T26" fmla="*/ 58 w 197"/>
                  <a:gd name="T27" fmla="*/ 94 h 106"/>
                  <a:gd name="T28" fmla="*/ 66 w 197"/>
                  <a:gd name="T29" fmla="*/ 92 h 106"/>
                  <a:gd name="T30" fmla="*/ 72 w 197"/>
                  <a:gd name="T31" fmla="*/ 90 h 106"/>
                  <a:gd name="T32" fmla="*/ 86 w 197"/>
                  <a:gd name="T33" fmla="*/ 96 h 106"/>
                  <a:gd name="T34" fmla="*/ 99 w 197"/>
                  <a:gd name="T35" fmla="*/ 101 h 106"/>
                  <a:gd name="T36" fmla="*/ 127 w 197"/>
                  <a:gd name="T37" fmla="*/ 103 h 106"/>
                  <a:gd name="T38" fmla="*/ 138 w 197"/>
                  <a:gd name="T39" fmla="*/ 99 h 106"/>
                  <a:gd name="T40" fmla="*/ 143 w 197"/>
                  <a:gd name="T41" fmla="*/ 92 h 106"/>
                  <a:gd name="T42" fmla="*/ 154 w 197"/>
                  <a:gd name="T43" fmla="*/ 94 h 106"/>
                  <a:gd name="T44" fmla="*/ 168 w 197"/>
                  <a:gd name="T45" fmla="*/ 99 h 106"/>
                  <a:gd name="T46" fmla="*/ 182 w 197"/>
                  <a:gd name="T47" fmla="*/ 94 h 106"/>
                  <a:gd name="T48" fmla="*/ 179 w 197"/>
                  <a:gd name="T49" fmla="*/ 81 h 106"/>
                  <a:gd name="T50" fmla="*/ 187 w 197"/>
                  <a:gd name="T51" fmla="*/ 79 h 106"/>
                  <a:gd name="T52" fmla="*/ 190 w 197"/>
                  <a:gd name="T53" fmla="*/ 70 h 106"/>
                  <a:gd name="T54" fmla="*/ 196 w 197"/>
                  <a:gd name="T55" fmla="*/ 61 h 106"/>
                  <a:gd name="T56" fmla="*/ 190 w 197"/>
                  <a:gd name="T57" fmla="*/ 56 h 106"/>
                  <a:gd name="T58" fmla="*/ 165 w 197"/>
                  <a:gd name="T59" fmla="*/ 50 h 106"/>
                  <a:gd name="T60" fmla="*/ 154 w 197"/>
                  <a:gd name="T61" fmla="*/ 47 h 106"/>
                  <a:gd name="T62" fmla="*/ 132 w 197"/>
                  <a:gd name="T63" fmla="*/ 47 h 106"/>
                  <a:gd name="T64" fmla="*/ 121 w 197"/>
                  <a:gd name="T65" fmla="*/ 52 h 106"/>
                  <a:gd name="T66" fmla="*/ 105 w 197"/>
                  <a:gd name="T67" fmla="*/ 50 h 106"/>
                  <a:gd name="T68" fmla="*/ 74 w 197"/>
                  <a:gd name="T69" fmla="*/ 36 h 106"/>
                  <a:gd name="T70" fmla="*/ 72 w 197"/>
                  <a:gd name="T71" fmla="*/ 28 h 106"/>
                  <a:gd name="T72" fmla="*/ 63 w 197"/>
                  <a:gd name="T73" fmla="*/ 25 h 106"/>
                  <a:gd name="T74" fmla="*/ 58 w 197"/>
                  <a:gd name="T75" fmla="*/ 21 h 106"/>
                  <a:gd name="T76" fmla="*/ 58 w 197"/>
                  <a:gd name="T77" fmla="*/ 16 h 106"/>
                  <a:gd name="T78" fmla="*/ 55 w 197"/>
                  <a:gd name="T79" fmla="*/ 9 h 106"/>
                  <a:gd name="T80" fmla="*/ 47 w 197"/>
                  <a:gd name="T81" fmla="*/ 9 h 106"/>
                  <a:gd name="T82" fmla="*/ 41 w 197"/>
                  <a:gd name="T83" fmla="*/ 14 h 106"/>
                  <a:gd name="T84" fmla="*/ 36 w 197"/>
                  <a:gd name="T85" fmla="*/ 16 h 106"/>
                  <a:gd name="T86" fmla="*/ 33 w 197"/>
                  <a:gd name="T87" fmla="*/ 9 h 106"/>
                  <a:gd name="T88" fmla="*/ 28 w 197"/>
                  <a:gd name="T89" fmla="*/ 3 h 106"/>
                  <a:gd name="T90" fmla="*/ 14 w 197"/>
                  <a:gd name="T91" fmla="*/ 1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7"/>
                  <a:gd name="T139" fmla="*/ 0 h 106"/>
                  <a:gd name="T140" fmla="*/ 197 w 197"/>
                  <a:gd name="T141" fmla="*/ 106 h 10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7" h="106">
                    <a:moveTo>
                      <a:pt x="14" y="1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11" y="32"/>
                    </a:lnTo>
                    <a:lnTo>
                      <a:pt x="14" y="34"/>
                    </a:lnTo>
                    <a:lnTo>
                      <a:pt x="19" y="34"/>
                    </a:lnTo>
                    <a:lnTo>
                      <a:pt x="25" y="32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9" y="25"/>
                    </a:lnTo>
                    <a:lnTo>
                      <a:pt x="41" y="27"/>
                    </a:lnTo>
                    <a:lnTo>
                      <a:pt x="44" y="30"/>
                    </a:lnTo>
                    <a:lnTo>
                      <a:pt x="47" y="38"/>
                    </a:lnTo>
                    <a:lnTo>
                      <a:pt x="47" y="50"/>
                    </a:lnTo>
                    <a:lnTo>
                      <a:pt x="50" y="74"/>
                    </a:lnTo>
                    <a:lnTo>
                      <a:pt x="47" y="74"/>
                    </a:lnTo>
                    <a:lnTo>
                      <a:pt x="44" y="76"/>
                    </a:lnTo>
                    <a:lnTo>
                      <a:pt x="44" y="79"/>
                    </a:lnTo>
                    <a:lnTo>
                      <a:pt x="47" y="85"/>
                    </a:lnTo>
                    <a:lnTo>
                      <a:pt x="50" y="90"/>
                    </a:lnTo>
                    <a:lnTo>
                      <a:pt x="52" y="92"/>
                    </a:lnTo>
                    <a:lnTo>
                      <a:pt x="58" y="94"/>
                    </a:lnTo>
                    <a:lnTo>
                      <a:pt x="63" y="94"/>
                    </a:lnTo>
                    <a:lnTo>
                      <a:pt x="66" y="92"/>
                    </a:lnTo>
                    <a:lnTo>
                      <a:pt x="69" y="92"/>
                    </a:lnTo>
                    <a:lnTo>
                      <a:pt x="72" y="90"/>
                    </a:lnTo>
                    <a:lnTo>
                      <a:pt x="80" y="90"/>
                    </a:lnTo>
                    <a:lnTo>
                      <a:pt x="86" y="96"/>
                    </a:lnTo>
                    <a:lnTo>
                      <a:pt x="88" y="97"/>
                    </a:lnTo>
                    <a:lnTo>
                      <a:pt x="99" y="101"/>
                    </a:lnTo>
                    <a:lnTo>
                      <a:pt x="110" y="105"/>
                    </a:lnTo>
                    <a:lnTo>
                      <a:pt x="127" y="103"/>
                    </a:lnTo>
                    <a:lnTo>
                      <a:pt x="138" y="103"/>
                    </a:lnTo>
                    <a:lnTo>
                      <a:pt x="138" y="99"/>
                    </a:lnTo>
                    <a:lnTo>
                      <a:pt x="141" y="94"/>
                    </a:lnTo>
                    <a:lnTo>
                      <a:pt x="143" y="92"/>
                    </a:lnTo>
                    <a:lnTo>
                      <a:pt x="149" y="92"/>
                    </a:lnTo>
                    <a:lnTo>
                      <a:pt x="154" y="94"/>
                    </a:lnTo>
                    <a:lnTo>
                      <a:pt x="165" y="99"/>
                    </a:lnTo>
                    <a:lnTo>
                      <a:pt x="168" y="99"/>
                    </a:lnTo>
                    <a:lnTo>
                      <a:pt x="176" y="99"/>
                    </a:lnTo>
                    <a:lnTo>
                      <a:pt x="182" y="94"/>
                    </a:lnTo>
                    <a:lnTo>
                      <a:pt x="182" y="88"/>
                    </a:lnTo>
                    <a:lnTo>
                      <a:pt x="179" y="81"/>
                    </a:lnTo>
                    <a:lnTo>
                      <a:pt x="182" y="81"/>
                    </a:lnTo>
                    <a:lnTo>
                      <a:pt x="187" y="79"/>
                    </a:lnTo>
                    <a:lnTo>
                      <a:pt x="190" y="77"/>
                    </a:lnTo>
                    <a:lnTo>
                      <a:pt x="190" y="70"/>
                    </a:lnTo>
                    <a:lnTo>
                      <a:pt x="193" y="68"/>
                    </a:lnTo>
                    <a:lnTo>
                      <a:pt x="196" y="61"/>
                    </a:lnTo>
                    <a:lnTo>
                      <a:pt x="196" y="57"/>
                    </a:lnTo>
                    <a:lnTo>
                      <a:pt x="190" y="56"/>
                    </a:lnTo>
                    <a:lnTo>
                      <a:pt x="182" y="52"/>
                    </a:lnTo>
                    <a:lnTo>
                      <a:pt x="165" y="50"/>
                    </a:lnTo>
                    <a:lnTo>
                      <a:pt x="163" y="48"/>
                    </a:lnTo>
                    <a:lnTo>
                      <a:pt x="154" y="47"/>
                    </a:lnTo>
                    <a:lnTo>
                      <a:pt x="143" y="47"/>
                    </a:lnTo>
                    <a:lnTo>
                      <a:pt x="132" y="47"/>
                    </a:lnTo>
                    <a:lnTo>
                      <a:pt x="130" y="48"/>
                    </a:lnTo>
                    <a:lnTo>
                      <a:pt x="121" y="52"/>
                    </a:lnTo>
                    <a:lnTo>
                      <a:pt x="110" y="52"/>
                    </a:lnTo>
                    <a:lnTo>
                      <a:pt x="105" y="50"/>
                    </a:lnTo>
                    <a:lnTo>
                      <a:pt x="97" y="47"/>
                    </a:lnTo>
                    <a:lnTo>
                      <a:pt x="74" y="36"/>
                    </a:lnTo>
                    <a:lnTo>
                      <a:pt x="74" y="34"/>
                    </a:lnTo>
                    <a:lnTo>
                      <a:pt x="72" y="28"/>
                    </a:lnTo>
                    <a:lnTo>
                      <a:pt x="69" y="25"/>
                    </a:lnTo>
                    <a:lnTo>
                      <a:pt x="63" y="25"/>
                    </a:lnTo>
                    <a:lnTo>
                      <a:pt x="61" y="23"/>
                    </a:lnTo>
                    <a:lnTo>
                      <a:pt x="58" y="21"/>
                    </a:lnTo>
                    <a:lnTo>
                      <a:pt x="58" y="18"/>
                    </a:lnTo>
                    <a:lnTo>
                      <a:pt x="58" y="16"/>
                    </a:lnTo>
                    <a:lnTo>
                      <a:pt x="58" y="10"/>
                    </a:lnTo>
                    <a:lnTo>
                      <a:pt x="55" y="9"/>
                    </a:lnTo>
                    <a:lnTo>
                      <a:pt x="52" y="7"/>
                    </a:lnTo>
                    <a:lnTo>
                      <a:pt x="47" y="9"/>
                    </a:lnTo>
                    <a:lnTo>
                      <a:pt x="44" y="10"/>
                    </a:lnTo>
                    <a:lnTo>
                      <a:pt x="41" y="14"/>
                    </a:lnTo>
                    <a:lnTo>
                      <a:pt x="39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28" y="3"/>
                    </a:lnTo>
                    <a:lnTo>
                      <a:pt x="22" y="1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7" name="Freeform 461"/>
              <p:cNvSpPr>
                <a:spLocks/>
              </p:cNvSpPr>
              <p:nvPr/>
            </p:nvSpPr>
            <p:spPr bwMode="auto">
              <a:xfrm>
                <a:off x="1349" y="1185"/>
                <a:ext cx="95" cy="103"/>
              </a:xfrm>
              <a:custGeom>
                <a:avLst/>
                <a:gdLst>
                  <a:gd name="T0" fmla="*/ 33 w 102"/>
                  <a:gd name="T1" fmla="*/ 48 h 109"/>
                  <a:gd name="T2" fmla="*/ 26 w 102"/>
                  <a:gd name="T3" fmla="*/ 37 h 109"/>
                  <a:gd name="T4" fmla="*/ 17 w 102"/>
                  <a:gd name="T5" fmla="*/ 31 h 109"/>
                  <a:gd name="T6" fmla="*/ 5 w 102"/>
                  <a:gd name="T7" fmla="*/ 21 h 109"/>
                  <a:gd name="T8" fmla="*/ 0 w 102"/>
                  <a:gd name="T9" fmla="*/ 11 h 109"/>
                  <a:gd name="T10" fmla="*/ 7 w 102"/>
                  <a:gd name="T11" fmla="*/ 0 h 109"/>
                  <a:gd name="T12" fmla="*/ 12 w 102"/>
                  <a:gd name="T13" fmla="*/ 0 h 109"/>
                  <a:gd name="T14" fmla="*/ 26 w 102"/>
                  <a:gd name="T15" fmla="*/ 3 h 109"/>
                  <a:gd name="T16" fmla="*/ 36 w 102"/>
                  <a:gd name="T17" fmla="*/ 12 h 109"/>
                  <a:gd name="T18" fmla="*/ 36 w 102"/>
                  <a:gd name="T19" fmla="*/ 21 h 109"/>
                  <a:gd name="T20" fmla="*/ 43 w 102"/>
                  <a:gd name="T21" fmla="*/ 27 h 109"/>
                  <a:gd name="T22" fmla="*/ 48 w 102"/>
                  <a:gd name="T23" fmla="*/ 27 h 109"/>
                  <a:gd name="T24" fmla="*/ 50 w 102"/>
                  <a:gd name="T25" fmla="*/ 15 h 109"/>
                  <a:gd name="T26" fmla="*/ 55 w 102"/>
                  <a:gd name="T27" fmla="*/ 9 h 109"/>
                  <a:gd name="T28" fmla="*/ 65 w 102"/>
                  <a:gd name="T29" fmla="*/ 15 h 109"/>
                  <a:gd name="T30" fmla="*/ 65 w 102"/>
                  <a:gd name="T31" fmla="*/ 18 h 109"/>
                  <a:gd name="T32" fmla="*/ 65 w 102"/>
                  <a:gd name="T33" fmla="*/ 34 h 109"/>
                  <a:gd name="T34" fmla="*/ 74 w 102"/>
                  <a:gd name="T35" fmla="*/ 49 h 109"/>
                  <a:gd name="T36" fmla="*/ 79 w 102"/>
                  <a:gd name="T37" fmla="*/ 49 h 109"/>
                  <a:gd name="T38" fmla="*/ 82 w 102"/>
                  <a:gd name="T39" fmla="*/ 42 h 109"/>
                  <a:gd name="T40" fmla="*/ 84 w 102"/>
                  <a:gd name="T41" fmla="*/ 34 h 109"/>
                  <a:gd name="T42" fmla="*/ 89 w 102"/>
                  <a:gd name="T43" fmla="*/ 30 h 109"/>
                  <a:gd name="T44" fmla="*/ 96 w 102"/>
                  <a:gd name="T45" fmla="*/ 28 h 109"/>
                  <a:gd name="T46" fmla="*/ 101 w 102"/>
                  <a:gd name="T47" fmla="*/ 39 h 109"/>
                  <a:gd name="T48" fmla="*/ 101 w 102"/>
                  <a:gd name="T49" fmla="*/ 52 h 109"/>
                  <a:gd name="T50" fmla="*/ 96 w 102"/>
                  <a:gd name="T51" fmla="*/ 61 h 109"/>
                  <a:gd name="T52" fmla="*/ 94 w 102"/>
                  <a:gd name="T53" fmla="*/ 83 h 109"/>
                  <a:gd name="T54" fmla="*/ 101 w 102"/>
                  <a:gd name="T55" fmla="*/ 95 h 109"/>
                  <a:gd name="T56" fmla="*/ 101 w 102"/>
                  <a:gd name="T57" fmla="*/ 98 h 109"/>
                  <a:gd name="T58" fmla="*/ 94 w 102"/>
                  <a:gd name="T59" fmla="*/ 107 h 109"/>
                  <a:gd name="T60" fmla="*/ 91 w 102"/>
                  <a:gd name="T61" fmla="*/ 107 h 109"/>
                  <a:gd name="T62" fmla="*/ 89 w 102"/>
                  <a:gd name="T63" fmla="*/ 101 h 109"/>
                  <a:gd name="T64" fmla="*/ 87 w 102"/>
                  <a:gd name="T65" fmla="*/ 88 h 109"/>
                  <a:gd name="T66" fmla="*/ 84 w 102"/>
                  <a:gd name="T67" fmla="*/ 80 h 109"/>
                  <a:gd name="T68" fmla="*/ 74 w 102"/>
                  <a:gd name="T69" fmla="*/ 82 h 109"/>
                  <a:gd name="T70" fmla="*/ 65 w 102"/>
                  <a:gd name="T71" fmla="*/ 77 h 109"/>
                  <a:gd name="T72" fmla="*/ 48 w 102"/>
                  <a:gd name="T73" fmla="*/ 64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2"/>
                  <a:gd name="T112" fmla="*/ 0 h 109"/>
                  <a:gd name="T113" fmla="*/ 102 w 102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2" h="109">
                    <a:moveTo>
                      <a:pt x="33" y="51"/>
                    </a:moveTo>
                    <a:lnTo>
                      <a:pt x="33" y="48"/>
                    </a:lnTo>
                    <a:lnTo>
                      <a:pt x="31" y="43"/>
                    </a:lnTo>
                    <a:lnTo>
                      <a:pt x="26" y="37"/>
                    </a:lnTo>
                    <a:lnTo>
                      <a:pt x="19" y="33"/>
                    </a:lnTo>
                    <a:lnTo>
                      <a:pt x="17" y="31"/>
                    </a:lnTo>
                    <a:lnTo>
                      <a:pt x="14" y="30"/>
                    </a:lnTo>
                    <a:lnTo>
                      <a:pt x="5" y="21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31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4"/>
                    </a:lnTo>
                    <a:lnTo>
                      <a:pt x="43" y="27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8" y="24"/>
                    </a:lnTo>
                    <a:lnTo>
                      <a:pt x="50" y="15"/>
                    </a:lnTo>
                    <a:lnTo>
                      <a:pt x="53" y="12"/>
                    </a:lnTo>
                    <a:lnTo>
                      <a:pt x="55" y="9"/>
                    </a:lnTo>
                    <a:lnTo>
                      <a:pt x="60" y="11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5" y="25"/>
                    </a:lnTo>
                    <a:lnTo>
                      <a:pt x="65" y="34"/>
                    </a:lnTo>
                    <a:lnTo>
                      <a:pt x="70" y="43"/>
                    </a:lnTo>
                    <a:lnTo>
                      <a:pt x="74" y="49"/>
                    </a:lnTo>
                    <a:lnTo>
                      <a:pt x="77" y="51"/>
                    </a:lnTo>
                    <a:lnTo>
                      <a:pt x="79" y="49"/>
                    </a:lnTo>
                    <a:lnTo>
                      <a:pt x="79" y="46"/>
                    </a:lnTo>
                    <a:lnTo>
                      <a:pt x="82" y="42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7" y="33"/>
                    </a:lnTo>
                    <a:lnTo>
                      <a:pt x="89" y="30"/>
                    </a:lnTo>
                    <a:lnTo>
                      <a:pt x="94" y="28"/>
                    </a:lnTo>
                    <a:lnTo>
                      <a:pt x="96" y="28"/>
                    </a:lnTo>
                    <a:lnTo>
                      <a:pt x="99" y="33"/>
                    </a:lnTo>
                    <a:lnTo>
                      <a:pt x="101" y="39"/>
                    </a:lnTo>
                    <a:lnTo>
                      <a:pt x="101" y="51"/>
                    </a:lnTo>
                    <a:lnTo>
                      <a:pt x="101" y="52"/>
                    </a:lnTo>
                    <a:lnTo>
                      <a:pt x="99" y="55"/>
                    </a:lnTo>
                    <a:lnTo>
                      <a:pt x="96" y="61"/>
                    </a:lnTo>
                    <a:lnTo>
                      <a:pt x="94" y="68"/>
                    </a:lnTo>
                    <a:lnTo>
                      <a:pt x="94" y="83"/>
                    </a:lnTo>
                    <a:lnTo>
                      <a:pt x="96" y="89"/>
                    </a:lnTo>
                    <a:lnTo>
                      <a:pt x="101" y="95"/>
                    </a:lnTo>
                    <a:lnTo>
                      <a:pt x="101" y="96"/>
                    </a:lnTo>
                    <a:lnTo>
                      <a:pt x="101" y="98"/>
                    </a:lnTo>
                    <a:lnTo>
                      <a:pt x="96" y="105"/>
                    </a:lnTo>
                    <a:lnTo>
                      <a:pt x="94" y="107"/>
                    </a:lnTo>
                    <a:lnTo>
                      <a:pt x="94" y="108"/>
                    </a:lnTo>
                    <a:lnTo>
                      <a:pt x="91" y="107"/>
                    </a:lnTo>
                    <a:lnTo>
                      <a:pt x="89" y="102"/>
                    </a:lnTo>
                    <a:lnTo>
                      <a:pt x="89" y="101"/>
                    </a:lnTo>
                    <a:lnTo>
                      <a:pt x="89" y="98"/>
                    </a:lnTo>
                    <a:lnTo>
                      <a:pt x="87" y="88"/>
                    </a:lnTo>
                    <a:lnTo>
                      <a:pt x="87" y="83"/>
                    </a:lnTo>
                    <a:lnTo>
                      <a:pt x="84" y="80"/>
                    </a:lnTo>
                    <a:lnTo>
                      <a:pt x="79" y="80"/>
                    </a:lnTo>
                    <a:lnTo>
                      <a:pt x="74" y="82"/>
                    </a:lnTo>
                    <a:lnTo>
                      <a:pt x="72" y="80"/>
                    </a:lnTo>
                    <a:lnTo>
                      <a:pt x="65" y="77"/>
                    </a:lnTo>
                    <a:lnTo>
                      <a:pt x="55" y="71"/>
                    </a:lnTo>
                    <a:lnTo>
                      <a:pt x="48" y="64"/>
                    </a:lnTo>
                    <a:lnTo>
                      <a:pt x="33" y="51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8" name="Freeform 462"/>
              <p:cNvSpPr>
                <a:spLocks/>
              </p:cNvSpPr>
              <p:nvPr/>
            </p:nvSpPr>
            <p:spPr bwMode="auto">
              <a:xfrm>
                <a:off x="1465" y="1228"/>
                <a:ext cx="41" cy="56"/>
              </a:xfrm>
              <a:custGeom>
                <a:avLst/>
                <a:gdLst>
                  <a:gd name="T0" fmla="*/ 15 w 44"/>
                  <a:gd name="T1" fmla="*/ 0 h 59"/>
                  <a:gd name="T2" fmla="*/ 13 w 44"/>
                  <a:gd name="T3" fmla="*/ 0 h 59"/>
                  <a:gd name="T4" fmla="*/ 8 w 44"/>
                  <a:gd name="T5" fmla="*/ 3 h 59"/>
                  <a:gd name="T6" fmla="*/ 5 w 44"/>
                  <a:gd name="T7" fmla="*/ 8 h 59"/>
                  <a:gd name="T8" fmla="*/ 3 w 44"/>
                  <a:gd name="T9" fmla="*/ 12 h 59"/>
                  <a:gd name="T10" fmla="*/ 0 w 44"/>
                  <a:gd name="T11" fmla="*/ 19 h 59"/>
                  <a:gd name="T12" fmla="*/ 0 w 44"/>
                  <a:gd name="T13" fmla="*/ 28 h 59"/>
                  <a:gd name="T14" fmla="*/ 0 w 44"/>
                  <a:gd name="T15" fmla="*/ 52 h 59"/>
                  <a:gd name="T16" fmla="*/ 3 w 44"/>
                  <a:gd name="T17" fmla="*/ 53 h 59"/>
                  <a:gd name="T18" fmla="*/ 8 w 44"/>
                  <a:gd name="T19" fmla="*/ 55 h 59"/>
                  <a:gd name="T20" fmla="*/ 23 w 44"/>
                  <a:gd name="T21" fmla="*/ 58 h 59"/>
                  <a:gd name="T22" fmla="*/ 30 w 44"/>
                  <a:gd name="T23" fmla="*/ 58 h 59"/>
                  <a:gd name="T24" fmla="*/ 35 w 44"/>
                  <a:gd name="T25" fmla="*/ 56 h 59"/>
                  <a:gd name="T26" fmla="*/ 40 w 44"/>
                  <a:gd name="T27" fmla="*/ 52 h 59"/>
                  <a:gd name="T28" fmla="*/ 43 w 44"/>
                  <a:gd name="T29" fmla="*/ 45 h 59"/>
                  <a:gd name="T30" fmla="*/ 15 w 44"/>
                  <a:gd name="T31" fmla="*/ 0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59"/>
                  <a:gd name="T50" fmla="*/ 44 w 44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59">
                    <a:moveTo>
                      <a:pt x="15" y="0"/>
                    </a:moveTo>
                    <a:lnTo>
                      <a:pt x="13" y="0"/>
                    </a:lnTo>
                    <a:lnTo>
                      <a:pt x="8" y="3"/>
                    </a:lnTo>
                    <a:lnTo>
                      <a:pt x="5" y="8"/>
                    </a:lnTo>
                    <a:lnTo>
                      <a:pt x="3" y="12"/>
                    </a:lnTo>
                    <a:lnTo>
                      <a:pt x="0" y="19"/>
                    </a:lnTo>
                    <a:lnTo>
                      <a:pt x="0" y="28"/>
                    </a:lnTo>
                    <a:lnTo>
                      <a:pt x="0" y="52"/>
                    </a:lnTo>
                    <a:lnTo>
                      <a:pt x="3" y="53"/>
                    </a:lnTo>
                    <a:lnTo>
                      <a:pt x="8" y="55"/>
                    </a:lnTo>
                    <a:lnTo>
                      <a:pt x="23" y="58"/>
                    </a:lnTo>
                    <a:lnTo>
                      <a:pt x="30" y="58"/>
                    </a:lnTo>
                    <a:lnTo>
                      <a:pt x="35" y="56"/>
                    </a:lnTo>
                    <a:lnTo>
                      <a:pt x="40" y="52"/>
                    </a:lnTo>
                    <a:lnTo>
                      <a:pt x="43" y="4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79" name="Freeform 463"/>
              <p:cNvSpPr>
                <a:spLocks/>
              </p:cNvSpPr>
              <p:nvPr/>
            </p:nvSpPr>
            <p:spPr bwMode="auto">
              <a:xfrm>
                <a:off x="1604" y="1240"/>
                <a:ext cx="73" cy="148"/>
              </a:xfrm>
              <a:custGeom>
                <a:avLst/>
                <a:gdLst>
                  <a:gd name="T0" fmla="*/ 16 w 79"/>
                  <a:gd name="T1" fmla="*/ 0 h 158"/>
                  <a:gd name="T2" fmla="*/ 8 w 79"/>
                  <a:gd name="T3" fmla="*/ 5 h 158"/>
                  <a:gd name="T4" fmla="*/ 14 w 79"/>
                  <a:gd name="T5" fmla="*/ 10 h 158"/>
                  <a:gd name="T6" fmla="*/ 14 w 79"/>
                  <a:gd name="T7" fmla="*/ 20 h 158"/>
                  <a:gd name="T8" fmla="*/ 8 w 79"/>
                  <a:gd name="T9" fmla="*/ 23 h 158"/>
                  <a:gd name="T10" fmla="*/ 2 w 79"/>
                  <a:gd name="T11" fmla="*/ 41 h 158"/>
                  <a:gd name="T12" fmla="*/ 2 w 79"/>
                  <a:gd name="T13" fmla="*/ 52 h 158"/>
                  <a:gd name="T14" fmla="*/ 2 w 79"/>
                  <a:gd name="T15" fmla="*/ 60 h 158"/>
                  <a:gd name="T16" fmla="*/ 0 w 79"/>
                  <a:gd name="T17" fmla="*/ 67 h 158"/>
                  <a:gd name="T18" fmla="*/ 5 w 79"/>
                  <a:gd name="T19" fmla="*/ 82 h 158"/>
                  <a:gd name="T20" fmla="*/ 5 w 79"/>
                  <a:gd name="T21" fmla="*/ 90 h 158"/>
                  <a:gd name="T22" fmla="*/ 14 w 79"/>
                  <a:gd name="T23" fmla="*/ 95 h 158"/>
                  <a:gd name="T24" fmla="*/ 16 w 79"/>
                  <a:gd name="T25" fmla="*/ 103 h 158"/>
                  <a:gd name="T26" fmla="*/ 16 w 79"/>
                  <a:gd name="T27" fmla="*/ 111 h 158"/>
                  <a:gd name="T28" fmla="*/ 14 w 79"/>
                  <a:gd name="T29" fmla="*/ 118 h 158"/>
                  <a:gd name="T30" fmla="*/ 11 w 79"/>
                  <a:gd name="T31" fmla="*/ 127 h 158"/>
                  <a:gd name="T32" fmla="*/ 14 w 79"/>
                  <a:gd name="T33" fmla="*/ 139 h 158"/>
                  <a:gd name="T34" fmla="*/ 14 w 79"/>
                  <a:gd name="T35" fmla="*/ 152 h 158"/>
                  <a:gd name="T36" fmla="*/ 28 w 79"/>
                  <a:gd name="T37" fmla="*/ 157 h 158"/>
                  <a:gd name="T38" fmla="*/ 36 w 79"/>
                  <a:gd name="T39" fmla="*/ 157 h 158"/>
                  <a:gd name="T40" fmla="*/ 42 w 79"/>
                  <a:gd name="T41" fmla="*/ 157 h 158"/>
                  <a:gd name="T42" fmla="*/ 53 w 79"/>
                  <a:gd name="T43" fmla="*/ 153 h 158"/>
                  <a:gd name="T44" fmla="*/ 59 w 79"/>
                  <a:gd name="T45" fmla="*/ 142 h 158"/>
                  <a:gd name="T46" fmla="*/ 67 w 79"/>
                  <a:gd name="T47" fmla="*/ 127 h 158"/>
                  <a:gd name="T48" fmla="*/ 73 w 79"/>
                  <a:gd name="T49" fmla="*/ 119 h 158"/>
                  <a:gd name="T50" fmla="*/ 78 w 79"/>
                  <a:gd name="T51" fmla="*/ 103 h 158"/>
                  <a:gd name="T52" fmla="*/ 75 w 79"/>
                  <a:gd name="T53" fmla="*/ 88 h 158"/>
                  <a:gd name="T54" fmla="*/ 70 w 79"/>
                  <a:gd name="T55" fmla="*/ 83 h 158"/>
                  <a:gd name="T56" fmla="*/ 64 w 79"/>
                  <a:gd name="T57" fmla="*/ 86 h 158"/>
                  <a:gd name="T58" fmla="*/ 59 w 79"/>
                  <a:gd name="T59" fmla="*/ 86 h 158"/>
                  <a:gd name="T60" fmla="*/ 61 w 79"/>
                  <a:gd name="T61" fmla="*/ 78 h 158"/>
                  <a:gd name="T62" fmla="*/ 64 w 79"/>
                  <a:gd name="T63" fmla="*/ 70 h 158"/>
                  <a:gd name="T64" fmla="*/ 64 w 79"/>
                  <a:gd name="T65" fmla="*/ 57 h 158"/>
                  <a:gd name="T66" fmla="*/ 59 w 79"/>
                  <a:gd name="T67" fmla="*/ 41 h 158"/>
                  <a:gd name="T68" fmla="*/ 47 w 79"/>
                  <a:gd name="T69" fmla="*/ 26 h 158"/>
                  <a:gd name="T70" fmla="*/ 36 w 79"/>
                  <a:gd name="T71" fmla="*/ 15 h 158"/>
                  <a:gd name="T72" fmla="*/ 33 w 79"/>
                  <a:gd name="T73" fmla="*/ 11 h 158"/>
                  <a:gd name="T74" fmla="*/ 25 w 79"/>
                  <a:gd name="T75" fmla="*/ 8 h 158"/>
                  <a:gd name="T76" fmla="*/ 19 w 79"/>
                  <a:gd name="T77" fmla="*/ 2 h 1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9"/>
                  <a:gd name="T118" fmla="*/ 0 h 158"/>
                  <a:gd name="T119" fmla="*/ 79 w 79"/>
                  <a:gd name="T120" fmla="*/ 158 h 15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9" h="158">
                    <a:moveTo>
                      <a:pt x="19" y="2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8" y="5"/>
                    </a:lnTo>
                    <a:lnTo>
                      <a:pt x="11" y="6"/>
                    </a:lnTo>
                    <a:lnTo>
                      <a:pt x="14" y="10"/>
                    </a:lnTo>
                    <a:lnTo>
                      <a:pt x="16" y="15"/>
                    </a:lnTo>
                    <a:lnTo>
                      <a:pt x="14" y="20"/>
                    </a:lnTo>
                    <a:lnTo>
                      <a:pt x="11" y="21"/>
                    </a:lnTo>
                    <a:lnTo>
                      <a:pt x="8" y="2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2" y="47"/>
                    </a:lnTo>
                    <a:lnTo>
                      <a:pt x="2" y="52"/>
                    </a:lnTo>
                    <a:lnTo>
                      <a:pt x="2" y="59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0" y="67"/>
                    </a:lnTo>
                    <a:lnTo>
                      <a:pt x="2" y="73"/>
                    </a:lnTo>
                    <a:lnTo>
                      <a:pt x="5" y="82"/>
                    </a:lnTo>
                    <a:lnTo>
                      <a:pt x="2" y="90"/>
                    </a:lnTo>
                    <a:lnTo>
                      <a:pt x="5" y="90"/>
                    </a:lnTo>
                    <a:lnTo>
                      <a:pt x="11" y="90"/>
                    </a:lnTo>
                    <a:lnTo>
                      <a:pt x="14" y="95"/>
                    </a:lnTo>
                    <a:lnTo>
                      <a:pt x="16" y="98"/>
                    </a:lnTo>
                    <a:lnTo>
                      <a:pt x="16" y="103"/>
                    </a:lnTo>
                    <a:lnTo>
                      <a:pt x="16" y="104"/>
                    </a:lnTo>
                    <a:lnTo>
                      <a:pt x="16" y="111"/>
                    </a:lnTo>
                    <a:lnTo>
                      <a:pt x="16" y="116"/>
                    </a:lnTo>
                    <a:lnTo>
                      <a:pt x="14" y="118"/>
                    </a:lnTo>
                    <a:lnTo>
                      <a:pt x="11" y="121"/>
                    </a:lnTo>
                    <a:lnTo>
                      <a:pt x="11" y="127"/>
                    </a:lnTo>
                    <a:lnTo>
                      <a:pt x="14" y="135"/>
                    </a:lnTo>
                    <a:lnTo>
                      <a:pt x="14" y="139"/>
                    </a:lnTo>
                    <a:lnTo>
                      <a:pt x="11" y="144"/>
                    </a:lnTo>
                    <a:lnTo>
                      <a:pt x="14" y="152"/>
                    </a:lnTo>
                    <a:lnTo>
                      <a:pt x="25" y="157"/>
                    </a:lnTo>
                    <a:lnTo>
                      <a:pt x="28" y="157"/>
                    </a:lnTo>
                    <a:lnTo>
                      <a:pt x="33" y="157"/>
                    </a:lnTo>
                    <a:lnTo>
                      <a:pt x="36" y="157"/>
                    </a:lnTo>
                    <a:lnTo>
                      <a:pt x="39" y="157"/>
                    </a:lnTo>
                    <a:lnTo>
                      <a:pt x="42" y="157"/>
                    </a:lnTo>
                    <a:lnTo>
                      <a:pt x="47" y="157"/>
                    </a:lnTo>
                    <a:lnTo>
                      <a:pt x="53" y="153"/>
                    </a:lnTo>
                    <a:lnTo>
                      <a:pt x="59" y="145"/>
                    </a:lnTo>
                    <a:lnTo>
                      <a:pt x="59" y="142"/>
                    </a:lnTo>
                    <a:lnTo>
                      <a:pt x="61" y="135"/>
                    </a:lnTo>
                    <a:lnTo>
                      <a:pt x="67" y="127"/>
                    </a:lnTo>
                    <a:lnTo>
                      <a:pt x="73" y="121"/>
                    </a:lnTo>
                    <a:lnTo>
                      <a:pt x="73" y="119"/>
                    </a:lnTo>
                    <a:lnTo>
                      <a:pt x="75" y="113"/>
                    </a:lnTo>
                    <a:lnTo>
                      <a:pt x="78" y="103"/>
                    </a:lnTo>
                    <a:lnTo>
                      <a:pt x="75" y="90"/>
                    </a:lnTo>
                    <a:lnTo>
                      <a:pt x="75" y="88"/>
                    </a:lnTo>
                    <a:lnTo>
                      <a:pt x="73" y="85"/>
                    </a:lnTo>
                    <a:lnTo>
                      <a:pt x="70" y="83"/>
                    </a:lnTo>
                    <a:lnTo>
                      <a:pt x="67" y="85"/>
                    </a:lnTo>
                    <a:lnTo>
                      <a:pt x="64" y="86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61" y="78"/>
                    </a:lnTo>
                    <a:lnTo>
                      <a:pt x="64" y="75"/>
                    </a:lnTo>
                    <a:lnTo>
                      <a:pt x="64" y="70"/>
                    </a:lnTo>
                    <a:lnTo>
                      <a:pt x="64" y="60"/>
                    </a:lnTo>
                    <a:lnTo>
                      <a:pt x="64" y="57"/>
                    </a:lnTo>
                    <a:lnTo>
                      <a:pt x="61" y="51"/>
                    </a:lnTo>
                    <a:lnTo>
                      <a:pt x="59" y="41"/>
                    </a:lnTo>
                    <a:lnTo>
                      <a:pt x="50" y="29"/>
                    </a:lnTo>
                    <a:lnTo>
                      <a:pt x="47" y="26"/>
                    </a:lnTo>
                    <a:lnTo>
                      <a:pt x="42" y="21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3" y="11"/>
                    </a:lnTo>
                    <a:lnTo>
                      <a:pt x="30" y="10"/>
                    </a:lnTo>
                    <a:lnTo>
                      <a:pt x="25" y="8"/>
                    </a:lnTo>
                    <a:lnTo>
                      <a:pt x="19" y="5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80" name="Freeform 464"/>
              <p:cNvSpPr>
                <a:spLocks/>
              </p:cNvSpPr>
              <p:nvPr/>
            </p:nvSpPr>
            <p:spPr bwMode="auto">
              <a:xfrm>
                <a:off x="1341" y="1658"/>
                <a:ext cx="55" cy="48"/>
              </a:xfrm>
              <a:custGeom>
                <a:avLst/>
                <a:gdLst>
                  <a:gd name="T0" fmla="*/ 30 w 59"/>
                  <a:gd name="T1" fmla="*/ 17 h 51"/>
                  <a:gd name="T2" fmla="*/ 28 w 59"/>
                  <a:gd name="T3" fmla="*/ 17 h 51"/>
                  <a:gd name="T4" fmla="*/ 21 w 59"/>
                  <a:gd name="T5" fmla="*/ 20 h 51"/>
                  <a:gd name="T6" fmla="*/ 14 w 59"/>
                  <a:gd name="T7" fmla="*/ 22 h 51"/>
                  <a:gd name="T8" fmla="*/ 11 w 59"/>
                  <a:gd name="T9" fmla="*/ 28 h 51"/>
                  <a:gd name="T10" fmla="*/ 9 w 59"/>
                  <a:gd name="T11" fmla="*/ 28 h 51"/>
                  <a:gd name="T12" fmla="*/ 4 w 59"/>
                  <a:gd name="T13" fmla="*/ 28 h 51"/>
                  <a:gd name="T14" fmla="*/ 0 w 59"/>
                  <a:gd name="T15" fmla="*/ 30 h 51"/>
                  <a:gd name="T16" fmla="*/ 0 w 59"/>
                  <a:gd name="T17" fmla="*/ 37 h 51"/>
                  <a:gd name="T18" fmla="*/ 2 w 59"/>
                  <a:gd name="T19" fmla="*/ 39 h 51"/>
                  <a:gd name="T20" fmla="*/ 9 w 59"/>
                  <a:gd name="T21" fmla="*/ 43 h 51"/>
                  <a:gd name="T22" fmla="*/ 18 w 59"/>
                  <a:gd name="T23" fmla="*/ 48 h 51"/>
                  <a:gd name="T24" fmla="*/ 30 w 59"/>
                  <a:gd name="T25" fmla="*/ 50 h 51"/>
                  <a:gd name="T26" fmla="*/ 35 w 59"/>
                  <a:gd name="T27" fmla="*/ 48 h 51"/>
                  <a:gd name="T28" fmla="*/ 42 w 59"/>
                  <a:gd name="T29" fmla="*/ 48 h 51"/>
                  <a:gd name="T30" fmla="*/ 51 w 59"/>
                  <a:gd name="T31" fmla="*/ 46 h 51"/>
                  <a:gd name="T32" fmla="*/ 58 w 59"/>
                  <a:gd name="T33" fmla="*/ 50 h 51"/>
                  <a:gd name="T34" fmla="*/ 58 w 59"/>
                  <a:gd name="T35" fmla="*/ 46 h 51"/>
                  <a:gd name="T36" fmla="*/ 56 w 59"/>
                  <a:gd name="T37" fmla="*/ 39 h 51"/>
                  <a:gd name="T38" fmla="*/ 53 w 59"/>
                  <a:gd name="T39" fmla="*/ 30 h 51"/>
                  <a:gd name="T40" fmla="*/ 49 w 59"/>
                  <a:gd name="T41" fmla="*/ 24 h 51"/>
                  <a:gd name="T42" fmla="*/ 49 w 59"/>
                  <a:gd name="T43" fmla="*/ 22 h 51"/>
                  <a:gd name="T44" fmla="*/ 46 w 59"/>
                  <a:gd name="T45" fmla="*/ 20 h 51"/>
                  <a:gd name="T46" fmla="*/ 44 w 59"/>
                  <a:gd name="T47" fmla="*/ 9 h 51"/>
                  <a:gd name="T48" fmla="*/ 37 w 59"/>
                  <a:gd name="T49" fmla="*/ 0 h 51"/>
                  <a:gd name="T50" fmla="*/ 35 w 59"/>
                  <a:gd name="T51" fmla="*/ 0 h 51"/>
                  <a:gd name="T52" fmla="*/ 30 w 59"/>
                  <a:gd name="T53" fmla="*/ 0 h 51"/>
                  <a:gd name="T54" fmla="*/ 30 w 59"/>
                  <a:gd name="T55" fmla="*/ 17 h 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9"/>
                  <a:gd name="T85" fmla="*/ 0 h 51"/>
                  <a:gd name="T86" fmla="*/ 59 w 59"/>
                  <a:gd name="T87" fmla="*/ 51 h 5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9" h="51">
                    <a:moveTo>
                      <a:pt x="30" y="17"/>
                    </a:moveTo>
                    <a:lnTo>
                      <a:pt x="28" y="17"/>
                    </a:lnTo>
                    <a:lnTo>
                      <a:pt x="21" y="20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9" y="43"/>
                    </a:lnTo>
                    <a:lnTo>
                      <a:pt x="18" y="48"/>
                    </a:lnTo>
                    <a:lnTo>
                      <a:pt x="30" y="50"/>
                    </a:lnTo>
                    <a:lnTo>
                      <a:pt x="35" y="48"/>
                    </a:lnTo>
                    <a:lnTo>
                      <a:pt x="42" y="48"/>
                    </a:lnTo>
                    <a:lnTo>
                      <a:pt x="51" y="46"/>
                    </a:lnTo>
                    <a:lnTo>
                      <a:pt x="58" y="50"/>
                    </a:lnTo>
                    <a:lnTo>
                      <a:pt x="58" y="46"/>
                    </a:lnTo>
                    <a:lnTo>
                      <a:pt x="56" y="39"/>
                    </a:lnTo>
                    <a:lnTo>
                      <a:pt x="53" y="30"/>
                    </a:lnTo>
                    <a:lnTo>
                      <a:pt x="49" y="24"/>
                    </a:lnTo>
                    <a:lnTo>
                      <a:pt x="49" y="22"/>
                    </a:lnTo>
                    <a:lnTo>
                      <a:pt x="46" y="20"/>
                    </a:lnTo>
                    <a:lnTo>
                      <a:pt x="44" y="9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30" y="17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81" name="Freeform 465"/>
              <p:cNvSpPr>
                <a:spLocks/>
              </p:cNvSpPr>
              <p:nvPr/>
            </p:nvSpPr>
            <p:spPr bwMode="auto">
              <a:xfrm>
                <a:off x="1372" y="1256"/>
                <a:ext cx="39" cy="21"/>
              </a:xfrm>
              <a:custGeom>
                <a:avLst/>
                <a:gdLst>
                  <a:gd name="T0" fmla="*/ 19 w 41"/>
                  <a:gd name="T1" fmla="*/ 6 h 23"/>
                  <a:gd name="T2" fmla="*/ 16 w 41"/>
                  <a:gd name="T3" fmla="*/ 5 h 23"/>
                  <a:gd name="T4" fmla="*/ 14 w 41"/>
                  <a:gd name="T5" fmla="*/ 0 h 23"/>
                  <a:gd name="T6" fmla="*/ 9 w 41"/>
                  <a:gd name="T7" fmla="*/ 0 h 23"/>
                  <a:gd name="T8" fmla="*/ 7 w 41"/>
                  <a:gd name="T9" fmla="*/ 0 h 23"/>
                  <a:gd name="T10" fmla="*/ 4 w 41"/>
                  <a:gd name="T11" fmla="*/ 2 h 23"/>
                  <a:gd name="T12" fmla="*/ 0 w 41"/>
                  <a:gd name="T13" fmla="*/ 6 h 23"/>
                  <a:gd name="T14" fmla="*/ 0 w 41"/>
                  <a:gd name="T15" fmla="*/ 8 h 23"/>
                  <a:gd name="T16" fmla="*/ 2 w 41"/>
                  <a:gd name="T17" fmla="*/ 12 h 23"/>
                  <a:gd name="T18" fmla="*/ 7 w 41"/>
                  <a:gd name="T19" fmla="*/ 15 h 23"/>
                  <a:gd name="T20" fmla="*/ 14 w 41"/>
                  <a:gd name="T21" fmla="*/ 16 h 23"/>
                  <a:gd name="T22" fmla="*/ 16 w 41"/>
                  <a:gd name="T23" fmla="*/ 16 h 23"/>
                  <a:gd name="T24" fmla="*/ 19 w 41"/>
                  <a:gd name="T25" fmla="*/ 18 h 23"/>
                  <a:gd name="T26" fmla="*/ 30 w 41"/>
                  <a:gd name="T27" fmla="*/ 21 h 23"/>
                  <a:gd name="T28" fmla="*/ 35 w 41"/>
                  <a:gd name="T29" fmla="*/ 22 h 23"/>
                  <a:gd name="T30" fmla="*/ 38 w 41"/>
                  <a:gd name="T31" fmla="*/ 22 h 23"/>
                  <a:gd name="T32" fmla="*/ 40 w 41"/>
                  <a:gd name="T33" fmla="*/ 21 h 23"/>
                  <a:gd name="T34" fmla="*/ 38 w 41"/>
                  <a:gd name="T35" fmla="*/ 16 h 23"/>
                  <a:gd name="T36" fmla="*/ 33 w 41"/>
                  <a:gd name="T37" fmla="*/ 11 h 23"/>
                  <a:gd name="T38" fmla="*/ 26 w 41"/>
                  <a:gd name="T39" fmla="*/ 8 h 23"/>
                  <a:gd name="T40" fmla="*/ 21 w 41"/>
                  <a:gd name="T41" fmla="*/ 6 h 23"/>
                  <a:gd name="T42" fmla="*/ 19 w 41"/>
                  <a:gd name="T43" fmla="*/ 6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23"/>
                  <a:gd name="T68" fmla="*/ 41 w 41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23">
                    <a:moveTo>
                      <a:pt x="19" y="6"/>
                    </a:moveTo>
                    <a:lnTo>
                      <a:pt x="16" y="5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7" y="15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8"/>
                    </a:lnTo>
                    <a:lnTo>
                      <a:pt x="30" y="21"/>
                    </a:lnTo>
                    <a:lnTo>
                      <a:pt x="35" y="22"/>
                    </a:lnTo>
                    <a:lnTo>
                      <a:pt x="38" y="22"/>
                    </a:lnTo>
                    <a:lnTo>
                      <a:pt x="40" y="21"/>
                    </a:lnTo>
                    <a:lnTo>
                      <a:pt x="38" y="16"/>
                    </a:lnTo>
                    <a:lnTo>
                      <a:pt x="33" y="11"/>
                    </a:lnTo>
                    <a:lnTo>
                      <a:pt x="26" y="8"/>
                    </a:lnTo>
                    <a:lnTo>
                      <a:pt x="21" y="6"/>
                    </a:lnTo>
                    <a:lnTo>
                      <a:pt x="19" y="6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82" name="Oval 466"/>
              <p:cNvSpPr>
                <a:spLocks noChangeArrowheads="1"/>
              </p:cNvSpPr>
              <p:nvPr/>
            </p:nvSpPr>
            <p:spPr bwMode="auto">
              <a:xfrm>
                <a:off x="1333" y="1331"/>
                <a:ext cx="15" cy="8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83" name="Oval 467"/>
              <p:cNvSpPr>
                <a:spLocks noChangeArrowheads="1"/>
              </p:cNvSpPr>
              <p:nvPr/>
            </p:nvSpPr>
            <p:spPr bwMode="auto">
              <a:xfrm>
                <a:off x="1366" y="1340"/>
                <a:ext cx="12" cy="6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84" name="Oval 468"/>
              <p:cNvSpPr>
                <a:spLocks noChangeArrowheads="1"/>
              </p:cNvSpPr>
              <p:nvPr/>
            </p:nvSpPr>
            <p:spPr bwMode="auto">
              <a:xfrm>
                <a:off x="1396" y="1288"/>
                <a:ext cx="5" cy="3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85" name="Oval 469"/>
              <p:cNvSpPr>
                <a:spLocks noChangeArrowheads="1"/>
              </p:cNvSpPr>
              <p:nvPr/>
            </p:nvSpPr>
            <p:spPr bwMode="auto">
              <a:xfrm>
                <a:off x="1235" y="1353"/>
                <a:ext cx="9" cy="6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86" name="Freeform 470"/>
              <p:cNvSpPr>
                <a:spLocks/>
              </p:cNvSpPr>
              <p:nvPr/>
            </p:nvSpPr>
            <p:spPr bwMode="auto">
              <a:xfrm>
                <a:off x="1617" y="1494"/>
                <a:ext cx="69" cy="45"/>
              </a:xfrm>
              <a:custGeom>
                <a:avLst/>
                <a:gdLst>
                  <a:gd name="T0" fmla="*/ 16 w 71"/>
                  <a:gd name="T1" fmla="*/ 4 h 48"/>
                  <a:gd name="T2" fmla="*/ 14 w 71"/>
                  <a:gd name="T3" fmla="*/ 4 h 48"/>
                  <a:gd name="T4" fmla="*/ 8 w 71"/>
                  <a:gd name="T5" fmla="*/ 2 h 48"/>
                  <a:gd name="T6" fmla="*/ 2 w 71"/>
                  <a:gd name="T7" fmla="*/ 4 h 48"/>
                  <a:gd name="T8" fmla="*/ 0 w 71"/>
                  <a:gd name="T9" fmla="*/ 8 h 48"/>
                  <a:gd name="T10" fmla="*/ 0 w 71"/>
                  <a:gd name="T11" fmla="*/ 13 h 48"/>
                  <a:gd name="T12" fmla="*/ 0 w 71"/>
                  <a:gd name="T13" fmla="*/ 15 h 48"/>
                  <a:gd name="T14" fmla="*/ 0 w 71"/>
                  <a:gd name="T15" fmla="*/ 17 h 48"/>
                  <a:gd name="T16" fmla="*/ 0 w 71"/>
                  <a:gd name="T17" fmla="*/ 28 h 48"/>
                  <a:gd name="T18" fmla="*/ 2 w 71"/>
                  <a:gd name="T19" fmla="*/ 38 h 48"/>
                  <a:gd name="T20" fmla="*/ 8 w 71"/>
                  <a:gd name="T21" fmla="*/ 40 h 48"/>
                  <a:gd name="T22" fmla="*/ 14 w 71"/>
                  <a:gd name="T23" fmla="*/ 42 h 48"/>
                  <a:gd name="T24" fmla="*/ 14 w 71"/>
                  <a:gd name="T25" fmla="*/ 44 h 48"/>
                  <a:gd name="T26" fmla="*/ 19 w 71"/>
                  <a:gd name="T27" fmla="*/ 45 h 48"/>
                  <a:gd name="T28" fmla="*/ 22 w 71"/>
                  <a:gd name="T29" fmla="*/ 47 h 48"/>
                  <a:gd name="T30" fmla="*/ 31 w 71"/>
                  <a:gd name="T31" fmla="*/ 45 h 48"/>
                  <a:gd name="T32" fmla="*/ 64 w 71"/>
                  <a:gd name="T33" fmla="*/ 45 h 48"/>
                  <a:gd name="T34" fmla="*/ 70 w 71"/>
                  <a:gd name="T35" fmla="*/ 38 h 48"/>
                  <a:gd name="T36" fmla="*/ 70 w 71"/>
                  <a:gd name="T37" fmla="*/ 36 h 48"/>
                  <a:gd name="T38" fmla="*/ 70 w 71"/>
                  <a:gd name="T39" fmla="*/ 34 h 48"/>
                  <a:gd name="T40" fmla="*/ 67 w 71"/>
                  <a:gd name="T41" fmla="*/ 25 h 48"/>
                  <a:gd name="T42" fmla="*/ 64 w 71"/>
                  <a:gd name="T43" fmla="*/ 15 h 48"/>
                  <a:gd name="T44" fmla="*/ 62 w 71"/>
                  <a:gd name="T45" fmla="*/ 11 h 48"/>
                  <a:gd name="T46" fmla="*/ 62 w 71"/>
                  <a:gd name="T47" fmla="*/ 9 h 48"/>
                  <a:gd name="T48" fmla="*/ 59 w 71"/>
                  <a:gd name="T49" fmla="*/ 4 h 48"/>
                  <a:gd name="T50" fmla="*/ 56 w 71"/>
                  <a:gd name="T51" fmla="*/ 0 h 48"/>
                  <a:gd name="T52" fmla="*/ 47 w 71"/>
                  <a:gd name="T53" fmla="*/ 0 h 48"/>
                  <a:gd name="T54" fmla="*/ 42 w 71"/>
                  <a:gd name="T55" fmla="*/ 0 h 48"/>
                  <a:gd name="T56" fmla="*/ 36 w 71"/>
                  <a:gd name="T57" fmla="*/ 4 h 48"/>
                  <a:gd name="T58" fmla="*/ 16 w 71"/>
                  <a:gd name="T59" fmla="*/ 4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1"/>
                  <a:gd name="T91" fmla="*/ 0 h 48"/>
                  <a:gd name="T92" fmla="*/ 71 w 71"/>
                  <a:gd name="T93" fmla="*/ 48 h 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1" h="48">
                    <a:moveTo>
                      <a:pt x="16" y="4"/>
                    </a:moveTo>
                    <a:lnTo>
                      <a:pt x="14" y="4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2" y="38"/>
                    </a:lnTo>
                    <a:lnTo>
                      <a:pt x="8" y="40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9" y="45"/>
                    </a:lnTo>
                    <a:lnTo>
                      <a:pt x="22" y="47"/>
                    </a:lnTo>
                    <a:lnTo>
                      <a:pt x="31" y="45"/>
                    </a:lnTo>
                    <a:lnTo>
                      <a:pt x="64" y="45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7" y="25"/>
                    </a:lnTo>
                    <a:lnTo>
                      <a:pt x="64" y="15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59" y="4"/>
                    </a:lnTo>
                    <a:lnTo>
                      <a:pt x="56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6" y="4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87" name="Freeform 471"/>
              <p:cNvSpPr>
                <a:spLocks/>
              </p:cNvSpPr>
              <p:nvPr/>
            </p:nvSpPr>
            <p:spPr bwMode="auto">
              <a:xfrm>
                <a:off x="1661" y="1700"/>
                <a:ext cx="34" cy="35"/>
              </a:xfrm>
              <a:custGeom>
                <a:avLst/>
                <a:gdLst>
                  <a:gd name="T0" fmla="*/ 17 w 35"/>
                  <a:gd name="T1" fmla="*/ 0 h 37"/>
                  <a:gd name="T2" fmla="*/ 14 w 35"/>
                  <a:gd name="T3" fmla="*/ 0 h 37"/>
                  <a:gd name="T4" fmla="*/ 9 w 35"/>
                  <a:gd name="T5" fmla="*/ 2 h 37"/>
                  <a:gd name="T6" fmla="*/ 3 w 35"/>
                  <a:gd name="T7" fmla="*/ 7 h 37"/>
                  <a:gd name="T8" fmla="*/ 0 w 35"/>
                  <a:gd name="T9" fmla="*/ 18 h 37"/>
                  <a:gd name="T10" fmla="*/ 0 w 35"/>
                  <a:gd name="T11" fmla="*/ 20 h 37"/>
                  <a:gd name="T12" fmla="*/ 3 w 35"/>
                  <a:gd name="T13" fmla="*/ 24 h 37"/>
                  <a:gd name="T14" fmla="*/ 6 w 35"/>
                  <a:gd name="T15" fmla="*/ 31 h 37"/>
                  <a:gd name="T16" fmla="*/ 12 w 35"/>
                  <a:gd name="T17" fmla="*/ 36 h 37"/>
                  <a:gd name="T18" fmla="*/ 14 w 35"/>
                  <a:gd name="T19" fmla="*/ 36 h 37"/>
                  <a:gd name="T20" fmla="*/ 23 w 35"/>
                  <a:gd name="T21" fmla="*/ 36 h 37"/>
                  <a:gd name="T22" fmla="*/ 29 w 35"/>
                  <a:gd name="T23" fmla="*/ 36 h 37"/>
                  <a:gd name="T24" fmla="*/ 31 w 35"/>
                  <a:gd name="T25" fmla="*/ 29 h 37"/>
                  <a:gd name="T26" fmla="*/ 31 w 35"/>
                  <a:gd name="T27" fmla="*/ 27 h 37"/>
                  <a:gd name="T28" fmla="*/ 31 w 35"/>
                  <a:gd name="T29" fmla="*/ 24 h 37"/>
                  <a:gd name="T30" fmla="*/ 34 w 35"/>
                  <a:gd name="T31" fmla="*/ 13 h 37"/>
                  <a:gd name="T32" fmla="*/ 29 w 35"/>
                  <a:gd name="T33" fmla="*/ 4 h 37"/>
                  <a:gd name="T34" fmla="*/ 26 w 35"/>
                  <a:gd name="T35" fmla="*/ 0 h 37"/>
                  <a:gd name="T36" fmla="*/ 17 w 35"/>
                  <a:gd name="T37" fmla="*/ 0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37"/>
                  <a:gd name="T59" fmla="*/ 35 w 35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37">
                    <a:moveTo>
                      <a:pt x="17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3" y="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4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23" y="36"/>
                    </a:lnTo>
                    <a:lnTo>
                      <a:pt x="29" y="36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1" y="24"/>
                    </a:lnTo>
                    <a:lnTo>
                      <a:pt x="34" y="13"/>
                    </a:lnTo>
                    <a:lnTo>
                      <a:pt x="29" y="4"/>
                    </a:lnTo>
                    <a:lnTo>
                      <a:pt x="26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DE0472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88" name="Oval 472"/>
              <p:cNvSpPr>
                <a:spLocks noChangeArrowheads="1"/>
              </p:cNvSpPr>
              <p:nvPr/>
            </p:nvSpPr>
            <p:spPr bwMode="auto">
              <a:xfrm>
                <a:off x="1579" y="1881"/>
                <a:ext cx="25" cy="6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89" name="Oval 473"/>
              <p:cNvSpPr>
                <a:spLocks noChangeArrowheads="1"/>
              </p:cNvSpPr>
              <p:nvPr/>
            </p:nvSpPr>
            <p:spPr bwMode="auto">
              <a:xfrm>
                <a:off x="1625" y="1904"/>
                <a:ext cx="5" cy="22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90" name="Oval 474"/>
              <p:cNvSpPr>
                <a:spLocks noChangeArrowheads="1"/>
              </p:cNvSpPr>
              <p:nvPr/>
            </p:nvSpPr>
            <p:spPr bwMode="auto">
              <a:xfrm>
                <a:off x="1665" y="1865"/>
                <a:ext cx="13" cy="15"/>
              </a:xfrm>
              <a:prstGeom prst="ellipse">
                <a:avLst/>
              </a:prstGeom>
              <a:solidFill>
                <a:srgbClr val="DE0472"/>
              </a:solidFill>
              <a:ln w="1270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baseline="-25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9291" name="Freeform 475"/>
              <p:cNvSpPr>
                <a:spLocks/>
              </p:cNvSpPr>
              <p:nvPr/>
            </p:nvSpPr>
            <p:spPr bwMode="auto">
              <a:xfrm>
                <a:off x="1653" y="1215"/>
                <a:ext cx="252" cy="271"/>
              </a:xfrm>
              <a:custGeom>
                <a:avLst/>
                <a:gdLst>
                  <a:gd name="T0" fmla="*/ 243 w 266"/>
                  <a:gd name="T1" fmla="*/ 90 h 288"/>
                  <a:gd name="T2" fmla="*/ 227 w 266"/>
                  <a:gd name="T3" fmla="*/ 93 h 288"/>
                  <a:gd name="T4" fmla="*/ 224 w 266"/>
                  <a:gd name="T5" fmla="*/ 99 h 288"/>
                  <a:gd name="T6" fmla="*/ 239 w 266"/>
                  <a:gd name="T7" fmla="*/ 108 h 288"/>
                  <a:gd name="T8" fmla="*/ 249 w 266"/>
                  <a:gd name="T9" fmla="*/ 112 h 288"/>
                  <a:gd name="T10" fmla="*/ 227 w 266"/>
                  <a:gd name="T11" fmla="*/ 126 h 288"/>
                  <a:gd name="T12" fmla="*/ 195 w 266"/>
                  <a:gd name="T13" fmla="*/ 148 h 288"/>
                  <a:gd name="T14" fmla="*/ 179 w 266"/>
                  <a:gd name="T15" fmla="*/ 162 h 288"/>
                  <a:gd name="T16" fmla="*/ 173 w 266"/>
                  <a:gd name="T17" fmla="*/ 177 h 288"/>
                  <a:gd name="T18" fmla="*/ 147 w 266"/>
                  <a:gd name="T19" fmla="*/ 177 h 288"/>
                  <a:gd name="T20" fmla="*/ 134 w 266"/>
                  <a:gd name="T21" fmla="*/ 193 h 288"/>
                  <a:gd name="T22" fmla="*/ 122 w 266"/>
                  <a:gd name="T23" fmla="*/ 198 h 288"/>
                  <a:gd name="T24" fmla="*/ 137 w 266"/>
                  <a:gd name="T25" fmla="*/ 207 h 288"/>
                  <a:gd name="T26" fmla="*/ 118 w 266"/>
                  <a:gd name="T27" fmla="*/ 224 h 288"/>
                  <a:gd name="T28" fmla="*/ 96 w 266"/>
                  <a:gd name="T29" fmla="*/ 240 h 288"/>
                  <a:gd name="T30" fmla="*/ 90 w 266"/>
                  <a:gd name="T31" fmla="*/ 256 h 288"/>
                  <a:gd name="T32" fmla="*/ 86 w 266"/>
                  <a:gd name="T33" fmla="*/ 281 h 288"/>
                  <a:gd name="T34" fmla="*/ 58 w 266"/>
                  <a:gd name="T35" fmla="*/ 285 h 288"/>
                  <a:gd name="T36" fmla="*/ 42 w 266"/>
                  <a:gd name="T37" fmla="*/ 272 h 288"/>
                  <a:gd name="T38" fmla="*/ 19 w 266"/>
                  <a:gd name="T39" fmla="*/ 269 h 288"/>
                  <a:gd name="T40" fmla="*/ 4 w 266"/>
                  <a:gd name="T41" fmla="*/ 247 h 288"/>
                  <a:gd name="T42" fmla="*/ 26 w 266"/>
                  <a:gd name="T43" fmla="*/ 234 h 288"/>
                  <a:gd name="T44" fmla="*/ 26 w 266"/>
                  <a:gd name="T45" fmla="*/ 222 h 288"/>
                  <a:gd name="T46" fmla="*/ 45 w 266"/>
                  <a:gd name="T47" fmla="*/ 234 h 288"/>
                  <a:gd name="T48" fmla="*/ 42 w 266"/>
                  <a:gd name="T49" fmla="*/ 218 h 288"/>
                  <a:gd name="T50" fmla="*/ 42 w 266"/>
                  <a:gd name="T51" fmla="*/ 205 h 288"/>
                  <a:gd name="T52" fmla="*/ 35 w 266"/>
                  <a:gd name="T53" fmla="*/ 198 h 288"/>
                  <a:gd name="T54" fmla="*/ 51 w 266"/>
                  <a:gd name="T55" fmla="*/ 191 h 288"/>
                  <a:gd name="T56" fmla="*/ 77 w 266"/>
                  <a:gd name="T57" fmla="*/ 177 h 288"/>
                  <a:gd name="T58" fmla="*/ 61 w 266"/>
                  <a:gd name="T59" fmla="*/ 177 h 288"/>
                  <a:gd name="T60" fmla="*/ 64 w 266"/>
                  <a:gd name="T61" fmla="*/ 140 h 288"/>
                  <a:gd name="T62" fmla="*/ 64 w 266"/>
                  <a:gd name="T63" fmla="*/ 117 h 288"/>
                  <a:gd name="T64" fmla="*/ 83 w 266"/>
                  <a:gd name="T65" fmla="*/ 130 h 288"/>
                  <a:gd name="T66" fmla="*/ 93 w 266"/>
                  <a:gd name="T67" fmla="*/ 146 h 288"/>
                  <a:gd name="T68" fmla="*/ 96 w 266"/>
                  <a:gd name="T69" fmla="*/ 122 h 288"/>
                  <a:gd name="T70" fmla="*/ 99 w 266"/>
                  <a:gd name="T71" fmla="*/ 103 h 288"/>
                  <a:gd name="T72" fmla="*/ 137 w 266"/>
                  <a:gd name="T73" fmla="*/ 103 h 288"/>
                  <a:gd name="T74" fmla="*/ 150 w 266"/>
                  <a:gd name="T75" fmla="*/ 92 h 288"/>
                  <a:gd name="T76" fmla="*/ 147 w 266"/>
                  <a:gd name="T77" fmla="*/ 84 h 288"/>
                  <a:gd name="T78" fmla="*/ 86 w 266"/>
                  <a:gd name="T79" fmla="*/ 83 h 288"/>
                  <a:gd name="T80" fmla="*/ 70 w 266"/>
                  <a:gd name="T81" fmla="*/ 75 h 288"/>
                  <a:gd name="T82" fmla="*/ 61 w 266"/>
                  <a:gd name="T83" fmla="*/ 77 h 288"/>
                  <a:gd name="T84" fmla="*/ 51 w 266"/>
                  <a:gd name="T85" fmla="*/ 56 h 288"/>
                  <a:gd name="T86" fmla="*/ 51 w 266"/>
                  <a:gd name="T87" fmla="*/ 45 h 288"/>
                  <a:gd name="T88" fmla="*/ 77 w 266"/>
                  <a:gd name="T89" fmla="*/ 47 h 288"/>
                  <a:gd name="T90" fmla="*/ 90 w 266"/>
                  <a:gd name="T91" fmla="*/ 28 h 288"/>
                  <a:gd name="T92" fmla="*/ 109 w 266"/>
                  <a:gd name="T93" fmla="*/ 28 h 288"/>
                  <a:gd name="T94" fmla="*/ 137 w 266"/>
                  <a:gd name="T95" fmla="*/ 7 h 288"/>
                  <a:gd name="T96" fmla="*/ 153 w 266"/>
                  <a:gd name="T97" fmla="*/ 0 h 288"/>
                  <a:gd name="T98" fmla="*/ 201 w 266"/>
                  <a:gd name="T99" fmla="*/ 3 h 288"/>
                  <a:gd name="T100" fmla="*/ 224 w 266"/>
                  <a:gd name="T101" fmla="*/ 7 h 288"/>
                  <a:gd name="T102" fmla="*/ 239 w 266"/>
                  <a:gd name="T103" fmla="*/ 32 h 288"/>
                  <a:gd name="T104" fmla="*/ 252 w 266"/>
                  <a:gd name="T105" fmla="*/ 56 h 28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6"/>
                  <a:gd name="T160" fmla="*/ 0 h 288"/>
                  <a:gd name="T161" fmla="*/ 266 w 266"/>
                  <a:gd name="T162" fmla="*/ 288 h 28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6" h="288">
                    <a:moveTo>
                      <a:pt x="255" y="74"/>
                    </a:moveTo>
                    <a:lnTo>
                      <a:pt x="265" y="88"/>
                    </a:lnTo>
                    <a:lnTo>
                      <a:pt x="255" y="92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8"/>
                    </a:lnTo>
                    <a:lnTo>
                      <a:pt x="233" y="86"/>
                    </a:lnTo>
                    <a:lnTo>
                      <a:pt x="227" y="86"/>
                    </a:lnTo>
                    <a:lnTo>
                      <a:pt x="227" y="90"/>
                    </a:lnTo>
                    <a:lnTo>
                      <a:pt x="227" y="93"/>
                    </a:lnTo>
                    <a:lnTo>
                      <a:pt x="230" y="95"/>
                    </a:lnTo>
                    <a:lnTo>
                      <a:pt x="233" y="97"/>
                    </a:lnTo>
                    <a:lnTo>
                      <a:pt x="230" y="97"/>
                    </a:lnTo>
                    <a:lnTo>
                      <a:pt x="227" y="97"/>
                    </a:lnTo>
                    <a:lnTo>
                      <a:pt x="224" y="99"/>
                    </a:lnTo>
                    <a:lnTo>
                      <a:pt x="224" y="101"/>
                    </a:lnTo>
                    <a:lnTo>
                      <a:pt x="239" y="101"/>
                    </a:lnTo>
                    <a:lnTo>
                      <a:pt x="243" y="104"/>
                    </a:lnTo>
                    <a:lnTo>
                      <a:pt x="243" y="106"/>
                    </a:lnTo>
                    <a:lnTo>
                      <a:pt x="239" y="108"/>
                    </a:lnTo>
                    <a:lnTo>
                      <a:pt x="233" y="110"/>
                    </a:lnTo>
                    <a:lnTo>
                      <a:pt x="233" y="112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49" y="112"/>
                    </a:lnTo>
                    <a:lnTo>
                      <a:pt x="249" y="119"/>
                    </a:lnTo>
                    <a:lnTo>
                      <a:pt x="246" y="121"/>
                    </a:lnTo>
                    <a:lnTo>
                      <a:pt x="243" y="122"/>
                    </a:lnTo>
                    <a:lnTo>
                      <a:pt x="239" y="122"/>
                    </a:lnTo>
                    <a:lnTo>
                      <a:pt x="227" y="126"/>
                    </a:lnTo>
                    <a:lnTo>
                      <a:pt x="217" y="131"/>
                    </a:lnTo>
                    <a:lnTo>
                      <a:pt x="214" y="135"/>
                    </a:lnTo>
                    <a:lnTo>
                      <a:pt x="211" y="137"/>
                    </a:lnTo>
                    <a:lnTo>
                      <a:pt x="204" y="144"/>
                    </a:lnTo>
                    <a:lnTo>
                      <a:pt x="195" y="148"/>
                    </a:lnTo>
                    <a:lnTo>
                      <a:pt x="192" y="148"/>
                    </a:lnTo>
                    <a:lnTo>
                      <a:pt x="188" y="148"/>
                    </a:lnTo>
                    <a:lnTo>
                      <a:pt x="192" y="149"/>
                    </a:lnTo>
                    <a:lnTo>
                      <a:pt x="185" y="160"/>
                    </a:lnTo>
                    <a:lnTo>
                      <a:pt x="179" y="162"/>
                    </a:lnTo>
                    <a:lnTo>
                      <a:pt x="176" y="164"/>
                    </a:lnTo>
                    <a:lnTo>
                      <a:pt x="173" y="164"/>
                    </a:lnTo>
                    <a:lnTo>
                      <a:pt x="176" y="168"/>
                    </a:lnTo>
                    <a:lnTo>
                      <a:pt x="176" y="173"/>
                    </a:lnTo>
                    <a:lnTo>
                      <a:pt x="173" y="177"/>
                    </a:lnTo>
                    <a:lnTo>
                      <a:pt x="169" y="178"/>
                    </a:lnTo>
                    <a:lnTo>
                      <a:pt x="163" y="171"/>
                    </a:lnTo>
                    <a:lnTo>
                      <a:pt x="150" y="178"/>
                    </a:lnTo>
                    <a:lnTo>
                      <a:pt x="150" y="177"/>
                    </a:lnTo>
                    <a:lnTo>
                      <a:pt x="147" y="177"/>
                    </a:lnTo>
                    <a:lnTo>
                      <a:pt x="144" y="180"/>
                    </a:lnTo>
                    <a:lnTo>
                      <a:pt x="141" y="184"/>
                    </a:lnTo>
                    <a:lnTo>
                      <a:pt x="141" y="186"/>
                    </a:lnTo>
                    <a:lnTo>
                      <a:pt x="137" y="191"/>
                    </a:lnTo>
                    <a:lnTo>
                      <a:pt x="134" y="193"/>
                    </a:lnTo>
                    <a:lnTo>
                      <a:pt x="131" y="193"/>
                    </a:lnTo>
                    <a:lnTo>
                      <a:pt x="128" y="193"/>
                    </a:lnTo>
                    <a:lnTo>
                      <a:pt x="125" y="195"/>
                    </a:lnTo>
                    <a:lnTo>
                      <a:pt x="122" y="196"/>
                    </a:lnTo>
                    <a:lnTo>
                      <a:pt x="122" y="198"/>
                    </a:lnTo>
                    <a:lnTo>
                      <a:pt x="125" y="198"/>
                    </a:lnTo>
                    <a:lnTo>
                      <a:pt x="131" y="200"/>
                    </a:lnTo>
                    <a:lnTo>
                      <a:pt x="134" y="202"/>
                    </a:lnTo>
                    <a:lnTo>
                      <a:pt x="137" y="202"/>
                    </a:lnTo>
                    <a:lnTo>
                      <a:pt x="137" y="207"/>
                    </a:lnTo>
                    <a:lnTo>
                      <a:pt x="134" y="211"/>
                    </a:lnTo>
                    <a:lnTo>
                      <a:pt x="131" y="213"/>
                    </a:lnTo>
                    <a:lnTo>
                      <a:pt x="128" y="213"/>
                    </a:lnTo>
                    <a:lnTo>
                      <a:pt x="122" y="222"/>
                    </a:lnTo>
                    <a:lnTo>
                      <a:pt x="118" y="224"/>
                    </a:lnTo>
                    <a:lnTo>
                      <a:pt x="115" y="233"/>
                    </a:lnTo>
                    <a:lnTo>
                      <a:pt x="109" y="238"/>
                    </a:lnTo>
                    <a:lnTo>
                      <a:pt x="102" y="240"/>
                    </a:lnTo>
                    <a:lnTo>
                      <a:pt x="99" y="242"/>
                    </a:lnTo>
                    <a:lnTo>
                      <a:pt x="96" y="240"/>
                    </a:lnTo>
                    <a:lnTo>
                      <a:pt x="93" y="240"/>
                    </a:lnTo>
                    <a:lnTo>
                      <a:pt x="90" y="245"/>
                    </a:lnTo>
                    <a:lnTo>
                      <a:pt x="86" y="251"/>
                    </a:lnTo>
                    <a:lnTo>
                      <a:pt x="86" y="254"/>
                    </a:lnTo>
                    <a:lnTo>
                      <a:pt x="90" y="256"/>
                    </a:lnTo>
                    <a:lnTo>
                      <a:pt x="90" y="261"/>
                    </a:lnTo>
                    <a:lnTo>
                      <a:pt x="90" y="267"/>
                    </a:lnTo>
                    <a:lnTo>
                      <a:pt x="90" y="269"/>
                    </a:lnTo>
                    <a:lnTo>
                      <a:pt x="90" y="278"/>
                    </a:lnTo>
                    <a:lnTo>
                      <a:pt x="86" y="281"/>
                    </a:lnTo>
                    <a:lnTo>
                      <a:pt x="83" y="283"/>
                    </a:lnTo>
                    <a:lnTo>
                      <a:pt x="80" y="283"/>
                    </a:lnTo>
                    <a:lnTo>
                      <a:pt x="70" y="285"/>
                    </a:lnTo>
                    <a:lnTo>
                      <a:pt x="64" y="287"/>
                    </a:lnTo>
                    <a:lnTo>
                      <a:pt x="58" y="285"/>
                    </a:lnTo>
                    <a:lnTo>
                      <a:pt x="55" y="281"/>
                    </a:lnTo>
                    <a:lnTo>
                      <a:pt x="55" y="280"/>
                    </a:lnTo>
                    <a:lnTo>
                      <a:pt x="51" y="276"/>
                    </a:lnTo>
                    <a:lnTo>
                      <a:pt x="45" y="274"/>
                    </a:lnTo>
                    <a:lnTo>
                      <a:pt x="42" y="272"/>
                    </a:lnTo>
                    <a:lnTo>
                      <a:pt x="39" y="272"/>
                    </a:lnTo>
                    <a:lnTo>
                      <a:pt x="29" y="274"/>
                    </a:lnTo>
                    <a:lnTo>
                      <a:pt x="26" y="274"/>
                    </a:lnTo>
                    <a:lnTo>
                      <a:pt x="19" y="271"/>
                    </a:lnTo>
                    <a:lnTo>
                      <a:pt x="19" y="269"/>
                    </a:lnTo>
                    <a:lnTo>
                      <a:pt x="10" y="263"/>
                    </a:lnTo>
                    <a:lnTo>
                      <a:pt x="4" y="260"/>
                    </a:lnTo>
                    <a:lnTo>
                      <a:pt x="0" y="256"/>
                    </a:lnTo>
                    <a:lnTo>
                      <a:pt x="0" y="254"/>
                    </a:lnTo>
                    <a:lnTo>
                      <a:pt x="4" y="247"/>
                    </a:lnTo>
                    <a:lnTo>
                      <a:pt x="10" y="240"/>
                    </a:lnTo>
                    <a:lnTo>
                      <a:pt x="13" y="238"/>
                    </a:lnTo>
                    <a:lnTo>
                      <a:pt x="16" y="236"/>
                    </a:lnTo>
                    <a:lnTo>
                      <a:pt x="23" y="236"/>
                    </a:lnTo>
                    <a:lnTo>
                      <a:pt x="26" y="234"/>
                    </a:lnTo>
                    <a:lnTo>
                      <a:pt x="26" y="231"/>
                    </a:lnTo>
                    <a:lnTo>
                      <a:pt x="23" y="229"/>
                    </a:lnTo>
                    <a:lnTo>
                      <a:pt x="19" y="227"/>
                    </a:lnTo>
                    <a:lnTo>
                      <a:pt x="23" y="222"/>
                    </a:lnTo>
                    <a:lnTo>
                      <a:pt x="26" y="222"/>
                    </a:lnTo>
                    <a:lnTo>
                      <a:pt x="29" y="224"/>
                    </a:lnTo>
                    <a:lnTo>
                      <a:pt x="32" y="224"/>
                    </a:lnTo>
                    <a:lnTo>
                      <a:pt x="39" y="231"/>
                    </a:lnTo>
                    <a:lnTo>
                      <a:pt x="42" y="234"/>
                    </a:lnTo>
                    <a:lnTo>
                      <a:pt x="45" y="234"/>
                    </a:lnTo>
                    <a:lnTo>
                      <a:pt x="51" y="234"/>
                    </a:lnTo>
                    <a:lnTo>
                      <a:pt x="51" y="229"/>
                    </a:lnTo>
                    <a:lnTo>
                      <a:pt x="48" y="225"/>
                    </a:lnTo>
                    <a:lnTo>
                      <a:pt x="45" y="224"/>
                    </a:lnTo>
                    <a:lnTo>
                      <a:pt x="42" y="218"/>
                    </a:lnTo>
                    <a:lnTo>
                      <a:pt x="42" y="216"/>
                    </a:lnTo>
                    <a:lnTo>
                      <a:pt x="45" y="213"/>
                    </a:lnTo>
                    <a:lnTo>
                      <a:pt x="48" y="207"/>
                    </a:lnTo>
                    <a:lnTo>
                      <a:pt x="45" y="205"/>
                    </a:lnTo>
                    <a:lnTo>
                      <a:pt x="42" y="205"/>
                    </a:lnTo>
                    <a:lnTo>
                      <a:pt x="32" y="213"/>
                    </a:lnTo>
                    <a:lnTo>
                      <a:pt x="29" y="211"/>
                    </a:lnTo>
                    <a:lnTo>
                      <a:pt x="29" y="205"/>
                    </a:lnTo>
                    <a:lnTo>
                      <a:pt x="32" y="200"/>
                    </a:lnTo>
                    <a:lnTo>
                      <a:pt x="35" y="198"/>
                    </a:lnTo>
                    <a:lnTo>
                      <a:pt x="39" y="193"/>
                    </a:lnTo>
                    <a:lnTo>
                      <a:pt x="42" y="189"/>
                    </a:lnTo>
                    <a:lnTo>
                      <a:pt x="45" y="187"/>
                    </a:lnTo>
                    <a:lnTo>
                      <a:pt x="45" y="189"/>
                    </a:lnTo>
                    <a:lnTo>
                      <a:pt x="51" y="191"/>
                    </a:lnTo>
                    <a:lnTo>
                      <a:pt x="61" y="187"/>
                    </a:lnTo>
                    <a:lnTo>
                      <a:pt x="67" y="184"/>
                    </a:lnTo>
                    <a:lnTo>
                      <a:pt x="70" y="182"/>
                    </a:lnTo>
                    <a:lnTo>
                      <a:pt x="77" y="178"/>
                    </a:lnTo>
                    <a:lnTo>
                      <a:pt x="77" y="177"/>
                    </a:lnTo>
                    <a:lnTo>
                      <a:pt x="74" y="175"/>
                    </a:lnTo>
                    <a:lnTo>
                      <a:pt x="70" y="175"/>
                    </a:lnTo>
                    <a:lnTo>
                      <a:pt x="67" y="178"/>
                    </a:lnTo>
                    <a:lnTo>
                      <a:pt x="64" y="178"/>
                    </a:lnTo>
                    <a:lnTo>
                      <a:pt x="61" y="177"/>
                    </a:lnTo>
                    <a:lnTo>
                      <a:pt x="58" y="175"/>
                    </a:lnTo>
                    <a:lnTo>
                      <a:pt x="61" y="157"/>
                    </a:lnTo>
                    <a:lnTo>
                      <a:pt x="64" y="148"/>
                    </a:lnTo>
                    <a:lnTo>
                      <a:pt x="67" y="144"/>
                    </a:lnTo>
                    <a:lnTo>
                      <a:pt x="64" y="140"/>
                    </a:lnTo>
                    <a:lnTo>
                      <a:pt x="61" y="131"/>
                    </a:lnTo>
                    <a:lnTo>
                      <a:pt x="58" y="128"/>
                    </a:lnTo>
                    <a:lnTo>
                      <a:pt x="58" y="126"/>
                    </a:lnTo>
                    <a:lnTo>
                      <a:pt x="61" y="121"/>
                    </a:lnTo>
                    <a:lnTo>
                      <a:pt x="64" y="117"/>
                    </a:lnTo>
                    <a:lnTo>
                      <a:pt x="70" y="115"/>
                    </a:lnTo>
                    <a:lnTo>
                      <a:pt x="77" y="117"/>
                    </a:lnTo>
                    <a:lnTo>
                      <a:pt x="80" y="122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49"/>
                    </a:lnTo>
                    <a:lnTo>
                      <a:pt x="83" y="153"/>
                    </a:lnTo>
                    <a:lnTo>
                      <a:pt x="86" y="153"/>
                    </a:lnTo>
                    <a:lnTo>
                      <a:pt x="90" y="149"/>
                    </a:lnTo>
                    <a:lnTo>
                      <a:pt x="93" y="146"/>
                    </a:lnTo>
                    <a:lnTo>
                      <a:pt x="96" y="142"/>
                    </a:lnTo>
                    <a:lnTo>
                      <a:pt x="90" y="131"/>
                    </a:lnTo>
                    <a:lnTo>
                      <a:pt x="90" y="128"/>
                    </a:lnTo>
                    <a:lnTo>
                      <a:pt x="90" y="126"/>
                    </a:lnTo>
                    <a:lnTo>
                      <a:pt x="96" y="122"/>
                    </a:lnTo>
                    <a:lnTo>
                      <a:pt x="99" y="119"/>
                    </a:lnTo>
                    <a:lnTo>
                      <a:pt x="99" y="117"/>
                    </a:lnTo>
                    <a:lnTo>
                      <a:pt x="99" y="115"/>
                    </a:lnTo>
                    <a:lnTo>
                      <a:pt x="99" y="106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122" y="101"/>
                    </a:lnTo>
                    <a:lnTo>
                      <a:pt x="128" y="104"/>
                    </a:lnTo>
                    <a:lnTo>
                      <a:pt x="131" y="104"/>
                    </a:lnTo>
                    <a:lnTo>
                      <a:pt x="137" y="103"/>
                    </a:lnTo>
                    <a:lnTo>
                      <a:pt x="137" y="101"/>
                    </a:lnTo>
                    <a:lnTo>
                      <a:pt x="141" y="97"/>
                    </a:lnTo>
                    <a:lnTo>
                      <a:pt x="144" y="93"/>
                    </a:lnTo>
                    <a:lnTo>
                      <a:pt x="147" y="92"/>
                    </a:lnTo>
                    <a:lnTo>
                      <a:pt x="150" y="92"/>
                    </a:lnTo>
                    <a:lnTo>
                      <a:pt x="150" y="90"/>
                    </a:lnTo>
                    <a:lnTo>
                      <a:pt x="150" y="88"/>
                    </a:lnTo>
                    <a:lnTo>
                      <a:pt x="153" y="86"/>
                    </a:lnTo>
                    <a:lnTo>
                      <a:pt x="157" y="84"/>
                    </a:lnTo>
                    <a:lnTo>
                      <a:pt x="147" y="84"/>
                    </a:lnTo>
                    <a:lnTo>
                      <a:pt x="109" y="84"/>
                    </a:lnTo>
                    <a:lnTo>
                      <a:pt x="102" y="81"/>
                    </a:lnTo>
                    <a:lnTo>
                      <a:pt x="99" y="81"/>
                    </a:lnTo>
                    <a:lnTo>
                      <a:pt x="96" y="81"/>
                    </a:lnTo>
                    <a:lnTo>
                      <a:pt x="86" y="83"/>
                    </a:lnTo>
                    <a:lnTo>
                      <a:pt x="83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4" y="74"/>
                    </a:lnTo>
                    <a:lnTo>
                      <a:pt x="70" y="75"/>
                    </a:lnTo>
                    <a:lnTo>
                      <a:pt x="70" y="77"/>
                    </a:lnTo>
                    <a:lnTo>
                      <a:pt x="67" y="81"/>
                    </a:lnTo>
                    <a:lnTo>
                      <a:pt x="64" y="81"/>
                    </a:lnTo>
                    <a:lnTo>
                      <a:pt x="61" y="79"/>
                    </a:lnTo>
                    <a:lnTo>
                      <a:pt x="61" y="77"/>
                    </a:lnTo>
                    <a:lnTo>
                      <a:pt x="51" y="70"/>
                    </a:lnTo>
                    <a:lnTo>
                      <a:pt x="48" y="65"/>
                    </a:lnTo>
                    <a:lnTo>
                      <a:pt x="48" y="61"/>
                    </a:lnTo>
                    <a:lnTo>
                      <a:pt x="51" y="57"/>
                    </a:lnTo>
                    <a:lnTo>
                      <a:pt x="51" y="56"/>
                    </a:lnTo>
                    <a:lnTo>
                      <a:pt x="51" y="54"/>
                    </a:lnTo>
                    <a:lnTo>
                      <a:pt x="51" y="50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51" y="45"/>
                    </a:lnTo>
                    <a:lnTo>
                      <a:pt x="55" y="41"/>
                    </a:lnTo>
                    <a:lnTo>
                      <a:pt x="61" y="39"/>
                    </a:lnTo>
                    <a:lnTo>
                      <a:pt x="64" y="39"/>
                    </a:lnTo>
                    <a:lnTo>
                      <a:pt x="74" y="43"/>
                    </a:lnTo>
                    <a:lnTo>
                      <a:pt x="77" y="47"/>
                    </a:lnTo>
                    <a:lnTo>
                      <a:pt x="80" y="39"/>
                    </a:lnTo>
                    <a:lnTo>
                      <a:pt x="80" y="37"/>
                    </a:lnTo>
                    <a:lnTo>
                      <a:pt x="80" y="34"/>
                    </a:lnTo>
                    <a:lnTo>
                      <a:pt x="83" y="30"/>
                    </a:lnTo>
                    <a:lnTo>
                      <a:pt x="90" y="28"/>
                    </a:lnTo>
                    <a:lnTo>
                      <a:pt x="96" y="27"/>
                    </a:lnTo>
                    <a:lnTo>
                      <a:pt x="102" y="25"/>
                    </a:lnTo>
                    <a:lnTo>
                      <a:pt x="106" y="23"/>
                    </a:lnTo>
                    <a:lnTo>
                      <a:pt x="106" y="21"/>
                    </a:lnTo>
                    <a:lnTo>
                      <a:pt x="109" y="28"/>
                    </a:lnTo>
                    <a:lnTo>
                      <a:pt x="115" y="18"/>
                    </a:lnTo>
                    <a:lnTo>
                      <a:pt x="115" y="16"/>
                    </a:lnTo>
                    <a:lnTo>
                      <a:pt x="118" y="14"/>
                    </a:lnTo>
                    <a:lnTo>
                      <a:pt x="125" y="10"/>
                    </a:lnTo>
                    <a:lnTo>
                      <a:pt x="137" y="7"/>
                    </a:lnTo>
                    <a:lnTo>
                      <a:pt x="141" y="14"/>
                    </a:lnTo>
                    <a:lnTo>
                      <a:pt x="141" y="3"/>
                    </a:lnTo>
                    <a:lnTo>
                      <a:pt x="144" y="3"/>
                    </a:lnTo>
                    <a:lnTo>
                      <a:pt x="147" y="1"/>
                    </a:lnTo>
                    <a:lnTo>
                      <a:pt x="153" y="0"/>
                    </a:lnTo>
                    <a:lnTo>
                      <a:pt x="160" y="0"/>
                    </a:lnTo>
                    <a:lnTo>
                      <a:pt x="169" y="0"/>
                    </a:lnTo>
                    <a:lnTo>
                      <a:pt x="185" y="1"/>
                    </a:lnTo>
                    <a:lnTo>
                      <a:pt x="195" y="3"/>
                    </a:lnTo>
                    <a:lnTo>
                      <a:pt x="201" y="3"/>
                    </a:lnTo>
                    <a:lnTo>
                      <a:pt x="201" y="14"/>
                    </a:lnTo>
                    <a:lnTo>
                      <a:pt x="208" y="7"/>
                    </a:lnTo>
                    <a:lnTo>
                      <a:pt x="211" y="7"/>
                    </a:lnTo>
                    <a:lnTo>
                      <a:pt x="217" y="7"/>
                    </a:lnTo>
                    <a:lnTo>
                      <a:pt x="224" y="7"/>
                    </a:lnTo>
                    <a:lnTo>
                      <a:pt x="230" y="10"/>
                    </a:lnTo>
                    <a:lnTo>
                      <a:pt x="243" y="23"/>
                    </a:lnTo>
                    <a:lnTo>
                      <a:pt x="246" y="27"/>
                    </a:lnTo>
                    <a:lnTo>
                      <a:pt x="246" y="28"/>
                    </a:lnTo>
                    <a:lnTo>
                      <a:pt x="239" y="32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9" y="32"/>
                    </a:lnTo>
                    <a:lnTo>
                      <a:pt x="255" y="45"/>
                    </a:lnTo>
                    <a:lnTo>
                      <a:pt x="252" y="56"/>
                    </a:lnTo>
                    <a:lnTo>
                      <a:pt x="249" y="61"/>
                    </a:lnTo>
                    <a:lnTo>
                      <a:pt x="252" y="68"/>
                    </a:lnTo>
                    <a:lnTo>
                      <a:pt x="255" y="72"/>
                    </a:lnTo>
                    <a:lnTo>
                      <a:pt x="255" y="74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  <p:sp>
          <p:nvSpPr>
            <p:cNvPr id="79109" name="Freeform 476"/>
            <p:cNvSpPr>
              <a:spLocks/>
            </p:cNvSpPr>
            <p:nvPr/>
          </p:nvSpPr>
          <p:spPr bwMode="auto">
            <a:xfrm>
              <a:off x="420" y="1667"/>
              <a:ext cx="10" cy="17"/>
            </a:xfrm>
            <a:custGeom>
              <a:avLst/>
              <a:gdLst>
                <a:gd name="T0" fmla="*/ 10 w 13"/>
                <a:gd name="T1" fmla="*/ 0 h 18"/>
                <a:gd name="T2" fmla="*/ 8 w 13"/>
                <a:gd name="T3" fmla="*/ 0 h 18"/>
                <a:gd name="T4" fmla="*/ 3 w 13"/>
                <a:gd name="T5" fmla="*/ 0 h 18"/>
                <a:gd name="T6" fmla="*/ 0 w 13"/>
                <a:gd name="T7" fmla="*/ 3 h 18"/>
                <a:gd name="T8" fmla="*/ 2 w 13"/>
                <a:gd name="T9" fmla="*/ 8 h 18"/>
                <a:gd name="T10" fmla="*/ 3 w 13"/>
                <a:gd name="T11" fmla="*/ 14 h 18"/>
                <a:gd name="T12" fmla="*/ 6 w 13"/>
                <a:gd name="T13" fmla="*/ 17 h 18"/>
                <a:gd name="T14" fmla="*/ 9 w 13"/>
                <a:gd name="T15" fmla="*/ 17 h 18"/>
                <a:gd name="T16" fmla="*/ 12 w 13"/>
                <a:gd name="T17" fmla="*/ 14 h 18"/>
                <a:gd name="T18" fmla="*/ 12 w 13"/>
                <a:gd name="T19" fmla="*/ 8 h 18"/>
                <a:gd name="T20" fmla="*/ 10 w 13"/>
                <a:gd name="T21" fmla="*/ 0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8"/>
                <a:gd name="T35" fmla="*/ 13 w 13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8">
                  <a:moveTo>
                    <a:pt x="10" y="0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12" y="8"/>
                  </a:lnTo>
                  <a:lnTo>
                    <a:pt x="10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0" name="Freeform 477"/>
            <p:cNvSpPr>
              <a:spLocks/>
            </p:cNvSpPr>
            <p:nvPr/>
          </p:nvSpPr>
          <p:spPr bwMode="auto">
            <a:xfrm>
              <a:off x="350" y="1241"/>
              <a:ext cx="943" cy="735"/>
            </a:xfrm>
            <a:custGeom>
              <a:avLst/>
              <a:gdLst>
                <a:gd name="T0" fmla="*/ 1090 w 1276"/>
                <a:gd name="T1" fmla="*/ 704 h 803"/>
                <a:gd name="T2" fmla="*/ 1130 w 1276"/>
                <a:gd name="T3" fmla="*/ 747 h 803"/>
                <a:gd name="T4" fmla="*/ 1123 w 1276"/>
                <a:gd name="T5" fmla="*/ 773 h 803"/>
                <a:gd name="T6" fmla="*/ 1176 w 1276"/>
                <a:gd name="T7" fmla="*/ 750 h 803"/>
                <a:gd name="T8" fmla="*/ 1133 w 1276"/>
                <a:gd name="T9" fmla="*/ 694 h 803"/>
                <a:gd name="T10" fmla="*/ 1133 w 1276"/>
                <a:gd name="T11" fmla="*/ 665 h 803"/>
                <a:gd name="T12" fmla="*/ 1041 w 1276"/>
                <a:gd name="T13" fmla="*/ 717 h 803"/>
                <a:gd name="T14" fmla="*/ 1136 w 1276"/>
                <a:gd name="T15" fmla="*/ 642 h 803"/>
                <a:gd name="T16" fmla="*/ 1245 w 1276"/>
                <a:gd name="T17" fmla="*/ 613 h 803"/>
                <a:gd name="T18" fmla="*/ 1258 w 1276"/>
                <a:gd name="T19" fmla="*/ 554 h 803"/>
                <a:gd name="T20" fmla="*/ 1199 w 1276"/>
                <a:gd name="T21" fmla="*/ 502 h 803"/>
                <a:gd name="T22" fmla="*/ 1166 w 1276"/>
                <a:gd name="T23" fmla="*/ 430 h 803"/>
                <a:gd name="T24" fmla="*/ 1117 w 1276"/>
                <a:gd name="T25" fmla="*/ 430 h 803"/>
                <a:gd name="T26" fmla="*/ 1074 w 1276"/>
                <a:gd name="T27" fmla="*/ 395 h 803"/>
                <a:gd name="T28" fmla="*/ 1028 w 1276"/>
                <a:gd name="T29" fmla="*/ 336 h 803"/>
                <a:gd name="T30" fmla="*/ 942 w 1276"/>
                <a:gd name="T31" fmla="*/ 359 h 803"/>
                <a:gd name="T32" fmla="*/ 942 w 1276"/>
                <a:gd name="T33" fmla="*/ 453 h 803"/>
                <a:gd name="T34" fmla="*/ 929 w 1276"/>
                <a:gd name="T35" fmla="*/ 538 h 803"/>
                <a:gd name="T36" fmla="*/ 936 w 1276"/>
                <a:gd name="T37" fmla="*/ 597 h 803"/>
                <a:gd name="T38" fmla="*/ 893 w 1276"/>
                <a:gd name="T39" fmla="*/ 603 h 803"/>
                <a:gd name="T40" fmla="*/ 866 w 1276"/>
                <a:gd name="T41" fmla="*/ 548 h 803"/>
                <a:gd name="T42" fmla="*/ 777 w 1276"/>
                <a:gd name="T43" fmla="*/ 522 h 803"/>
                <a:gd name="T44" fmla="*/ 722 w 1276"/>
                <a:gd name="T45" fmla="*/ 447 h 803"/>
                <a:gd name="T46" fmla="*/ 728 w 1276"/>
                <a:gd name="T47" fmla="*/ 349 h 803"/>
                <a:gd name="T48" fmla="*/ 764 w 1276"/>
                <a:gd name="T49" fmla="*/ 313 h 803"/>
                <a:gd name="T50" fmla="*/ 814 w 1276"/>
                <a:gd name="T51" fmla="*/ 248 h 803"/>
                <a:gd name="T52" fmla="*/ 814 w 1276"/>
                <a:gd name="T53" fmla="*/ 212 h 803"/>
                <a:gd name="T54" fmla="*/ 883 w 1276"/>
                <a:gd name="T55" fmla="*/ 202 h 803"/>
                <a:gd name="T56" fmla="*/ 883 w 1276"/>
                <a:gd name="T57" fmla="*/ 137 h 803"/>
                <a:gd name="T58" fmla="*/ 893 w 1276"/>
                <a:gd name="T59" fmla="*/ 101 h 803"/>
                <a:gd name="T60" fmla="*/ 847 w 1276"/>
                <a:gd name="T61" fmla="*/ 127 h 803"/>
                <a:gd name="T62" fmla="*/ 801 w 1276"/>
                <a:gd name="T63" fmla="*/ 108 h 803"/>
                <a:gd name="T64" fmla="*/ 768 w 1276"/>
                <a:gd name="T65" fmla="*/ 108 h 803"/>
                <a:gd name="T66" fmla="*/ 754 w 1276"/>
                <a:gd name="T67" fmla="*/ 49 h 803"/>
                <a:gd name="T68" fmla="*/ 708 w 1276"/>
                <a:gd name="T69" fmla="*/ 7 h 803"/>
                <a:gd name="T70" fmla="*/ 702 w 1276"/>
                <a:gd name="T71" fmla="*/ 88 h 803"/>
                <a:gd name="T72" fmla="*/ 738 w 1276"/>
                <a:gd name="T73" fmla="*/ 134 h 803"/>
                <a:gd name="T74" fmla="*/ 682 w 1276"/>
                <a:gd name="T75" fmla="*/ 160 h 803"/>
                <a:gd name="T76" fmla="*/ 636 w 1276"/>
                <a:gd name="T77" fmla="*/ 163 h 803"/>
                <a:gd name="T78" fmla="*/ 583 w 1276"/>
                <a:gd name="T79" fmla="*/ 157 h 803"/>
                <a:gd name="T80" fmla="*/ 534 w 1276"/>
                <a:gd name="T81" fmla="*/ 114 h 803"/>
                <a:gd name="T82" fmla="*/ 504 w 1276"/>
                <a:gd name="T83" fmla="*/ 157 h 803"/>
                <a:gd name="T84" fmla="*/ 461 w 1276"/>
                <a:gd name="T85" fmla="*/ 147 h 803"/>
                <a:gd name="T86" fmla="*/ 399 w 1276"/>
                <a:gd name="T87" fmla="*/ 157 h 803"/>
                <a:gd name="T88" fmla="*/ 392 w 1276"/>
                <a:gd name="T89" fmla="*/ 111 h 803"/>
                <a:gd name="T90" fmla="*/ 330 w 1276"/>
                <a:gd name="T91" fmla="*/ 91 h 803"/>
                <a:gd name="T92" fmla="*/ 261 w 1276"/>
                <a:gd name="T93" fmla="*/ 82 h 803"/>
                <a:gd name="T94" fmla="*/ 218 w 1276"/>
                <a:gd name="T95" fmla="*/ 49 h 803"/>
                <a:gd name="T96" fmla="*/ 188 w 1276"/>
                <a:gd name="T97" fmla="*/ 62 h 803"/>
                <a:gd name="T98" fmla="*/ 119 w 1276"/>
                <a:gd name="T99" fmla="*/ 105 h 803"/>
                <a:gd name="T100" fmla="*/ 27 w 1276"/>
                <a:gd name="T101" fmla="*/ 88 h 803"/>
                <a:gd name="T102" fmla="*/ 83 w 1276"/>
                <a:gd name="T103" fmla="*/ 427 h 803"/>
                <a:gd name="T104" fmla="*/ 165 w 1276"/>
                <a:gd name="T105" fmla="*/ 499 h 803"/>
                <a:gd name="T106" fmla="*/ 178 w 1276"/>
                <a:gd name="T107" fmla="*/ 577 h 803"/>
                <a:gd name="T108" fmla="*/ 270 w 1276"/>
                <a:gd name="T109" fmla="*/ 665 h 803"/>
                <a:gd name="T110" fmla="*/ 764 w 1276"/>
                <a:gd name="T111" fmla="*/ 691 h 803"/>
                <a:gd name="T112" fmla="*/ 843 w 1276"/>
                <a:gd name="T113" fmla="*/ 698 h 803"/>
                <a:gd name="T114" fmla="*/ 883 w 1276"/>
                <a:gd name="T115" fmla="*/ 721 h 803"/>
                <a:gd name="T116" fmla="*/ 919 w 1276"/>
                <a:gd name="T117" fmla="*/ 753 h 803"/>
                <a:gd name="T118" fmla="*/ 883 w 1276"/>
                <a:gd name="T119" fmla="*/ 773 h 803"/>
                <a:gd name="T120" fmla="*/ 873 w 1276"/>
                <a:gd name="T121" fmla="*/ 802 h 803"/>
                <a:gd name="T122" fmla="*/ 932 w 1276"/>
                <a:gd name="T123" fmla="*/ 776 h 803"/>
                <a:gd name="T124" fmla="*/ 978 w 1276"/>
                <a:gd name="T125" fmla="*/ 750 h 8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6"/>
                <a:gd name="T190" fmla="*/ 0 h 803"/>
                <a:gd name="T191" fmla="*/ 1276 w 1276"/>
                <a:gd name="T192" fmla="*/ 803 h 8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6" h="803">
                  <a:moveTo>
                    <a:pt x="992" y="753"/>
                  </a:moveTo>
                  <a:lnTo>
                    <a:pt x="1011" y="737"/>
                  </a:lnTo>
                  <a:lnTo>
                    <a:pt x="1034" y="730"/>
                  </a:lnTo>
                  <a:lnTo>
                    <a:pt x="1054" y="727"/>
                  </a:lnTo>
                  <a:lnTo>
                    <a:pt x="1057" y="727"/>
                  </a:lnTo>
                  <a:lnTo>
                    <a:pt x="1061" y="727"/>
                  </a:lnTo>
                  <a:lnTo>
                    <a:pt x="1067" y="717"/>
                  </a:lnTo>
                  <a:lnTo>
                    <a:pt x="1074" y="711"/>
                  </a:lnTo>
                  <a:lnTo>
                    <a:pt x="1084" y="704"/>
                  </a:lnTo>
                  <a:lnTo>
                    <a:pt x="1090" y="704"/>
                  </a:lnTo>
                  <a:lnTo>
                    <a:pt x="1094" y="704"/>
                  </a:lnTo>
                  <a:lnTo>
                    <a:pt x="1100" y="707"/>
                  </a:lnTo>
                  <a:lnTo>
                    <a:pt x="1103" y="711"/>
                  </a:lnTo>
                  <a:lnTo>
                    <a:pt x="1103" y="724"/>
                  </a:lnTo>
                  <a:lnTo>
                    <a:pt x="1097" y="737"/>
                  </a:lnTo>
                  <a:lnTo>
                    <a:pt x="1094" y="743"/>
                  </a:lnTo>
                  <a:lnTo>
                    <a:pt x="1100" y="750"/>
                  </a:lnTo>
                  <a:lnTo>
                    <a:pt x="1107" y="753"/>
                  </a:lnTo>
                  <a:lnTo>
                    <a:pt x="1120" y="750"/>
                  </a:lnTo>
                  <a:lnTo>
                    <a:pt x="1130" y="747"/>
                  </a:lnTo>
                  <a:lnTo>
                    <a:pt x="1133" y="743"/>
                  </a:lnTo>
                  <a:lnTo>
                    <a:pt x="1140" y="743"/>
                  </a:lnTo>
                  <a:lnTo>
                    <a:pt x="1143" y="743"/>
                  </a:lnTo>
                  <a:lnTo>
                    <a:pt x="1143" y="747"/>
                  </a:lnTo>
                  <a:lnTo>
                    <a:pt x="1136" y="753"/>
                  </a:lnTo>
                  <a:lnTo>
                    <a:pt x="1133" y="756"/>
                  </a:lnTo>
                  <a:lnTo>
                    <a:pt x="1127" y="760"/>
                  </a:lnTo>
                  <a:lnTo>
                    <a:pt x="1123" y="760"/>
                  </a:lnTo>
                  <a:lnTo>
                    <a:pt x="1120" y="766"/>
                  </a:lnTo>
                  <a:lnTo>
                    <a:pt x="1123" y="773"/>
                  </a:lnTo>
                  <a:lnTo>
                    <a:pt x="1123" y="776"/>
                  </a:lnTo>
                  <a:lnTo>
                    <a:pt x="1127" y="776"/>
                  </a:lnTo>
                  <a:lnTo>
                    <a:pt x="1133" y="776"/>
                  </a:lnTo>
                  <a:lnTo>
                    <a:pt x="1150" y="769"/>
                  </a:lnTo>
                  <a:lnTo>
                    <a:pt x="1166" y="763"/>
                  </a:lnTo>
                  <a:lnTo>
                    <a:pt x="1169" y="760"/>
                  </a:lnTo>
                  <a:lnTo>
                    <a:pt x="1173" y="760"/>
                  </a:lnTo>
                  <a:lnTo>
                    <a:pt x="1179" y="756"/>
                  </a:lnTo>
                  <a:lnTo>
                    <a:pt x="1179" y="753"/>
                  </a:lnTo>
                  <a:lnTo>
                    <a:pt x="1176" y="750"/>
                  </a:lnTo>
                  <a:lnTo>
                    <a:pt x="1173" y="747"/>
                  </a:lnTo>
                  <a:lnTo>
                    <a:pt x="1159" y="743"/>
                  </a:lnTo>
                  <a:lnTo>
                    <a:pt x="1150" y="734"/>
                  </a:lnTo>
                  <a:lnTo>
                    <a:pt x="1140" y="724"/>
                  </a:lnTo>
                  <a:lnTo>
                    <a:pt x="1136" y="721"/>
                  </a:lnTo>
                  <a:lnTo>
                    <a:pt x="1133" y="714"/>
                  </a:lnTo>
                  <a:lnTo>
                    <a:pt x="1133" y="707"/>
                  </a:lnTo>
                  <a:lnTo>
                    <a:pt x="1136" y="704"/>
                  </a:lnTo>
                  <a:lnTo>
                    <a:pt x="1136" y="701"/>
                  </a:lnTo>
                  <a:lnTo>
                    <a:pt x="1133" y="694"/>
                  </a:lnTo>
                  <a:lnTo>
                    <a:pt x="1130" y="691"/>
                  </a:lnTo>
                  <a:lnTo>
                    <a:pt x="1127" y="694"/>
                  </a:lnTo>
                  <a:lnTo>
                    <a:pt x="1123" y="694"/>
                  </a:lnTo>
                  <a:lnTo>
                    <a:pt x="1123" y="685"/>
                  </a:lnTo>
                  <a:lnTo>
                    <a:pt x="1133" y="685"/>
                  </a:lnTo>
                  <a:lnTo>
                    <a:pt x="1140" y="681"/>
                  </a:lnTo>
                  <a:lnTo>
                    <a:pt x="1146" y="678"/>
                  </a:lnTo>
                  <a:lnTo>
                    <a:pt x="1146" y="675"/>
                  </a:lnTo>
                  <a:lnTo>
                    <a:pt x="1140" y="668"/>
                  </a:lnTo>
                  <a:lnTo>
                    <a:pt x="1133" y="665"/>
                  </a:lnTo>
                  <a:lnTo>
                    <a:pt x="1127" y="668"/>
                  </a:lnTo>
                  <a:lnTo>
                    <a:pt x="1123" y="668"/>
                  </a:lnTo>
                  <a:lnTo>
                    <a:pt x="1107" y="672"/>
                  </a:lnTo>
                  <a:lnTo>
                    <a:pt x="1094" y="678"/>
                  </a:lnTo>
                  <a:lnTo>
                    <a:pt x="1084" y="681"/>
                  </a:lnTo>
                  <a:lnTo>
                    <a:pt x="1080" y="685"/>
                  </a:lnTo>
                  <a:lnTo>
                    <a:pt x="1071" y="698"/>
                  </a:lnTo>
                  <a:lnTo>
                    <a:pt x="1057" y="707"/>
                  </a:lnTo>
                  <a:lnTo>
                    <a:pt x="1044" y="714"/>
                  </a:lnTo>
                  <a:lnTo>
                    <a:pt x="1041" y="717"/>
                  </a:lnTo>
                  <a:lnTo>
                    <a:pt x="1038" y="717"/>
                  </a:lnTo>
                  <a:lnTo>
                    <a:pt x="1054" y="701"/>
                  </a:lnTo>
                  <a:lnTo>
                    <a:pt x="1067" y="685"/>
                  </a:lnTo>
                  <a:lnTo>
                    <a:pt x="1080" y="672"/>
                  </a:lnTo>
                  <a:lnTo>
                    <a:pt x="1084" y="668"/>
                  </a:lnTo>
                  <a:lnTo>
                    <a:pt x="1084" y="665"/>
                  </a:lnTo>
                  <a:lnTo>
                    <a:pt x="1103" y="652"/>
                  </a:lnTo>
                  <a:lnTo>
                    <a:pt x="1120" y="646"/>
                  </a:lnTo>
                  <a:lnTo>
                    <a:pt x="1133" y="642"/>
                  </a:lnTo>
                  <a:lnTo>
                    <a:pt x="1136" y="642"/>
                  </a:lnTo>
                  <a:lnTo>
                    <a:pt x="1156" y="646"/>
                  </a:lnTo>
                  <a:lnTo>
                    <a:pt x="1183" y="646"/>
                  </a:lnTo>
                  <a:lnTo>
                    <a:pt x="1202" y="642"/>
                  </a:lnTo>
                  <a:lnTo>
                    <a:pt x="1206" y="642"/>
                  </a:lnTo>
                  <a:lnTo>
                    <a:pt x="1209" y="642"/>
                  </a:lnTo>
                  <a:lnTo>
                    <a:pt x="1225" y="639"/>
                  </a:lnTo>
                  <a:lnTo>
                    <a:pt x="1232" y="633"/>
                  </a:lnTo>
                  <a:lnTo>
                    <a:pt x="1235" y="626"/>
                  </a:lnTo>
                  <a:lnTo>
                    <a:pt x="1235" y="623"/>
                  </a:lnTo>
                  <a:lnTo>
                    <a:pt x="1245" y="613"/>
                  </a:lnTo>
                  <a:lnTo>
                    <a:pt x="1255" y="610"/>
                  </a:lnTo>
                  <a:lnTo>
                    <a:pt x="1258" y="610"/>
                  </a:lnTo>
                  <a:lnTo>
                    <a:pt x="1262" y="610"/>
                  </a:lnTo>
                  <a:lnTo>
                    <a:pt x="1268" y="603"/>
                  </a:lnTo>
                  <a:lnTo>
                    <a:pt x="1271" y="593"/>
                  </a:lnTo>
                  <a:lnTo>
                    <a:pt x="1275" y="580"/>
                  </a:lnTo>
                  <a:lnTo>
                    <a:pt x="1271" y="567"/>
                  </a:lnTo>
                  <a:lnTo>
                    <a:pt x="1265" y="561"/>
                  </a:lnTo>
                  <a:lnTo>
                    <a:pt x="1262" y="558"/>
                  </a:lnTo>
                  <a:lnTo>
                    <a:pt x="1258" y="554"/>
                  </a:lnTo>
                  <a:lnTo>
                    <a:pt x="1255" y="554"/>
                  </a:lnTo>
                  <a:lnTo>
                    <a:pt x="1252" y="545"/>
                  </a:lnTo>
                  <a:lnTo>
                    <a:pt x="1252" y="541"/>
                  </a:lnTo>
                  <a:lnTo>
                    <a:pt x="1248" y="538"/>
                  </a:lnTo>
                  <a:lnTo>
                    <a:pt x="1229" y="538"/>
                  </a:lnTo>
                  <a:lnTo>
                    <a:pt x="1222" y="541"/>
                  </a:lnTo>
                  <a:lnTo>
                    <a:pt x="1215" y="541"/>
                  </a:lnTo>
                  <a:lnTo>
                    <a:pt x="1212" y="538"/>
                  </a:lnTo>
                  <a:lnTo>
                    <a:pt x="1206" y="518"/>
                  </a:lnTo>
                  <a:lnTo>
                    <a:pt x="1199" y="502"/>
                  </a:lnTo>
                  <a:lnTo>
                    <a:pt x="1196" y="489"/>
                  </a:lnTo>
                  <a:lnTo>
                    <a:pt x="1192" y="483"/>
                  </a:lnTo>
                  <a:lnTo>
                    <a:pt x="1192" y="486"/>
                  </a:lnTo>
                  <a:lnTo>
                    <a:pt x="1192" y="492"/>
                  </a:lnTo>
                  <a:lnTo>
                    <a:pt x="1192" y="496"/>
                  </a:lnTo>
                  <a:lnTo>
                    <a:pt x="1192" y="492"/>
                  </a:lnTo>
                  <a:lnTo>
                    <a:pt x="1192" y="486"/>
                  </a:lnTo>
                  <a:lnTo>
                    <a:pt x="1186" y="476"/>
                  </a:lnTo>
                  <a:lnTo>
                    <a:pt x="1176" y="453"/>
                  </a:lnTo>
                  <a:lnTo>
                    <a:pt x="1166" y="430"/>
                  </a:lnTo>
                  <a:lnTo>
                    <a:pt x="1159" y="424"/>
                  </a:lnTo>
                  <a:lnTo>
                    <a:pt x="1159" y="421"/>
                  </a:lnTo>
                  <a:lnTo>
                    <a:pt x="1156" y="411"/>
                  </a:lnTo>
                  <a:lnTo>
                    <a:pt x="1153" y="404"/>
                  </a:lnTo>
                  <a:lnTo>
                    <a:pt x="1143" y="398"/>
                  </a:lnTo>
                  <a:lnTo>
                    <a:pt x="1136" y="401"/>
                  </a:lnTo>
                  <a:lnTo>
                    <a:pt x="1133" y="401"/>
                  </a:lnTo>
                  <a:lnTo>
                    <a:pt x="1133" y="417"/>
                  </a:lnTo>
                  <a:lnTo>
                    <a:pt x="1127" y="427"/>
                  </a:lnTo>
                  <a:lnTo>
                    <a:pt x="1117" y="430"/>
                  </a:lnTo>
                  <a:lnTo>
                    <a:pt x="1113" y="430"/>
                  </a:lnTo>
                  <a:lnTo>
                    <a:pt x="1103" y="437"/>
                  </a:lnTo>
                  <a:lnTo>
                    <a:pt x="1094" y="440"/>
                  </a:lnTo>
                  <a:lnTo>
                    <a:pt x="1084" y="437"/>
                  </a:lnTo>
                  <a:lnTo>
                    <a:pt x="1077" y="434"/>
                  </a:lnTo>
                  <a:lnTo>
                    <a:pt x="1077" y="430"/>
                  </a:lnTo>
                  <a:lnTo>
                    <a:pt x="1074" y="417"/>
                  </a:lnTo>
                  <a:lnTo>
                    <a:pt x="1071" y="408"/>
                  </a:lnTo>
                  <a:lnTo>
                    <a:pt x="1074" y="398"/>
                  </a:lnTo>
                  <a:lnTo>
                    <a:pt x="1074" y="395"/>
                  </a:lnTo>
                  <a:lnTo>
                    <a:pt x="1071" y="382"/>
                  </a:lnTo>
                  <a:lnTo>
                    <a:pt x="1074" y="375"/>
                  </a:lnTo>
                  <a:lnTo>
                    <a:pt x="1074" y="369"/>
                  </a:lnTo>
                  <a:lnTo>
                    <a:pt x="1071" y="365"/>
                  </a:lnTo>
                  <a:lnTo>
                    <a:pt x="1061" y="362"/>
                  </a:lnTo>
                  <a:lnTo>
                    <a:pt x="1054" y="359"/>
                  </a:lnTo>
                  <a:lnTo>
                    <a:pt x="1048" y="352"/>
                  </a:lnTo>
                  <a:lnTo>
                    <a:pt x="1044" y="349"/>
                  </a:lnTo>
                  <a:lnTo>
                    <a:pt x="1038" y="339"/>
                  </a:lnTo>
                  <a:lnTo>
                    <a:pt x="1028" y="336"/>
                  </a:lnTo>
                  <a:lnTo>
                    <a:pt x="1018" y="336"/>
                  </a:lnTo>
                  <a:lnTo>
                    <a:pt x="1015" y="336"/>
                  </a:lnTo>
                  <a:lnTo>
                    <a:pt x="968" y="329"/>
                  </a:lnTo>
                  <a:lnTo>
                    <a:pt x="962" y="326"/>
                  </a:lnTo>
                  <a:lnTo>
                    <a:pt x="955" y="329"/>
                  </a:lnTo>
                  <a:lnTo>
                    <a:pt x="949" y="336"/>
                  </a:lnTo>
                  <a:lnTo>
                    <a:pt x="945" y="346"/>
                  </a:lnTo>
                  <a:lnTo>
                    <a:pt x="945" y="349"/>
                  </a:lnTo>
                  <a:lnTo>
                    <a:pt x="942" y="352"/>
                  </a:lnTo>
                  <a:lnTo>
                    <a:pt x="942" y="359"/>
                  </a:lnTo>
                  <a:lnTo>
                    <a:pt x="942" y="365"/>
                  </a:lnTo>
                  <a:lnTo>
                    <a:pt x="942" y="369"/>
                  </a:lnTo>
                  <a:lnTo>
                    <a:pt x="949" y="382"/>
                  </a:lnTo>
                  <a:lnTo>
                    <a:pt x="949" y="395"/>
                  </a:lnTo>
                  <a:lnTo>
                    <a:pt x="945" y="414"/>
                  </a:lnTo>
                  <a:lnTo>
                    <a:pt x="939" y="427"/>
                  </a:lnTo>
                  <a:lnTo>
                    <a:pt x="936" y="437"/>
                  </a:lnTo>
                  <a:lnTo>
                    <a:pt x="936" y="440"/>
                  </a:lnTo>
                  <a:lnTo>
                    <a:pt x="939" y="443"/>
                  </a:lnTo>
                  <a:lnTo>
                    <a:pt x="942" y="453"/>
                  </a:lnTo>
                  <a:lnTo>
                    <a:pt x="949" y="473"/>
                  </a:lnTo>
                  <a:lnTo>
                    <a:pt x="952" y="492"/>
                  </a:lnTo>
                  <a:lnTo>
                    <a:pt x="952" y="496"/>
                  </a:lnTo>
                  <a:lnTo>
                    <a:pt x="952" y="499"/>
                  </a:lnTo>
                  <a:lnTo>
                    <a:pt x="952" y="509"/>
                  </a:lnTo>
                  <a:lnTo>
                    <a:pt x="949" y="515"/>
                  </a:lnTo>
                  <a:lnTo>
                    <a:pt x="945" y="518"/>
                  </a:lnTo>
                  <a:lnTo>
                    <a:pt x="942" y="518"/>
                  </a:lnTo>
                  <a:lnTo>
                    <a:pt x="939" y="531"/>
                  </a:lnTo>
                  <a:lnTo>
                    <a:pt x="929" y="538"/>
                  </a:lnTo>
                  <a:lnTo>
                    <a:pt x="922" y="541"/>
                  </a:lnTo>
                  <a:lnTo>
                    <a:pt x="919" y="541"/>
                  </a:lnTo>
                  <a:lnTo>
                    <a:pt x="922" y="548"/>
                  </a:lnTo>
                  <a:lnTo>
                    <a:pt x="922" y="558"/>
                  </a:lnTo>
                  <a:lnTo>
                    <a:pt x="922" y="567"/>
                  </a:lnTo>
                  <a:lnTo>
                    <a:pt x="922" y="571"/>
                  </a:lnTo>
                  <a:lnTo>
                    <a:pt x="926" y="580"/>
                  </a:lnTo>
                  <a:lnTo>
                    <a:pt x="929" y="590"/>
                  </a:lnTo>
                  <a:lnTo>
                    <a:pt x="932" y="593"/>
                  </a:lnTo>
                  <a:lnTo>
                    <a:pt x="936" y="597"/>
                  </a:lnTo>
                  <a:lnTo>
                    <a:pt x="932" y="606"/>
                  </a:lnTo>
                  <a:lnTo>
                    <a:pt x="929" y="613"/>
                  </a:lnTo>
                  <a:lnTo>
                    <a:pt x="926" y="619"/>
                  </a:lnTo>
                  <a:lnTo>
                    <a:pt x="922" y="619"/>
                  </a:lnTo>
                  <a:lnTo>
                    <a:pt x="916" y="626"/>
                  </a:lnTo>
                  <a:lnTo>
                    <a:pt x="912" y="629"/>
                  </a:lnTo>
                  <a:lnTo>
                    <a:pt x="906" y="626"/>
                  </a:lnTo>
                  <a:lnTo>
                    <a:pt x="899" y="619"/>
                  </a:lnTo>
                  <a:lnTo>
                    <a:pt x="899" y="616"/>
                  </a:lnTo>
                  <a:lnTo>
                    <a:pt x="893" y="603"/>
                  </a:lnTo>
                  <a:lnTo>
                    <a:pt x="889" y="600"/>
                  </a:lnTo>
                  <a:lnTo>
                    <a:pt x="880" y="597"/>
                  </a:lnTo>
                  <a:lnTo>
                    <a:pt x="876" y="590"/>
                  </a:lnTo>
                  <a:lnTo>
                    <a:pt x="876" y="584"/>
                  </a:lnTo>
                  <a:lnTo>
                    <a:pt x="876" y="580"/>
                  </a:lnTo>
                  <a:lnTo>
                    <a:pt x="873" y="574"/>
                  </a:lnTo>
                  <a:lnTo>
                    <a:pt x="870" y="567"/>
                  </a:lnTo>
                  <a:lnTo>
                    <a:pt x="870" y="561"/>
                  </a:lnTo>
                  <a:lnTo>
                    <a:pt x="870" y="558"/>
                  </a:lnTo>
                  <a:lnTo>
                    <a:pt x="866" y="548"/>
                  </a:lnTo>
                  <a:lnTo>
                    <a:pt x="866" y="541"/>
                  </a:lnTo>
                  <a:lnTo>
                    <a:pt x="857" y="531"/>
                  </a:lnTo>
                  <a:lnTo>
                    <a:pt x="850" y="531"/>
                  </a:lnTo>
                  <a:lnTo>
                    <a:pt x="847" y="531"/>
                  </a:lnTo>
                  <a:lnTo>
                    <a:pt x="837" y="528"/>
                  </a:lnTo>
                  <a:lnTo>
                    <a:pt x="820" y="528"/>
                  </a:lnTo>
                  <a:lnTo>
                    <a:pt x="807" y="531"/>
                  </a:lnTo>
                  <a:lnTo>
                    <a:pt x="804" y="531"/>
                  </a:lnTo>
                  <a:lnTo>
                    <a:pt x="801" y="531"/>
                  </a:lnTo>
                  <a:lnTo>
                    <a:pt x="777" y="522"/>
                  </a:lnTo>
                  <a:lnTo>
                    <a:pt x="764" y="509"/>
                  </a:lnTo>
                  <a:lnTo>
                    <a:pt x="758" y="496"/>
                  </a:lnTo>
                  <a:lnTo>
                    <a:pt x="754" y="492"/>
                  </a:lnTo>
                  <a:lnTo>
                    <a:pt x="754" y="489"/>
                  </a:lnTo>
                  <a:lnTo>
                    <a:pt x="748" y="473"/>
                  </a:lnTo>
                  <a:lnTo>
                    <a:pt x="741" y="466"/>
                  </a:lnTo>
                  <a:lnTo>
                    <a:pt x="735" y="460"/>
                  </a:lnTo>
                  <a:lnTo>
                    <a:pt x="731" y="460"/>
                  </a:lnTo>
                  <a:lnTo>
                    <a:pt x="728" y="453"/>
                  </a:lnTo>
                  <a:lnTo>
                    <a:pt x="722" y="447"/>
                  </a:lnTo>
                  <a:lnTo>
                    <a:pt x="718" y="443"/>
                  </a:lnTo>
                  <a:lnTo>
                    <a:pt x="712" y="443"/>
                  </a:lnTo>
                  <a:lnTo>
                    <a:pt x="698" y="437"/>
                  </a:lnTo>
                  <a:lnTo>
                    <a:pt x="692" y="427"/>
                  </a:lnTo>
                  <a:lnTo>
                    <a:pt x="689" y="417"/>
                  </a:lnTo>
                  <a:lnTo>
                    <a:pt x="689" y="411"/>
                  </a:lnTo>
                  <a:lnTo>
                    <a:pt x="689" y="401"/>
                  </a:lnTo>
                  <a:lnTo>
                    <a:pt x="695" y="391"/>
                  </a:lnTo>
                  <a:lnTo>
                    <a:pt x="712" y="369"/>
                  </a:lnTo>
                  <a:lnTo>
                    <a:pt x="728" y="349"/>
                  </a:lnTo>
                  <a:lnTo>
                    <a:pt x="731" y="346"/>
                  </a:lnTo>
                  <a:lnTo>
                    <a:pt x="735" y="342"/>
                  </a:lnTo>
                  <a:lnTo>
                    <a:pt x="745" y="339"/>
                  </a:lnTo>
                  <a:lnTo>
                    <a:pt x="751" y="333"/>
                  </a:lnTo>
                  <a:lnTo>
                    <a:pt x="754" y="326"/>
                  </a:lnTo>
                  <a:lnTo>
                    <a:pt x="754" y="323"/>
                  </a:lnTo>
                  <a:lnTo>
                    <a:pt x="751" y="316"/>
                  </a:lnTo>
                  <a:lnTo>
                    <a:pt x="751" y="313"/>
                  </a:lnTo>
                  <a:lnTo>
                    <a:pt x="754" y="313"/>
                  </a:lnTo>
                  <a:lnTo>
                    <a:pt x="764" y="313"/>
                  </a:lnTo>
                  <a:lnTo>
                    <a:pt x="774" y="316"/>
                  </a:lnTo>
                  <a:lnTo>
                    <a:pt x="784" y="320"/>
                  </a:lnTo>
                  <a:lnTo>
                    <a:pt x="787" y="320"/>
                  </a:lnTo>
                  <a:lnTo>
                    <a:pt x="794" y="313"/>
                  </a:lnTo>
                  <a:lnTo>
                    <a:pt x="797" y="303"/>
                  </a:lnTo>
                  <a:lnTo>
                    <a:pt x="797" y="294"/>
                  </a:lnTo>
                  <a:lnTo>
                    <a:pt x="797" y="287"/>
                  </a:lnTo>
                  <a:lnTo>
                    <a:pt x="801" y="271"/>
                  </a:lnTo>
                  <a:lnTo>
                    <a:pt x="807" y="258"/>
                  </a:lnTo>
                  <a:lnTo>
                    <a:pt x="814" y="248"/>
                  </a:lnTo>
                  <a:lnTo>
                    <a:pt x="817" y="245"/>
                  </a:lnTo>
                  <a:lnTo>
                    <a:pt x="820" y="235"/>
                  </a:lnTo>
                  <a:lnTo>
                    <a:pt x="820" y="232"/>
                  </a:lnTo>
                  <a:lnTo>
                    <a:pt x="817" y="232"/>
                  </a:lnTo>
                  <a:lnTo>
                    <a:pt x="777" y="219"/>
                  </a:lnTo>
                  <a:lnTo>
                    <a:pt x="777" y="215"/>
                  </a:lnTo>
                  <a:lnTo>
                    <a:pt x="781" y="212"/>
                  </a:lnTo>
                  <a:lnTo>
                    <a:pt x="794" y="209"/>
                  </a:lnTo>
                  <a:lnTo>
                    <a:pt x="807" y="212"/>
                  </a:lnTo>
                  <a:lnTo>
                    <a:pt x="814" y="212"/>
                  </a:lnTo>
                  <a:lnTo>
                    <a:pt x="820" y="212"/>
                  </a:lnTo>
                  <a:lnTo>
                    <a:pt x="833" y="215"/>
                  </a:lnTo>
                  <a:lnTo>
                    <a:pt x="843" y="219"/>
                  </a:lnTo>
                  <a:lnTo>
                    <a:pt x="847" y="219"/>
                  </a:lnTo>
                  <a:lnTo>
                    <a:pt x="857" y="206"/>
                  </a:lnTo>
                  <a:lnTo>
                    <a:pt x="863" y="212"/>
                  </a:lnTo>
                  <a:lnTo>
                    <a:pt x="873" y="212"/>
                  </a:lnTo>
                  <a:lnTo>
                    <a:pt x="876" y="209"/>
                  </a:lnTo>
                  <a:lnTo>
                    <a:pt x="880" y="206"/>
                  </a:lnTo>
                  <a:lnTo>
                    <a:pt x="883" y="202"/>
                  </a:lnTo>
                  <a:lnTo>
                    <a:pt x="886" y="196"/>
                  </a:lnTo>
                  <a:lnTo>
                    <a:pt x="893" y="186"/>
                  </a:lnTo>
                  <a:lnTo>
                    <a:pt x="899" y="183"/>
                  </a:lnTo>
                  <a:lnTo>
                    <a:pt x="899" y="179"/>
                  </a:lnTo>
                  <a:lnTo>
                    <a:pt x="903" y="173"/>
                  </a:lnTo>
                  <a:lnTo>
                    <a:pt x="903" y="160"/>
                  </a:lnTo>
                  <a:lnTo>
                    <a:pt x="899" y="150"/>
                  </a:lnTo>
                  <a:lnTo>
                    <a:pt x="896" y="147"/>
                  </a:lnTo>
                  <a:lnTo>
                    <a:pt x="886" y="140"/>
                  </a:lnTo>
                  <a:lnTo>
                    <a:pt x="883" y="137"/>
                  </a:lnTo>
                  <a:lnTo>
                    <a:pt x="883" y="134"/>
                  </a:lnTo>
                  <a:lnTo>
                    <a:pt x="886" y="127"/>
                  </a:lnTo>
                  <a:lnTo>
                    <a:pt x="893" y="124"/>
                  </a:lnTo>
                  <a:lnTo>
                    <a:pt x="896" y="124"/>
                  </a:lnTo>
                  <a:lnTo>
                    <a:pt x="899" y="124"/>
                  </a:lnTo>
                  <a:lnTo>
                    <a:pt x="903" y="118"/>
                  </a:lnTo>
                  <a:lnTo>
                    <a:pt x="903" y="108"/>
                  </a:lnTo>
                  <a:lnTo>
                    <a:pt x="899" y="108"/>
                  </a:lnTo>
                  <a:lnTo>
                    <a:pt x="896" y="105"/>
                  </a:lnTo>
                  <a:lnTo>
                    <a:pt x="893" y="101"/>
                  </a:lnTo>
                  <a:lnTo>
                    <a:pt x="889" y="105"/>
                  </a:lnTo>
                  <a:lnTo>
                    <a:pt x="886" y="78"/>
                  </a:lnTo>
                  <a:lnTo>
                    <a:pt x="876" y="82"/>
                  </a:lnTo>
                  <a:lnTo>
                    <a:pt x="866" y="78"/>
                  </a:lnTo>
                  <a:lnTo>
                    <a:pt x="860" y="75"/>
                  </a:lnTo>
                  <a:lnTo>
                    <a:pt x="857" y="75"/>
                  </a:lnTo>
                  <a:lnTo>
                    <a:pt x="857" y="108"/>
                  </a:lnTo>
                  <a:lnTo>
                    <a:pt x="857" y="111"/>
                  </a:lnTo>
                  <a:lnTo>
                    <a:pt x="850" y="118"/>
                  </a:lnTo>
                  <a:lnTo>
                    <a:pt x="847" y="127"/>
                  </a:lnTo>
                  <a:lnTo>
                    <a:pt x="840" y="144"/>
                  </a:lnTo>
                  <a:lnTo>
                    <a:pt x="840" y="147"/>
                  </a:lnTo>
                  <a:lnTo>
                    <a:pt x="833" y="150"/>
                  </a:lnTo>
                  <a:lnTo>
                    <a:pt x="827" y="150"/>
                  </a:lnTo>
                  <a:lnTo>
                    <a:pt x="817" y="144"/>
                  </a:lnTo>
                  <a:lnTo>
                    <a:pt x="814" y="105"/>
                  </a:lnTo>
                  <a:lnTo>
                    <a:pt x="814" y="101"/>
                  </a:lnTo>
                  <a:lnTo>
                    <a:pt x="810" y="101"/>
                  </a:lnTo>
                  <a:lnTo>
                    <a:pt x="807" y="101"/>
                  </a:lnTo>
                  <a:lnTo>
                    <a:pt x="801" y="108"/>
                  </a:lnTo>
                  <a:lnTo>
                    <a:pt x="797" y="114"/>
                  </a:lnTo>
                  <a:lnTo>
                    <a:pt x="794" y="121"/>
                  </a:lnTo>
                  <a:lnTo>
                    <a:pt x="791" y="124"/>
                  </a:lnTo>
                  <a:lnTo>
                    <a:pt x="787" y="124"/>
                  </a:lnTo>
                  <a:lnTo>
                    <a:pt x="784" y="121"/>
                  </a:lnTo>
                  <a:lnTo>
                    <a:pt x="784" y="111"/>
                  </a:lnTo>
                  <a:lnTo>
                    <a:pt x="784" y="105"/>
                  </a:lnTo>
                  <a:lnTo>
                    <a:pt x="777" y="105"/>
                  </a:lnTo>
                  <a:lnTo>
                    <a:pt x="774" y="105"/>
                  </a:lnTo>
                  <a:lnTo>
                    <a:pt x="768" y="108"/>
                  </a:lnTo>
                  <a:lnTo>
                    <a:pt x="764" y="108"/>
                  </a:lnTo>
                  <a:lnTo>
                    <a:pt x="758" y="105"/>
                  </a:lnTo>
                  <a:lnTo>
                    <a:pt x="754" y="101"/>
                  </a:lnTo>
                  <a:lnTo>
                    <a:pt x="754" y="98"/>
                  </a:lnTo>
                  <a:lnTo>
                    <a:pt x="758" y="91"/>
                  </a:lnTo>
                  <a:lnTo>
                    <a:pt x="761" y="82"/>
                  </a:lnTo>
                  <a:lnTo>
                    <a:pt x="761" y="69"/>
                  </a:lnTo>
                  <a:lnTo>
                    <a:pt x="761" y="65"/>
                  </a:lnTo>
                  <a:lnTo>
                    <a:pt x="754" y="52"/>
                  </a:lnTo>
                  <a:lnTo>
                    <a:pt x="754" y="49"/>
                  </a:lnTo>
                  <a:lnTo>
                    <a:pt x="754" y="46"/>
                  </a:lnTo>
                  <a:lnTo>
                    <a:pt x="751" y="36"/>
                  </a:lnTo>
                  <a:lnTo>
                    <a:pt x="745" y="23"/>
                  </a:lnTo>
                  <a:lnTo>
                    <a:pt x="735" y="10"/>
                  </a:lnTo>
                  <a:lnTo>
                    <a:pt x="731" y="7"/>
                  </a:lnTo>
                  <a:lnTo>
                    <a:pt x="725" y="0"/>
                  </a:lnTo>
                  <a:lnTo>
                    <a:pt x="718" y="0"/>
                  </a:lnTo>
                  <a:lnTo>
                    <a:pt x="715" y="3"/>
                  </a:lnTo>
                  <a:lnTo>
                    <a:pt x="712" y="3"/>
                  </a:lnTo>
                  <a:lnTo>
                    <a:pt x="708" y="7"/>
                  </a:lnTo>
                  <a:lnTo>
                    <a:pt x="705" y="17"/>
                  </a:lnTo>
                  <a:lnTo>
                    <a:pt x="705" y="23"/>
                  </a:lnTo>
                  <a:lnTo>
                    <a:pt x="705" y="26"/>
                  </a:lnTo>
                  <a:lnTo>
                    <a:pt x="692" y="36"/>
                  </a:lnTo>
                  <a:lnTo>
                    <a:pt x="689" y="46"/>
                  </a:lnTo>
                  <a:lnTo>
                    <a:pt x="689" y="52"/>
                  </a:lnTo>
                  <a:lnTo>
                    <a:pt x="689" y="56"/>
                  </a:lnTo>
                  <a:lnTo>
                    <a:pt x="689" y="69"/>
                  </a:lnTo>
                  <a:lnTo>
                    <a:pt x="692" y="78"/>
                  </a:lnTo>
                  <a:lnTo>
                    <a:pt x="702" y="88"/>
                  </a:lnTo>
                  <a:lnTo>
                    <a:pt x="712" y="95"/>
                  </a:lnTo>
                  <a:lnTo>
                    <a:pt x="718" y="95"/>
                  </a:lnTo>
                  <a:lnTo>
                    <a:pt x="712" y="101"/>
                  </a:lnTo>
                  <a:lnTo>
                    <a:pt x="712" y="111"/>
                  </a:lnTo>
                  <a:lnTo>
                    <a:pt x="712" y="114"/>
                  </a:lnTo>
                  <a:lnTo>
                    <a:pt x="715" y="121"/>
                  </a:lnTo>
                  <a:lnTo>
                    <a:pt x="725" y="124"/>
                  </a:lnTo>
                  <a:lnTo>
                    <a:pt x="731" y="127"/>
                  </a:lnTo>
                  <a:lnTo>
                    <a:pt x="738" y="131"/>
                  </a:lnTo>
                  <a:lnTo>
                    <a:pt x="738" y="134"/>
                  </a:lnTo>
                  <a:lnTo>
                    <a:pt x="735" y="137"/>
                  </a:lnTo>
                  <a:lnTo>
                    <a:pt x="735" y="140"/>
                  </a:lnTo>
                  <a:lnTo>
                    <a:pt x="731" y="144"/>
                  </a:lnTo>
                  <a:lnTo>
                    <a:pt x="728" y="147"/>
                  </a:lnTo>
                  <a:lnTo>
                    <a:pt x="712" y="153"/>
                  </a:lnTo>
                  <a:lnTo>
                    <a:pt x="698" y="160"/>
                  </a:lnTo>
                  <a:lnTo>
                    <a:pt x="695" y="163"/>
                  </a:lnTo>
                  <a:lnTo>
                    <a:pt x="692" y="163"/>
                  </a:lnTo>
                  <a:lnTo>
                    <a:pt x="682" y="163"/>
                  </a:lnTo>
                  <a:lnTo>
                    <a:pt x="682" y="160"/>
                  </a:lnTo>
                  <a:lnTo>
                    <a:pt x="685" y="134"/>
                  </a:lnTo>
                  <a:lnTo>
                    <a:pt x="662" y="134"/>
                  </a:lnTo>
                  <a:lnTo>
                    <a:pt x="652" y="134"/>
                  </a:lnTo>
                  <a:lnTo>
                    <a:pt x="649" y="137"/>
                  </a:lnTo>
                  <a:lnTo>
                    <a:pt x="646" y="140"/>
                  </a:lnTo>
                  <a:lnTo>
                    <a:pt x="646" y="153"/>
                  </a:lnTo>
                  <a:lnTo>
                    <a:pt x="646" y="160"/>
                  </a:lnTo>
                  <a:lnTo>
                    <a:pt x="646" y="163"/>
                  </a:lnTo>
                  <a:lnTo>
                    <a:pt x="642" y="166"/>
                  </a:lnTo>
                  <a:lnTo>
                    <a:pt x="636" y="163"/>
                  </a:lnTo>
                  <a:lnTo>
                    <a:pt x="633" y="160"/>
                  </a:lnTo>
                  <a:lnTo>
                    <a:pt x="623" y="153"/>
                  </a:lnTo>
                  <a:lnTo>
                    <a:pt x="616" y="157"/>
                  </a:lnTo>
                  <a:lnTo>
                    <a:pt x="610" y="157"/>
                  </a:lnTo>
                  <a:lnTo>
                    <a:pt x="610" y="160"/>
                  </a:lnTo>
                  <a:lnTo>
                    <a:pt x="603" y="166"/>
                  </a:lnTo>
                  <a:lnTo>
                    <a:pt x="596" y="166"/>
                  </a:lnTo>
                  <a:lnTo>
                    <a:pt x="590" y="166"/>
                  </a:lnTo>
                  <a:lnTo>
                    <a:pt x="583" y="160"/>
                  </a:lnTo>
                  <a:lnTo>
                    <a:pt x="583" y="157"/>
                  </a:lnTo>
                  <a:lnTo>
                    <a:pt x="580" y="147"/>
                  </a:lnTo>
                  <a:lnTo>
                    <a:pt x="573" y="144"/>
                  </a:lnTo>
                  <a:lnTo>
                    <a:pt x="567" y="147"/>
                  </a:lnTo>
                  <a:lnTo>
                    <a:pt x="563" y="147"/>
                  </a:lnTo>
                  <a:lnTo>
                    <a:pt x="550" y="140"/>
                  </a:lnTo>
                  <a:lnTo>
                    <a:pt x="544" y="137"/>
                  </a:lnTo>
                  <a:lnTo>
                    <a:pt x="540" y="134"/>
                  </a:lnTo>
                  <a:lnTo>
                    <a:pt x="540" y="131"/>
                  </a:lnTo>
                  <a:lnTo>
                    <a:pt x="537" y="118"/>
                  </a:lnTo>
                  <a:lnTo>
                    <a:pt x="534" y="114"/>
                  </a:lnTo>
                  <a:lnTo>
                    <a:pt x="527" y="118"/>
                  </a:lnTo>
                  <a:lnTo>
                    <a:pt x="524" y="118"/>
                  </a:lnTo>
                  <a:lnTo>
                    <a:pt x="511" y="118"/>
                  </a:lnTo>
                  <a:lnTo>
                    <a:pt x="504" y="121"/>
                  </a:lnTo>
                  <a:lnTo>
                    <a:pt x="498" y="127"/>
                  </a:lnTo>
                  <a:lnTo>
                    <a:pt x="498" y="134"/>
                  </a:lnTo>
                  <a:lnTo>
                    <a:pt x="498" y="144"/>
                  </a:lnTo>
                  <a:lnTo>
                    <a:pt x="498" y="147"/>
                  </a:lnTo>
                  <a:lnTo>
                    <a:pt x="504" y="150"/>
                  </a:lnTo>
                  <a:lnTo>
                    <a:pt x="504" y="157"/>
                  </a:lnTo>
                  <a:lnTo>
                    <a:pt x="501" y="160"/>
                  </a:lnTo>
                  <a:lnTo>
                    <a:pt x="498" y="163"/>
                  </a:lnTo>
                  <a:lnTo>
                    <a:pt x="498" y="193"/>
                  </a:lnTo>
                  <a:lnTo>
                    <a:pt x="494" y="199"/>
                  </a:lnTo>
                  <a:lnTo>
                    <a:pt x="491" y="202"/>
                  </a:lnTo>
                  <a:lnTo>
                    <a:pt x="491" y="199"/>
                  </a:lnTo>
                  <a:lnTo>
                    <a:pt x="484" y="186"/>
                  </a:lnTo>
                  <a:lnTo>
                    <a:pt x="475" y="170"/>
                  </a:lnTo>
                  <a:lnTo>
                    <a:pt x="468" y="157"/>
                  </a:lnTo>
                  <a:lnTo>
                    <a:pt x="461" y="147"/>
                  </a:lnTo>
                  <a:lnTo>
                    <a:pt x="458" y="147"/>
                  </a:lnTo>
                  <a:lnTo>
                    <a:pt x="455" y="153"/>
                  </a:lnTo>
                  <a:lnTo>
                    <a:pt x="452" y="160"/>
                  </a:lnTo>
                  <a:lnTo>
                    <a:pt x="452" y="163"/>
                  </a:lnTo>
                  <a:lnTo>
                    <a:pt x="442" y="160"/>
                  </a:lnTo>
                  <a:lnTo>
                    <a:pt x="432" y="157"/>
                  </a:lnTo>
                  <a:lnTo>
                    <a:pt x="422" y="160"/>
                  </a:lnTo>
                  <a:lnTo>
                    <a:pt x="419" y="160"/>
                  </a:lnTo>
                  <a:lnTo>
                    <a:pt x="405" y="160"/>
                  </a:lnTo>
                  <a:lnTo>
                    <a:pt x="399" y="157"/>
                  </a:lnTo>
                  <a:lnTo>
                    <a:pt x="396" y="157"/>
                  </a:lnTo>
                  <a:lnTo>
                    <a:pt x="396" y="153"/>
                  </a:lnTo>
                  <a:lnTo>
                    <a:pt x="399" y="150"/>
                  </a:lnTo>
                  <a:lnTo>
                    <a:pt x="402" y="147"/>
                  </a:lnTo>
                  <a:lnTo>
                    <a:pt x="409" y="140"/>
                  </a:lnTo>
                  <a:lnTo>
                    <a:pt x="412" y="134"/>
                  </a:lnTo>
                  <a:lnTo>
                    <a:pt x="409" y="124"/>
                  </a:lnTo>
                  <a:lnTo>
                    <a:pt x="402" y="118"/>
                  </a:lnTo>
                  <a:lnTo>
                    <a:pt x="399" y="118"/>
                  </a:lnTo>
                  <a:lnTo>
                    <a:pt x="392" y="111"/>
                  </a:lnTo>
                  <a:lnTo>
                    <a:pt x="389" y="108"/>
                  </a:lnTo>
                  <a:lnTo>
                    <a:pt x="382" y="105"/>
                  </a:lnTo>
                  <a:lnTo>
                    <a:pt x="382" y="108"/>
                  </a:lnTo>
                  <a:lnTo>
                    <a:pt x="382" y="111"/>
                  </a:lnTo>
                  <a:lnTo>
                    <a:pt x="382" y="121"/>
                  </a:lnTo>
                  <a:lnTo>
                    <a:pt x="379" y="121"/>
                  </a:lnTo>
                  <a:lnTo>
                    <a:pt x="376" y="121"/>
                  </a:lnTo>
                  <a:lnTo>
                    <a:pt x="372" y="118"/>
                  </a:lnTo>
                  <a:lnTo>
                    <a:pt x="353" y="101"/>
                  </a:lnTo>
                  <a:lnTo>
                    <a:pt x="330" y="91"/>
                  </a:lnTo>
                  <a:lnTo>
                    <a:pt x="313" y="85"/>
                  </a:lnTo>
                  <a:lnTo>
                    <a:pt x="310" y="82"/>
                  </a:lnTo>
                  <a:lnTo>
                    <a:pt x="307" y="82"/>
                  </a:lnTo>
                  <a:lnTo>
                    <a:pt x="290" y="78"/>
                  </a:lnTo>
                  <a:lnTo>
                    <a:pt x="280" y="75"/>
                  </a:lnTo>
                  <a:lnTo>
                    <a:pt x="274" y="72"/>
                  </a:lnTo>
                  <a:lnTo>
                    <a:pt x="267" y="69"/>
                  </a:lnTo>
                  <a:lnTo>
                    <a:pt x="264" y="69"/>
                  </a:lnTo>
                  <a:lnTo>
                    <a:pt x="261" y="72"/>
                  </a:lnTo>
                  <a:lnTo>
                    <a:pt x="261" y="82"/>
                  </a:lnTo>
                  <a:lnTo>
                    <a:pt x="261" y="85"/>
                  </a:lnTo>
                  <a:lnTo>
                    <a:pt x="261" y="88"/>
                  </a:lnTo>
                  <a:lnTo>
                    <a:pt x="257" y="91"/>
                  </a:lnTo>
                  <a:lnTo>
                    <a:pt x="254" y="88"/>
                  </a:lnTo>
                  <a:lnTo>
                    <a:pt x="251" y="88"/>
                  </a:lnTo>
                  <a:lnTo>
                    <a:pt x="244" y="78"/>
                  </a:lnTo>
                  <a:lnTo>
                    <a:pt x="237" y="65"/>
                  </a:lnTo>
                  <a:lnTo>
                    <a:pt x="228" y="56"/>
                  </a:lnTo>
                  <a:lnTo>
                    <a:pt x="224" y="52"/>
                  </a:lnTo>
                  <a:lnTo>
                    <a:pt x="218" y="49"/>
                  </a:lnTo>
                  <a:lnTo>
                    <a:pt x="214" y="46"/>
                  </a:lnTo>
                  <a:lnTo>
                    <a:pt x="211" y="49"/>
                  </a:lnTo>
                  <a:lnTo>
                    <a:pt x="214" y="56"/>
                  </a:lnTo>
                  <a:lnTo>
                    <a:pt x="218" y="59"/>
                  </a:lnTo>
                  <a:lnTo>
                    <a:pt x="214" y="65"/>
                  </a:lnTo>
                  <a:lnTo>
                    <a:pt x="211" y="72"/>
                  </a:lnTo>
                  <a:lnTo>
                    <a:pt x="201" y="72"/>
                  </a:lnTo>
                  <a:lnTo>
                    <a:pt x="198" y="69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81" y="65"/>
                  </a:lnTo>
                  <a:lnTo>
                    <a:pt x="178" y="69"/>
                  </a:lnTo>
                  <a:lnTo>
                    <a:pt x="175" y="72"/>
                  </a:lnTo>
                  <a:lnTo>
                    <a:pt x="172" y="75"/>
                  </a:lnTo>
                  <a:lnTo>
                    <a:pt x="168" y="78"/>
                  </a:lnTo>
                  <a:lnTo>
                    <a:pt x="162" y="85"/>
                  </a:lnTo>
                  <a:lnTo>
                    <a:pt x="158" y="85"/>
                  </a:lnTo>
                  <a:lnTo>
                    <a:pt x="145" y="88"/>
                  </a:lnTo>
                  <a:lnTo>
                    <a:pt x="129" y="95"/>
                  </a:lnTo>
                  <a:lnTo>
                    <a:pt x="119" y="105"/>
                  </a:lnTo>
                  <a:lnTo>
                    <a:pt x="112" y="108"/>
                  </a:lnTo>
                  <a:lnTo>
                    <a:pt x="102" y="118"/>
                  </a:lnTo>
                  <a:lnTo>
                    <a:pt x="93" y="118"/>
                  </a:lnTo>
                  <a:lnTo>
                    <a:pt x="86" y="114"/>
                  </a:lnTo>
                  <a:lnTo>
                    <a:pt x="79" y="111"/>
                  </a:lnTo>
                  <a:lnTo>
                    <a:pt x="70" y="108"/>
                  </a:lnTo>
                  <a:lnTo>
                    <a:pt x="56" y="98"/>
                  </a:lnTo>
                  <a:lnTo>
                    <a:pt x="46" y="91"/>
                  </a:lnTo>
                  <a:lnTo>
                    <a:pt x="40" y="88"/>
                  </a:lnTo>
                  <a:lnTo>
                    <a:pt x="27" y="88"/>
                  </a:lnTo>
                  <a:lnTo>
                    <a:pt x="17" y="85"/>
                  </a:lnTo>
                  <a:lnTo>
                    <a:pt x="4" y="82"/>
                  </a:lnTo>
                  <a:lnTo>
                    <a:pt x="0" y="78"/>
                  </a:lnTo>
                  <a:lnTo>
                    <a:pt x="0" y="391"/>
                  </a:lnTo>
                  <a:lnTo>
                    <a:pt x="17" y="391"/>
                  </a:lnTo>
                  <a:lnTo>
                    <a:pt x="33" y="401"/>
                  </a:lnTo>
                  <a:lnTo>
                    <a:pt x="50" y="414"/>
                  </a:lnTo>
                  <a:lnTo>
                    <a:pt x="66" y="424"/>
                  </a:lnTo>
                  <a:lnTo>
                    <a:pt x="73" y="430"/>
                  </a:lnTo>
                  <a:lnTo>
                    <a:pt x="83" y="427"/>
                  </a:lnTo>
                  <a:lnTo>
                    <a:pt x="89" y="424"/>
                  </a:lnTo>
                  <a:lnTo>
                    <a:pt x="96" y="417"/>
                  </a:lnTo>
                  <a:lnTo>
                    <a:pt x="96" y="414"/>
                  </a:lnTo>
                  <a:lnTo>
                    <a:pt x="102" y="421"/>
                  </a:lnTo>
                  <a:lnTo>
                    <a:pt x="112" y="427"/>
                  </a:lnTo>
                  <a:lnTo>
                    <a:pt x="132" y="450"/>
                  </a:lnTo>
                  <a:lnTo>
                    <a:pt x="152" y="473"/>
                  </a:lnTo>
                  <a:lnTo>
                    <a:pt x="155" y="479"/>
                  </a:lnTo>
                  <a:lnTo>
                    <a:pt x="158" y="483"/>
                  </a:lnTo>
                  <a:lnTo>
                    <a:pt x="165" y="499"/>
                  </a:lnTo>
                  <a:lnTo>
                    <a:pt x="172" y="509"/>
                  </a:lnTo>
                  <a:lnTo>
                    <a:pt x="178" y="512"/>
                  </a:lnTo>
                  <a:lnTo>
                    <a:pt x="181" y="515"/>
                  </a:lnTo>
                  <a:lnTo>
                    <a:pt x="185" y="525"/>
                  </a:lnTo>
                  <a:lnTo>
                    <a:pt x="181" y="538"/>
                  </a:lnTo>
                  <a:lnTo>
                    <a:pt x="178" y="551"/>
                  </a:lnTo>
                  <a:lnTo>
                    <a:pt x="175" y="558"/>
                  </a:lnTo>
                  <a:lnTo>
                    <a:pt x="175" y="567"/>
                  </a:lnTo>
                  <a:lnTo>
                    <a:pt x="175" y="574"/>
                  </a:lnTo>
                  <a:lnTo>
                    <a:pt x="178" y="577"/>
                  </a:lnTo>
                  <a:lnTo>
                    <a:pt x="188" y="587"/>
                  </a:lnTo>
                  <a:lnTo>
                    <a:pt x="198" y="597"/>
                  </a:lnTo>
                  <a:lnTo>
                    <a:pt x="201" y="610"/>
                  </a:lnTo>
                  <a:lnTo>
                    <a:pt x="205" y="613"/>
                  </a:lnTo>
                  <a:lnTo>
                    <a:pt x="221" y="629"/>
                  </a:lnTo>
                  <a:lnTo>
                    <a:pt x="237" y="639"/>
                  </a:lnTo>
                  <a:lnTo>
                    <a:pt x="251" y="646"/>
                  </a:lnTo>
                  <a:lnTo>
                    <a:pt x="254" y="646"/>
                  </a:lnTo>
                  <a:lnTo>
                    <a:pt x="264" y="655"/>
                  </a:lnTo>
                  <a:lnTo>
                    <a:pt x="270" y="665"/>
                  </a:lnTo>
                  <a:lnTo>
                    <a:pt x="274" y="668"/>
                  </a:lnTo>
                  <a:lnTo>
                    <a:pt x="274" y="672"/>
                  </a:lnTo>
                  <a:lnTo>
                    <a:pt x="692" y="672"/>
                  </a:lnTo>
                  <a:lnTo>
                    <a:pt x="708" y="681"/>
                  </a:lnTo>
                  <a:lnTo>
                    <a:pt x="735" y="685"/>
                  </a:lnTo>
                  <a:lnTo>
                    <a:pt x="738" y="691"/>
                  </a:lnTo>
                  <a:lnTo>
                    <a:pt x="745" y="694"/>
                  </a:lnTo>
                  <a:lnTo>
                    <a:pt x="751" y="694"/>
                  </a:lnTo>
                  <a:lnTo>
                    <a:pt x="754" y="694"/>
                  </a:lnTo>
                  <a:lnTo>
                    <a:pt x="764" y="691"/>
                  </a:lnTo>
                  <a:lnTo>
                    <a:pt x="771" y="688"/>
                  </a:lnTo>
                  <a:lnTo>
                    <a:pt x="777" y="685"/>
                  </a:lnTo>
                  <a:lnTo>
                    <a:pt x="777" y="681"/>
                  </a:lnTo>
                  <a:lnTo>
                    <a:pt x="791" y="678"/>
                  </a:lnTo>
                  <a:lnTo>
                    <a:pt x="801" y="678"/>
                  </a:lnTo>
                  <a:lnTo>
                    <a:pt x="814" y="685"/>
                  </a:lnTo>
                  <a:lnTo>
                    <a:pt x="824" y="691"/>
                  </a:lnTo>
                  <a:lnTo>
                    <a:pt x="827" y="694"/>
                  </a:lnTo>
                  <a:lnTo>
                    <a:pt x="837" y="694"/>
                  </a:lnTo>
                  <a:lnTo>
                    <a:pt x="843" y="698"/>
                  </a:lnTo>
                  <a:lnTo>
                    <a:pt x="847" y="701"/>
                  </a:lnTo>
                  <a:lnTo>
                    <a:pt x="847" y="704"/>
                  </a:lnTo>
                  <a:lnTo>
                    <a:pt x="843" y="707"/>
                  </a:lnTo>
                  <a:lnTo>
                    <a:pt x="847" y="717"/>
                  </a:lnTo>
                  <a:lnTo>
                    <a:pt x="850" y="724"/>
                  </a:lnTo>
                  <a:lnTo>
                    <a:pt x="853" y="724"/>
                  </a:lnTo>
                  <a:lnTo>
                    <a:pt x="860" y="724"/>
                  </a:lnTo>
                  <a:lnTo>
                    <a:pt x="866" y="724"/>
                  </a:lnTo>
                  <a:lnTo>
                    <a:pt x="873" y="724"/>
                  </a:lnTo>
                  <a:lnTo>
                    <a:pt x="883" y="721"/>
                  </a:lnTo>
                  <a:lnTo>
                    <a:pt x="889" y="721"/>
                  </a:lnTo>
                  <a:lnTo>
                    <a:pt x="896" y="724"/>
                  </a:lnTo>
                  <a:lnTo>
                    <a:pt x="903" y="727"/>
                  </a:lnTo>
                  <a:lnTo>
                    <a:pt x="909" y="730"/>
                  </a:lnTo>
                  <a:lnTo>
                    <a:pt x="919" y="737"/>
                  </a:lnTo>
                  <a:lnTo>
                    <a:pt x="922" y="737"/>
                  </a:lnTo>
                  <a:lnTo>
                    <a:pt x="922" y="743"/>
                  </a:lnTo>
                  <a:lnTo>
                    <a:pt x="919" y="747"/>
                  </a:lnTo>
                  <a:lnTo>
                    <a:pt x="922" y="750"/>
                  </a:lnTo>
                  <a:lnTo>
                    <a:pt x="919" y="753"/>
                  </a:lnTo>
                  <a:lnTo>
                    <a:pt x="916" y="756"/>
                  </a:lnTo>
                  <a:lnTo>
                    <a:pt x="912" y="756"/>
                  </a:lnTo>
                  <a:lnTo>
                    <a:pt x="903" y="753"/>
                  </a:lnTo>
                  <a:lnTo>
                    <a:pt x="899" y="753"/>
                  </a:lnTo>
                  <a:lnTo>
                    <a:pt x="893" y="747"/>
                  </a:lnTo>
                  <a:lnTo>
                    <a:pt x="896" y="750"/>
                  </a:lnTo>
                  <a:lnTo>
                    <a:pt x="896" y="760"/>
                  </a:lnTo>
                  <a:lnTo>
                    <a:pt x="893" y="766"/>
                  </a:lnTo>
                  <a:lnTo>
                    <a:pt x="889" y="769"/>
                  </a:lnTo>
                  <a:lnTo>
                    <a:pt x="883" y="773"/>
                  </a:lnTo>
                  <a:lnTo>
                    <a:pt x="880" y="773"/>
                  </a:lnTo>
                  <a:lnTo>
                    <a:pt x="876" y="776"/>
                  </a:lnTo>
                  <a:lnTo>
                    <a:pt x="876" y="779"/>
                  </a:lnTo>
                  <a:lnTo>
                    <a:pt x="876" y="782"/>
                  </a:lnTo>
                  <a:lnTo>
                    <a:pt x="880" y="782"/>
                  </a:lnTo>
                  <a:lnTo>
                    <a:pt x="883" y="786"/>
                  </a:lnTo>
                  <a:lnTo>
                    <a:pt x="883" y="789"/>
                  </a:lnTo>
                  <a:lnTo>
                    <a:pt x="880" y="795"/>
                  </a:lnTo>
                  <a:lnTo>
                    <a:pt x="876" y="799"/>
                  </a:lnTo>
                  <a:lnTo>
                    <a:pt x="873" y="802"/>
                  </a:lnTo>
                  <a:lnTo>
                    <a:pt x="876" y="802"/>
                  </a:lnTo>
                  <a:lnTo>
                    <a:pt x="880" y="802"/>
                  </a:lnTo>
                  <a:lnTo>
                    <a:pt x="889" y="795"/>
                  </a:lnTo>
                  <a:lnTo>
                    <a:pt x="896" y="792"/>
                  </a:lnTo>
                  <a:lnTo>
                    <a:pt x="899" y="786"/>
                  </a:lnTo>
                  <a:lnTo>
                    <a:pt x="903" y="779"/>
                  </a:lnTo>
                  <a:lnTo>
                    <a:pt x="906" y="776"/>
                  </a:lnTo>
                  <a:lnTo>
                    <a:pt x="912" y="773"/>
                  </a:lnTo>
                  <a:lnTo>
                    <a:pt x="929" y="776"/>
                  </a:lnTo>
                  <a:lnTo>
                    <a:pt x="932" y="776"/>
                  </a:lnTo>
                  <a:lnTo>
                    <a:pt x="936" y="776"/>
                  </a:lnTo>
                  <a:lnTo>
                    <a:pt x="932" y="773"/>
                  </a:lnTo>
                  <a:lnTo>
                    <a:pt x="929" y="769"/>
                  </a:lnTo>
                  <a:lnTo>
                    <a:pt x="929" y="766"/>
                  </a:lnTo>
                  <a:lnTo>
                    <a:pt x="936" y="763"/>
                  </a:lnTo>
                  <a:lnTo>
                    <a:pt x="942" y="756"/>
                  </a:lnTo>
                  <a:lnTo>
                    <a:pt x="949" y="750"/>
                  </a:lnTo>
                  <a:lnTo>
                    <a:pt x="955" y="747"/>
                  </a:lnTo>
                  <a:lnTo>
                    <a:pt x="972" y="750"/>
                  </a:lnTo>
                  <a:lnTo>
                    <a:pt x="978" y="750"/>
                  </a:lnTo>
                  <a:lnTo>
                    <a:pt x="985" y="753"/>
                  </a:lnTo>
                  <a:lnTo>
                    <a:pt x="992" y="75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1" name="Freeform 478"/>
            <p:cNvSpPr>
              <a:spLocks/>
            </p:cNvSpPr>
            <p:nvPr/>
          </p:nvSpPr>
          <p:spPr bwMode="auto">
            <a:xfrm>
              <a:off x="63" y="1262"/>
              <a:ext cx="425" cy="490"/>
            </a:xfrm>
            <a:custGeom>
              <a:avLst/>
              <a:gdLst>
                <a:gd name="T0" fmla="*/ 361 w 574"/>
                <a:gd name="T1" fmla="*/ 52 h 535"/>
                <a:gd name="T2" fmla="*/ 326 w 574"/>
                <a:gd name="T3" fmla="*/ 43 h 535"/>
                <a:gd name="T4" fmla="*/ 299 w 574"/>
                <a:gd name="T5" fmla="*/ 32 h 535"/>
                <a:gd name="T6" fmla="*/ 270 w 574"/>
                <a:gd name="T7" fmla="*/ 23 h 535"/>
                <a:gd name="T8" fmla="*/ 259 w 574"/>
                <a:gd name="T9" fmla="*/ 38 h 535"/>
                <a:gd name="T10" fmla="*/ 208 w 574"/>
                <a:gd name="T11" fmla="*/ 6 h 535"/>
                <a:gd name="T12" fmla="*/ 177 w 574"/>
                <a:gd name="T13" fmla="*/ 0 h 535"/>
                <a:gd name="T14" fmla="*/ 129 w 574"/>
                <a:gd name="T15" fmla="*/ 15 h 535"/>
                <a:gd name="T16" fmla="*/ 96 w 574"/>
                <a:gd name="T17" fmla="*/ 35 h 535"/>
                <a:gd name="T18" fmla="*/ 44 w 574"/>
                <a:gd name="T19" fmla="*/ 81 h 535"/>
                <a:gd name="T20" fmla="*/ 28 w 574"/>
                <a:gd name="T21" fmla="*/ 115 h 535"/>
                <a:gd name="T22" fmla="*/ 87 w 574"/>
                <a:gd name="T23" fmla="*/ 178 h 535"/>
                <a:gd name="T24" fmla="*/ 61 w 574"/>
                <a:gd name="T25" fmla="*/ 187 h 535"/>
                <a:gd name="T26" fmla="*/ 11 w 574"/>
                <a:gd name="T27" fmla="*/ 195 h 535"/>
                <a:gd name="T28" fmla="*/ 11 w 574"/>
                <a:gd name="T29" fmla="*/ 233 h 535"/>
                <a:gd name="T30" fmla="*/ 76 w 574"/>
                <a:gd name="T31" fmla="*/ 241 h 535"/>
                <a:gd name="T32" fmla="*/ 106 w 574"/>
                <a:gd name="T33" fmla="*/ 241 h 535"/>
                <a:gd name="T34" fmla="*/ 107 w 574"/>
                <a:gd name="T35" fmla="*/ 264 h 535"/>
                <a:gd name="T36" fmla="*/ 76 w 574"/>
                <a:gd name="T37" fmla="*/ 287 h 535"/>
                <a:gd name="T38" fmla="*/ 61 w 574"/>
                <a:gd name="T39" fmla="*/ 304 h 535"/>
                <a:gd name="T40" fmla="*/ 24 w 574"/>
                <a:gd name="T41" fmla="*/ 330 h 535"/>
                <a:gd name="T42" fmla="*/ 28 w 574"/>
                <a:gd name="T43" fmla="*/ 350 h 535"/>
                <a:gd name="T44" fmla="*/ 45 w 574"/>
                <a:gd name="T45" fmla="*/ 373 h 535"/>
                <a:gd name="T46" fmla="*/ 73 w 574"/>
                <a:gd name="T47" fmla="*/ 391 h 535"/>
                <a:gd name="T48" fmla="*/ 87 w 574"/>
                <a:gd name="T49" fmla="*/ 416 h 535"/>
                <a:gd name="T50" fmla="*/ 115 w 574"/>
                <a:gd name="T51" fmla="*/ 414 h 535"/>
                <a:gd name="T52" fmla="*/ 140 w 574"/>
                <a:gd name="T53" fmla="*/ 422 h 535"/>
                <a:gd name="T54" fmla="*/ 161 w 574"/>
                <a:gd name="T55" fmla="*/ 411 h 535"/>
                <a:gd name="T56" fmla="*/ 141 w 574"/>
                <a:gd name="T57" fmla="*/ 454 h 535"/>
                <a:gd name="T58" fmla="*/ 95 w 574"/>
                <a:gd name="T59" fmla="*/ 488 h 535"/>
                <a:gd name="T60" fmla="*/ 84 w 574"/>
                <a:gd name="T61" fmla="*/ 505 h 535"/>
                <a:gd name="T62" fmla="*/ 169 w 574"/>
                <a:gd name="T63" fmla="*/ 457 h 535"/>
                <a:gd name="T64" fmla="*/ 205 w 574"/>
                <a:gd name="T65" fmla="*/ 431 h 535"/>
                <a:gd name="T66" fmla="*/ 206 w 574"/>
                <a:gd name="T67" fmla="*/ 408 h 535"/>
                <a:gd name="T68" fmla="*/ 223 w 574"/>
                <a:gd name="T69" fmla="*/ 382 h 535"/>
                <a:gd name="T70" fmla="*/ 264 w 574"/>
                <a:gd name="T71" fmla="*/ 342 h 535"/>
                <a:gd name="T72" fmla="*/ 293 w 574"/>
                <a:gd name="T73" fmla="*/ 353 h 535"/>
                <a:gd name="T74" fmla="*/ 257 w 574"/>
                <a:gd name="T75" fmla="*/ 362 h 535"/>
                <a:gd name="T76" fmla="*/ 240 w 574"/>
                <a:gd name="T77" fmla="*/ 388 h 535"/>
                <a:gd name="T78" fmla="*/ 257 w 574"/>
                <a:gd name="T79" fmla="*/ 402 h 535"/>
                <a:gd name="T80" fmla="*/ 288 w 574"/>
                <a:gd name="T81" fmla="*/ 382 h 535"/>
                <a:gd name="T82" fmla="*/ 313 w 574"/>
                <a:gd name="T83" fmla="*/ 362 h 535"/>
                <a:gd name="T84" fmla="*/ 347 w 574"/>
                <a:gd name="T85" fmla="*/ 376 h 535"/>
                <a:gd name="T86" fmla="*/ 394 w 574"/>
                <a:gd name="T87" fmla="*/ 385 h 535"/>
                <a:gd name="T88" fmla="*/ 423 w 574"/>
                <a:gd name="T89" fmla="*/ 391 h 535"/>
                <a:gd name="T90" fmla="*/ 468 w 574"/>
                <a:gd name="T91" fmla="*/ 434 h 535"/>
                <a:gd name="T92" fmla="*/ 504 w 574"/>
                <a:gd name="T93" fmla="*/ 428 h 535"/>
                <a:gd name="T94" fmla="*/ 532 w 574"/>
                <a:gd name="T95" fmla="*/ 468 h 535"/>
                <a:gd name="T96" fmla="*/ 544 w 574"/>
                <a:gd name="T97" fmla="*/ 497 h 535"/>
                <a:gd name="T98" fmla="*/ 556 w 574"/>
                <a:gd name="T99" fmla="*/ 511 h 535"/>
                <a:gd name="T100" fmla="*/ 563 w 574"/>
                <a:gd name="T101" fmla="*/ 531 h 535"/>
                <a:gd name="T102" fmla="*/ 570 w 574"/>
                <a:gd name="T103" fmla="*/ 488 h 535"/>
                <a:gd name="T104" fmla="*/ 532 w 574"/>
                <a:gd name="T105" fmla="*/ 439 h 535"/>
                <a:gd name="T106" fmla="*/ 479 w 574"/>
                <a:gd name="T107" fmla="*/ 399 h 535"/>
                <a:gd name="T108" fmla="*/ 440 w 574"/>
                <a:gd name="T109" fmla="*/ 391 h 5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4"/>
                <a:gd name="T166" fmla="*/ 0 h 535"/>
                <a:gd name="T167" fmla="*/ 574 w 574"/>
                <a:gd name="T168" fmla="*/ 535 h 5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4" h="535">
                  <a:moveTo>
                    <a:pt x="392" y="52"/>
                  </a:moveTo>
                  <a:lnTo>
                    <a:pt x="391" y="49"/>
                  </a:lnTo>
                  <a:lnTo>
                    <a:pt x="384" y="46"/>
                  </a:lnTo>
                  <a:lnTo>
                    <a:pt x="375" y="46"/>
                  </a:lnTo>
                  <a:lnTo>
                    <a:pt x="363" y="52"/>
                  </a:lnTo>
                  <a:lnTo>
                    <a:pt x="361" y="52"/>
                  </a:lnTo>
                  <a:lnTo>
                    <a:pt x="360" y="52"/>
                  </a:lnTo>
                  <a:lnTo>
                    <a:pt x="350" y="52"/>
                  </a:lnTo>
                  <a:lnTo>
                    <a:pt x="339" y="49"/>
                  </a:lnTo>
                  <a:lnTo>
                    <a:pt x="329" y="43"/>
                  </a:lnTo>
                  <a:lnTo>
                    <a:pt x="327" y="43"/>
                  </a:lnTo>
                  <a:lnTo>
                    <a:pt x="326" y="43"/>
                  </a:lnTo>
                  <a:lnTo>
                    <a:pt x="318" y="43"/>
                  </a:lnTo>
                  <a:lnTo>
                    <a:pt x="310" y="41"/>
                  </a:lnTo>
                  <a:lnTo>
                    <a:pt x="307" y="38"/>
                  </a:lnTo>
                  <a:lnTo>
                    <a:pt x="305" y="35"/>
                  </a:lnTo>
                  <a:lnTo>
                    <a:pt x="304" y="35"/>
                  </a:lnTo>
                  <a:lnTo>
                    <a:pt x="299" y="32"/>
                  </a:lnTo>
                  <a:lnTo>
                    <a:pt x="293" y="29"/>
                  </a:lnTo>
                  <a:lnTo>
                    <a:pt x="285" y="29"/>
                  </a:lnTo>
                  <a:lnTo>
                    <a:pt x="282" y="26"/>
                  </a:lnTo>
                  <a:lnTo>
                    <a:pt x="278" y="23"/>
                  </a:lnTo>
                  <a:lnTo>
                    <a:pt x="271" y="23"/>
                  </a:lnTo>
                  <a:lnTo>
                    <a:pt x="270" y="23"/>
                  </a:lnTo>
                  <a:lnTo>
                    <a:pt x="268" y="26"/>
                  </a:lnTo>
                  <a:lnTo>
                    <a:pt x="267" y="32"/>
                  </a:lnTo>
                  <a:lnTo>
                    <a:pt x="267" y="38"/>
                  </a:lnTo>
                  <a:lnTo>
                    <a:pt x="267" y="41"/>
                  </a:lnTo>
                  <a:lnTo>
                    <a:pt x="264" y="38"/>
                  </a:lnTo>
                  <a:lnTo>
                    <a:pt x="259" y="38"/>
                  </a:lnTo>
                  <a:lnTo>
                    <a:pt x="254" y="32"/>
                  </a:lnTo>
                  <a:lnTo>
                    <a:pt x="248" y="29"/>
                  </a:lnTo>
                  <a:lnTo>
                    <a:pt x="240" y="23"/>
                  </a:lnTo>
                  <a:lnTo>
                    <a:pt x="230" y="18"/>
                  </a:lnTo>
                  <a:lnTo>
                    <a:pt x="217" y="12"/>
                  </a:lnTo>
                  <a:lnTo>
                    <a:pt x="208" y="6"/>
                  </a:lnTo>
                  <a:lnTo>
                    <a:pt x="205" y="3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0" y="3"/>
                  </a:lnTo>
                  <a:lnTo>
                    <a:pt x="191" y="0"/>
                  </a:lnTo>
                  <a:lnTo>
                    <a:pt x="177" y="0"/>
                  </a:lnTo>
                  <a:lnTo>
                    <a:pt x="158" y="3"/>
                  </a:lnTo>
                  <a:lnTo>
                    <a:pt x="149" y="9"/>
                  </a:lnTo>
                  <a:lnTo>
                    <a:pt x="143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5" y="18"/>
                  </a:lnTo>
                  <a:lnTo>
                    <a:pt x="107" y="20"/>
                  </a:lnTo>
                  <a:lnTo>
                    <a:pt x="101" y="26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3" y="43"/>
                  </a:lnTo>
                  <a:lnTo>
                    <a:pt x="82" y="58"/>
                  </a:lnTo>
                  <a:lnTo>
                    <a:pt x="70" y="75"/>
                  </a:lnTo>
                  <a:lnTo>
                    <a:pt x="64" y="78"/>
                  </a:lnTo>
                  <a:lnTo>
                    <a:pt x="56" y="81"/>
                  </a:lnTo>
                  <a:lnTo>
                    <a:pt x="44" y="81"/>
                  </a:lnTo>
                  <a:lnTo>
                    <a:pt x="33" y="84"/>
                  </a:lnTo>
                  <a:lnTo>
                    <a:pt x="25" y="89"/>
                  </a:lnTo>
                  <a:lnTo>
                    <a:pt x="24" y="92"/>
                  </a:lnTo>
                  <a:lnTo>
                    <a:pt x="22" y="98"/>
                  </a:lnTo>
                  <a:lnTo>
                    <a:pt x="24" y="107"/>
                  </a:lnTo>
                  <a:lnTo>
                    <a:pt x="28" y="115"/>
                  </a:lnTo>
                  <a:lnTo>
                    <a:pt x="34" y="121"/>
                  </a:lnTo>
                  <a:lnTo>
                    <a:pt x="45" y="129"/>
                  </a:lnTo>
                  <a:lnTo>
                    <a:pt x="61" y="144"/>
                  </a:lnTo>
                  <a:lnTo>
                    <a:pt x="78" y="161"/>
                  </a:lnTo>
                  <a:lnTo>
                    <a:pt x="82" y="170"/>
                  </a:lnTo>
                  <a:lnTo>
                    <a:pt x="87" y="178"/>
                  </a:lnTo>
                  <a:lnTo>
                    <a:pt x="89" y="187"/>
                  </a:lnTo>
                  <a:lnTo>
                    <a:pt x="85" y="193"/>
                  </a:lnTo>
                  <a:lnTo>
                    <a:pt x="81" y="195"/>
                  </a:lnTo>
                  <a:lnTo>
                    <a:pt x="76" y="195"/>
                  </a:lnTo>
                  <a:lnTo>
                    <a:pt x="68" y="193"/>
                  </a:lnTo>
                  <a:lnTo>
                    <a:pt x="61" y="187"/>
                  </a:lnTo>
                  <a:lnTo>
                    <a:pt x="51" y="181"/>
                  </a:lnTo>
                  <a:lnTo>
                    <a:pt x="48" y="181"/>
                  </a:lnTo>
                  <a:lnTo>
                    <a:pt x="44" y="181"/>
                  </a:lnTo>
                  <a:lnTo>
                    <a:pt x="33" y="181"/>
                  </a:lnTo>
                  <a:lnTo>
                    <a:pt x="20" y="187"/>
                  </a:lnTo>
                  <a:lnTo>
                    <a:pt x="11" y="195"/>
                  </a:lnTo>
                  <a:lnTo>
                    <a:pt x="3" y="207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2" y="224"/>
                  </a:lnTo>
                  <a:lnTo>
                    <a:pt x="5" y="230"/>
                  </a:lnTo>
                  <a:lnTo>
                    <a:pt x="11" y="233"/>
                  </a:lnTo>
                  <a:lnTo>
                    <a:pt x="25" y="241"/>
                  </a:lnTo>
                  <a:lnTo>
                    <a:pt x="41" y="247"/>
                  </a:lnTo>
                  <a:lnTo>
                    <a:pt x="56" y="250"/>
                  </a:lnTo>
                  <a:lnTo>
                    <a:pt x="72" y="244"/>
                  </a:lnTo>
                  <a:lnTo>
                    <a:pt x="73" y="244"/>
                  </a:lnTo>
                  <a:lnTo>
                    <a:pt x="76" y="241"/>
                  </a:lnTo>
                  <a:lnTo>
                    <a:pt x="85" y="239"/>
                  </a:lnTo>
                  <a:lnTo>
                    <a:pt x="96" y="236"/>
                  </a:lnTo>
                  <a:lnTo>
                    <a:pt x="103" y="236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6" y="241"/>
                  </a:lnTo>
                  <a:lnTo>
                    <a:pt x="103" y="244"/>
                  </a:lnTo>
                  <a:lnTo>
                    <a:pt x="98" y="250"/>
                  </a:lnTo>
                  <a:lnTo>
                    <a:pt x="98" y="253"/>
                  </a:lnTo>
                  <a:lnTo>
                    <a:pt x="98" y="256"/>
                  </a:lnTo>
                  <a:lnTo>
                    <a:pt x="104" y="259"/>
                  </a:lnTo>
                  <a:lnTo>
                    <a:pt x="107" y="264"/>
                  </a:lnTo>
                  <a:lnTo>
                    <a:pt x="107" y="270"/>
                  </a:lnTo>
                  <a:lnTo>
                    <a:pt x="104" y="273"/>
                  </a:lnTo>
                  <a:lnTo>
                    <a:pt x="101" y="276"/>
                  </a:lnTo>
                  <a:lnTo>
                    <a:pt x="96" y="279"/>
                  </a:lnTo>
                  <a:lnTo>
                    <a:pt x="90" y="282"/>
                  </a:lnTo>
                  <a:lnTo>
                    <a:pt x="76" y="287"/>
                  </a:lnTo>
                  <a:lnTo>
                    <a:pt x="70" y="290"/>
                  </a:lnTo>
                  <a:lnTo>
                    <a:pt x="65" y="293"/>
                  </a:lnTo>
                  <a:lnTo>
                    <a:pt x="62" y="296"/>
                  </a:lnTo>
                  <a:lnTo>
                    <a:pt x="64" y="302"/>
                  </a:lnTo>
                  <a:lnTo>
                    <a:pt x="62" y="304"/>
                  </a:lnTo>
                  <a:lnTo>
                    <a:pt x="61" y="304"/>
                  </a:lnTo>
                  <a:lnTo>
                    <a:pt x="58" y="307"/>
                  </a:lnTo>
                  <a:lnTo>
                    <a:pt x="53" y="310"/>
                  </a:lnTo>
                  <a:lnTo>
                    <a:pt x="45" y="316"/>
                  </a:lnTo>
                  <a:lnTo>
                    <a:pt x="36" y="322"/>
                  </a:lnTo>
                  <a:lnTo>
                    <a:pt x="28" y="325"/>
                  </a:lnTo>
                  <a:lnTo>
                    <a:pt x="24" y="330"/>
                  </a:lnTo>
                  <a:lnTo>
                    <a:pt x="20" y="333"/>
                  </a:lnTo>
                  <a:lnTo>
                    <a:pt x="19" y="336"/>
                  </a:lnTo>
                  <a:lnTo>
                    <a:pt x="19" y="342"/>
                  </a:lnTo>
                  <a:lnTo>
                    <a:pt x="22" y="345"/>
                  </a:lnTo>
                  <a:lnTo>
                    <a:pt x="27" y="350"/>
                  </a:lnTo>
                  <a:lnTo>
                    <a:pt x="28" y="350"/>
                  </a:lnTo>
                  <a:lnTo>
                    <a:pt x="31" y="353"/>
                  </a:lnTo>
                  <a:lnTo>
                    <a:pt x="37" y="356"/>
                  </a:lnTo>
                  <a:lnTo>
                    <a:pt x="45" y="356"/>
                  </a:lnTo>
                  <a:lnTo>
                    <a:pt x="44" y="359"/>
                  </a:lnTo>
                  <a:lnTo>
                    <a:pt x="44" y="368"/>
                  </a:lnTo>
                  <a:lnTo>
                    <a:pt x="45" y="373"/>
                  </a:lnTo>
                  <a:lnTo>
                    <a:pt x="47" y="379"/>
                  </a:lnTo>
                  <a:lnTo>
                    <a:pt x="50" y="385"/>
                  </a:lnTo>
                  <a:lnTo>
                    <a:pt x="56" y="391"/>
                  </a:lnTo>
                  <a:lnTo>
                    <a:pt x="59" y="391"/>
                  </a:lnTo>
                  <a:lnTo>
                    <a:pt x="65" y="391"/>
                  </a:lnTo>
                  <a:lnTo>
                    <a:pt x="73" y="391"/>
                  </a:lnTo>
                  <a:lnTo>
                    <a:pt x="79" y="391"/>
                  </a:lnTo>
                  <a:lnTo>
                    <a:pt x="81" y="393"/>
                  </a:lnTo>
                  <a:lnTo>
                    <a:pt x="82" y="399"/>
                  </a:lnTo>
                  <a:lnTo>
                    <a:pt x="84" y="408"/>
                  </a:lnTo>
                  <a:lnTo>
                    <a:pt x="85" y="416"/>
                  </a:lnTo>
                  <a:lnTo>
                    <a:pt x="87" y="416"/>
                  </a:lnTo>
                  <a:lnTo>
                    <a:pt x="92" y="419"/>
                  </a:lnTo>
                  <a:lnTo>
                    <a:pt x="98" y="416"/>
                  </a:lnTo>
                  <a:lnTo>
                    <a:pt x="106" y="411"/>
                  </a:lnTo>
                  <a:lnTo>
                    <a:pt x="107" y="411"/>
                  </a:lnTo>
                  <a:lnTo>
                    <a:pt x="112" y="411"/>
                  </a:lnTo>
                  <a:lnTo>
                    <a:pt x="115" y="414"/>
                  </a:lnTo>
                  <a:lnTo>
                    <a:pt x="116" y="419"/>
                  </a:lnTo>
                  <a:lnTo>
                    <a:pt x="118" y="422"/>
                  </a:lnTo>
                  <a:lnTo>
                    <a:pt x="123" y="425"/>
                  </a:lnTo>
                  <a:lnTo>
                    <a:pt x="129" y="428"/>
                  </a:lnTo>
                  <a:lnTo>
                    <a:pt x="135" y="425"/>
                  </a:lnTo>
                  <a:lnTo>
                    <a:pt x="140" y="422"/>
                  </a:lnTo>
                  <a:lnTo>
                    <a:pt x="141" y="422"/>
                  </a:lnTo>
                  <a:lnTo>
                    <a:pt x="143" y="419"/>
                  </a:lnTo>
                  <a:lnTo>
                    <a:pt x="151" y="411"/>
                  </a:lnTo>
                  <a:lnTo>
                    <a:pt x="158" y="408"/>
                  </a:lnTo>
                  <a:lnTo>
                    <a:pt x="160" y="408"/>
                  </a:lnTo>
                  <a:lnTo>
                    <a:pt x="161" y="411"/>
                  </a:lnTo>
                  <a:lnTo>
                    <a:pt x="161" y="416"/>
                  </a:lnTo>
                  <a:lnTo>
                    <a:pt x="158" y="425"/>
                  </a:lnTo>
                  <a:lnTo>
                    <a:pt x="154" y="439"/>
                  </a:lnTo>
                  <a:lnTo>
                    <a:pt x="147" y="451"/>
                  </a:lnTo>
                  <a:lnTo>
                    <a:pt x="146" y="451"/>
                  </a:lnTo>
                  <a:lnTo>
                    <a:pt x="141" y="454"/>
                  </a:lnTo>
                  <a:lnTo>
                    <a:pt x="137" y="459"/>
                  </a:lnTo>
                  <a:lnTo>
                    <a:pt x="129" y="462"/>
                  </a:lnTo>
                  <a:lnTo>
                    <a:pt x="112" y="474"/>
                  </a:lnTo>
                  <a:lnTo>
                    <a:pt x="104" y="482"/>
                  </a:lnTo>
                  <a:lnTo>
                    <a:pt x="98" y="488"/>
                  </a:lnTo>
                  <a:lnTo>
                    <a:pt x="95" y="488"/>
                  </a:lnTo>
                  <a:lnTo>
                    <a:pt x="87" y="494"/>
                  </a:lnTo>
                  <a:lnTo>
                    <a:pt x="79" y="500"/>
                  </a:lnTo>
                  <a:lnTo>
                    <a:pt x="72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84" y="505"/>
                  </a:lnTo>
                  <a:lnTo>
                    <a:pt x="95" y="502"/>
                  </a:lnTo>
                  <a:lnTo>
                    <a:pt x="109" y="497"/>
                  </a:lnTo>
                  <a:lnTo>
                    <a:pt x="116" y="494"/>
                  </a:lnTo>
                  <a:lnTo>
                    <a:pt x="126" y="488"/>
                  </a:lnTo>
                  <a:lnTo>
                    <a:pt x="147" y="474"/>
                  </a:lnTo>
                  <a:lnTo>
                    <a:pt x="169" y="457"/>
                  </a:lnTo>
                  <a:lnTo>
                    <a:pt x="178" y="451"/>
                  </a:lnTo>
                  <a:lnTo>
                    <a:pt x="185" y="442"/>
                  </a:lnTo>
                  <a:lnTo>
                    <a:pt x="186" y="442"/>
                  </a:lnTo>
                  <a:lnTo>
                    <a:pt x="191" y="439"/>
                  </a:lnTo>
                  <a:lnTo>
                    <a:pt x="199" y="436"/>
                  </a:lnTo>
                  <a:lnTo>
                    <a:pt x="205" y="431"/>
                  </a:lnTo>
                  <a:lnTo>
                    <a:pt x="211" y="425"/>
                  </a:lnTo>
                  <a:lnTo>
                    <a:pt x="214" y="419"/>
                  </a:lnTo>
                  <a:lnTo>
                    <a:pt x="216" y="416"/>
                  </a:lnTo>
                  <a:lnTo>
                    <a:pt x="211" y="411"/>
                  </a:lnTo>
                  <a:lnTo>
                    <a:pt x="209" y="411"/>
                  </a:lnTo>
                  <a:lnTo>
                    <a:pt x="206" y="408"/>
                  </a:lnTo>
                  <a:lnTo>
                    <a:pt x="206" y="402"/>
                  </a:lnTo>
                  <a:lnTo>
                    <a:pt x="208" y="399"/>
                  </a:lnTo>
                  <a:lnTo>
                    <a:pt x="211" y="396"/>
                  </a:lnTo>
                  <a:lnTo>
                    <a:pt x="212" y="396"/>
                  </a:lnTo>
                  <a:lnTo>
                    <a:pt x="214" y="393"/>
                  </a:lnTo>
                  <a:lnTo>
                    <a:pt x="223" y="382"/>
                  </a:lnTo>
                  <a:lnTo>
                    <a:pt x="233" y="368"/>
                  </a:lnTo>
                  <a:lnTo>
                    <a:pt x="236" y="359"/>
                  </a:lnTo>
                  <a:lnTo>
                    <a:pt x="237" y="353"/>
                  </a:lnTo>
                  <a:lnTo>
                    <a:pt x="240" y="350"/>
                  </a:lnTo>
                  <a:lnTo>
                    <a:pt x="250" y="348"/>
                  </a:lnTo>
                  <a:lnTo>
                    <a:pt x="264" y="342"/>
                  </a:lnTo>
                  <a:lnTo>
                    <a:pt x="284" y="342"/>
                  </a:lnTo>
                  <a:lnTo>
                    <a:pt x="287" y="345"/>
                  </a:lnTo>
                  <a:lnTo>
                    <a:pt x="291" y="348"/>
                  </a:lnTo>
                  <a:lnTo>
                    <a:pt x="293" y="348"/>
                  </a:lnTo>
                  <a:lnTo>
                    <a:pt x="293" y="350"/>
                  </a:lnTo>
                  <a:lnTo>
                    <a:pt x="293" y="353"/>
                  </a:lnTo>
                  <a:lnTo>
                    <a:pt x="290" y="353"/>
                  </a:lnTo>
                  <a:lnTo>
                    <a:pt x="288" y="353"/>
                  </a:lnTo>
                  <a:lnTo>
                    <a:pt x="284" y="353"/>
                  </a:lnTo>
                  <a:lnTo>
                    <a:pt x="278" y="356"/>
                  </a:lnTo>
                  <a:lnTo>
                    <a:pt x="271" y="356"/>
                  </a:lnTo>
                  <a:lnTo>
                    <a:pt x="257" y="362"/>
                  </a:lnTo>
                  <a:lnTo>
                    <a:pt x="253" y="368"/>
                  </a:lnTo>
                  <a:lnTo>
                    <a:pt x="250" y="373"/>
                  </a:lnTo>
                  <a:lnTo>
                    <a:pt x="250" y="376"/>
                  </a:lnTo>
                  <a:lnTo>
                    <a:pt x="247" y="382"/>
                  </a:lnTo>
                  <a:lnTo>
                    <a:pt x="243" y="385"/>
                  </a:lnTo>
                  <a:lnTo>
                    <a:pt x="240" y="388"/>
                  </a:lnTo>
                  <a:lnTo>
                    <a:pt x="240" y="391"/>
                  </a:lnTo>
                  <a:lnTo>
                    <a:pt x="242" y="399"/>
                  </a:lnTo>
                  <a:lnTo>
                    <a:pt x="245" y="405"/>
                  </a:lnTo>
                  <a:lnTo>
                    <a:pt x="250" y="405"/>
                  </a:lnTo>
                  <a:lnTo>
                    <a:pt x="256" y="402"/>
                  </a:lnTo>
                  <a:lnTo>
                    <a:pt x="257" y="402"/>
                  </a:lnTo>
                  <a:lnTo>
                    <a:pt x="260" y="399"/>
                  </a:lnTo>
                  <a:lnTo>
                    <a:pt x="267" y="396"/>
                  </a:lnTo>
                  <a:lnTo>
                    <a:pt x="273" y="393"/>
                  </a:lnTo>
                  <a:lnTo>
                    <a:pt x="279" y="391"/>
                  </a:lnTo>
                  <a:lnTo>
                    <a:pt x="285" y="385"/>
                  </a:lnTo>
                  <a:lnTo>
                    <a:pt x="288" y="382"/>
                  </a:lnTo>
                  <a:lnTo>
                    <a:pt x="290" y="376"/>
                  </a:lnTo>
                  <a:lnTo>
                    <a:pt x="291" y="370"/>
                  </a:lnTo>
                  <a:lnTo>
                    <a:pt x="295" y="362"/>
                  </a:lnTo>
                  <a:lnTo>
                    <a:pt x="302" y="356"/>
                  </a:lnTo>
                  <a:lnTo>
                    <a:pt x="307" y="359"/>
                  </a:lnTo>
                  <a:lnTo>
                    <a:pt x="313" y="362"/>
                  </a:lnTo>
                  <a:lnTo>
                    <a:pt x="315" y="362"/>
                  </a:lnTo>
                  <a:lnTo>
                    <a:pt x="318" y="362"/>
                  </a:lnTo>
                  <a:lnTo>
                    <a:pt x="329" y="365"/>
                  </a:lnTo>
                  <a:lnTo>
                    <a:pt x="339" y="368"/>
                  </a:lnTo>
                  <a:lnTo>
                    <a:pt x="344" y="370"/>
                  </a:lnTo>
                  <a:lnTo>
                    <a:pt x="347" y="376"/>
                  </a:lnTo>
                  <a:lnTo>
                    <a:pt x="350" y="376"/>
                  </a:lnTo>
                  <a:lnTo>
                    <a:pt x="358" y="379"/>
                  </a:lnTo>
                  <a:lnTo>
                    <a:pt x="369" y="379"/>
                  </a:lnTo>
                  <a:lnTo>
                    <a:pt x="384" y="382"/>
                  </a:lnTo>
                  <a:lnTo>
                    <a:pt x="387" y="382"/>
                  </a:lnTo>
                  <a:lnTo>
                    <a:pt x="394" y="385"/>
                  </a:lnTo>
                  <a:lnTo>
                    <a:pt x="401" y="391"/>
                  </a:lnTo>
                  <a:lnTo>
                    <a:pt x="408" y="396"/>
                  </a:lnTo>
                  <a:lnTo>
                    <a:pt x="409" y="393"/>
                  </a:lnTo>
                  <a:lnTo>
                    <a:pt x="414" y="391"/>
                  </a:lnTo>
                  <a:lnTo>
                    <a:pt x="420" y="388"/>
                  </a:lnTo>
                  <a:lnTo>
                    <a:pt x="423" y="391"/>
                  </a:lnTo>
                  <a:lnTo>
                    <a:pt x="426" y="393"/>
                  </a:lnTo>
                  <a:lnTo>
                    <a:pt x="431" y="399"/>
                  </a:lnTo>
                  <a:lnTo>
                    <a:pt x="437" y="405"/>
                  </a:lnTo>
                  <a:lnTo>
                    <a:pt x="453" y="422"/>
                  </a:lnTo>
                  <a:lnTo>
                    <a:pt x="462" y="428"/>
                  </a:lnTo>
                  <a:lnTo>
                    <a:pt x="468" y="434"/>
                  </a:lnTo>
                  <a:lnTo>
                    <a:pt x="473" y="439"/>
                  </a:lnTo>
                  <a:lnTo>
                    <a:pt x="474" y="439"/>
                  </a:lnTo>
                  <a:lnTo>
                    <a:pt x="494" y="416"/>
                  </a:lnTo>
                  <a:lnTo>
                    <a:pt x="496" y="416"/>
                  </a:lnTo>
                  <a:lnTo>
                    <a:pt x="497" y="419"/>
                  </a:lnTo>
                  <a:lnTo>
                    <a:pt x="504" y="428"/>
                  </a:lnTo>
                  <a:lnTo>
                    <a:pt x="511" y="439"/>
                  </a:lnTo>
                  <a:lnTo>
                    <a:pt x="518" y="451"/>
                  </a:lnTo>
                  <a:lnTo>
                    <a:pt x="519" y="454"/>
                  </a:lnTo>
                  <a:lnTo>
                    <a:pt x="524" y="457"/>
                  </a:lnTo>
                  <a:lnTo>
                    <a:pt x="528" y="462"/>
                  </a:lnTo>
                  <a:lnTo>
                    <a:pt x="532" y="468"/>
                  </a:lnTo>
                  <a:lnTo>
                    <a:pt x="532" y="471"/>
                  </a:lnTo>
                  <a:lnTo>
                    <a:pt x="533" y="477"/>
                  </a:lnTo>
                  <a:lnTo>
                    <a:pt x="536" y="485"/>
                  </a:lnTo>
                  <a:lnTo>
                    <a:pt x="542" y="491"/>
                  </a:lnTo>
                  <a:lnTo>
                    <a:pt x="542" y="494"/>
                  </a:lnTo>
                  <a:lnTo>
                    <a:pt x="544" y="497"/>
                  </a:lnTo>
                  <a:lnTo>
                    <a:pt x="547" y="497"/>
                  </a:lnTo>
                  <a:lnTo>
                    <a:pt x="555" y="491"/>
                  </a:lnTo>
                  <a:lnTo>
                    <a:pt x="556" y="494"/>
                  </a:lnTo>
                  <a:lnTo>
                    <a:pt x="558" y="500"/>
                  </a:lnTo>
                  <a:lnTo>
                    <a:pt x="558" y="508"/>
                  </a:lnTo>
                  <a:lnTo>
                    <a:pt x="556" y="511"/>
                  </a:lnTo>
                  <a:lnTo>
                    <a:pt x="555" y="520"/>
                  </a:lnTo>
                  <a:lnTo>
                    <a:pt x="555" y="525"/>
                  </a:lnTo>
                  <a:lnTo>
                    <a:pt x="555" y="528"/>
                  </a:lnTo>
                  <a:lnTo>
                    <a:pt x="558" y="531"/>
                  </a:lnTo>
                  <a:lnTo>
                    <a:pt x="563" y="534"/>
                  </a:lnTo>
                  <a:lnTo>
                    <a:pt x="563" y="531"/>
                  </a:lnTo>
                  <a:lnTo>
                    <a:pt x="564" y="528"/>
                  </a:lnTo>
                  <a:lnTo>
                    <a:pt x="569" y="514"/>
                  </a:lnTo>
                  <a:lnTo>
                    <a:pt x="573" y="500"/>
                  </a:lnTo>
                  <a:lnTo>
                    <a:pt x="573" y="494"/>
                  </a:lnTo>
                  <a:lnTo>
                    <a:pt x="573" y="491"/>
                  </a:lnTo>
                  <a:lnTo>
                    <a:pt x="570" y="488"/>
                  </a:lnTo>
                  <a:lnTo>
                    <a:pt x="563" y="485"/>
                  </a:lnTo>
                  <a:lnTo>
                    <a:pt x="555" y="474"/>
                  </a:lnTo>
                  <a:lnTo>
                    <a:pt x="547" y="459"/>
                  </a:lnTo>
                  <a:lnTo>
                    <a:pt x="545" y="457"/>
                  </a:lnTo>
                  <a:lnTo>
                    <a:pt x="539" y="451"/>
                  </a:lnTo>
                  <a:lnTo>
                    <a:pt x="532" y="439"/>
                  </a:lnTo>
                  <a:lnTo>
                    <a:pt x="522" y="428"/>
                  </a:lnTo>
                  <a:lnTo>
                    <a:pt x="502" y="405"/>
                  </a:lnTo>
                  <a:lnTo>
                    <a:pt x="494" y="396"/>
                  </a:lnTo>
                  <a:lnTo>
                    <a:pt x="487" y="391"/>
                  </a:lnTo>
                  <a:lnTo>
                    <a:pt x="485" y="393"/>
                  </a:lnTo>
                  <a:lnTo>
                    <a:pt x="479" y="399"/>
                  </a:lnTo>
                  <a:lnTo>
                    <a:pt x="471" y="405"/>
                  </a:lnTo>
                  <a:lnTo>
                    <a:pt x="463" y="408"/>
                  </a:lnTo>
                  <a:lnTo>
                    <a:pt x="462" y="408"/>
                  </a:lnTo>
                  <a:lnTo>
                    <a:pt x="457" y="402"/>
                  </a:lnTo>
                  <a:lnTo>
                    <a:pt x="449" y="396"/>
                  </a:lnTo>
                  <a:lnTo>
                    <a:pt x="440" y="391"/>
                  </a:lnTo>
                  <a:lnTo>
                    <a:pt x="422" y="376"/>
                  </a:lnTo>
                  <a:lnTo>
                    <a:pt x="414" y="373"/>
                  </a:lnTo>
                  <a:lnTo>
                    <a:pt x="408" y="370"/>
                  </a:lnTo>
                  <a:lnTo>
                    <a:pt x="392" y="365"/>
                  </a:lnTo>
                  <a:lnTo>
                    <a:pt x="392" y="5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2" name="Freeform 479"/>
            <p:cNvSpPr>
              <a:spLocks/>
            </p:cNvSpPr>
            <p:nvPr/>
          </p:nvSpPr>
          <p:spPr bwMode="auto">
            <a:xfrm>
              <a:off x="26" y="1512"/>
              <a:ext cx="24" cy="24"/>
            </a:xfrm>
            <a:custGeom>
              <a:avLst/>
              <a:gdLst>
                <a:gd name="T0" fmla="*/ 15 w 32"/>
                <a:gd name="T1" fmla="*/ 0 h 26"/>
                <a:gd name="T2" fmla="*/ 14 w 32"/>
                <a:gd name="T3" fmla="*/ 0 h 26"/>
                <a:gd name="T4" fmla="*/ 12 w 32"/>
                <a:gd name="T5" fmla="*/ 0 h 26"/>
                <a:gd name="T6" fmla="*/ 8 w 32"/>
                <a:gd name="T7" fmla="*/ 0 h 26"/>
                <a:gd name="T8" fmla="*/ 4 w 32"/>
                <a:gd name="T9" fmla="*/ 0 h 26"/>
                <a:gd name="T10" fmla="*/ 1 w 32"/>
                <a:gd name="T11" fmla="*/ 0 h 26"/>
                <a:gd name="T12" fmla="*/ 0 w 32"/>
                <a:gd name="T13" fmla="*/ 3 h 26"/>
                <a:gd name="T14" fmla="*/ 0 w 32"/>
                <a:gd name="T15" fmla="*/ 5 h 26"/>
                <a:gd name="T16" fmla="*/ 0 w 32"/>
                <a:gd name="T17" fmla="*/ 8 h 26"/>
                <a:gd name="T18" fmla="*/ 1 w 32"/>
                <a:gd name="T19" fmla="*/ 10 h 26"/>
                <a:gd name="T20" fmla="*/ 4 w 32"/>
                <a:gd name="T21" fmla="*/ 13 h 26"/>
                <a:gd name="T22" fmla="*/ 6 w 32"/>
                <a:gd name="T23" fmla="*/ 15 h 26"/>
                <a:gd name="T24" fmla="*/ 8 w 32"/>
                <a:gd name="T25" fmla="*/ 18 h 26"/>
                <a:gd name="T26" fmla="*/ 10 w 32"/>
                <a:gd name="T27" fmla="*/ 20 h 26"/>
                <a:gd name="T28" fmla="*/ 17 w 32"/>
                <a:gd name="T29" fmla="*/ 23 h 26"/>
                <a:gd name="T30" fmla="*/ 23 w 32"/>
                <a:gd name="T31" fmla="*/ 25 h 26"/>
                <a:gd name="T32" fmla="*/ 28 w 32"/>
                <a:gd name="T33" fmla="*/ 23 h 26"/>
                <a:gd name="T34" fmla="*/ 31 w 32"/>
                <a:gd name="T35" fmla="*/ 18 h 26"/>
                <a:gd name="T36" fmla="*/ 31 w 32"/>
                <a:gd name="T37" fmla="*/ 13 h 26"/>
                <a:gd name="T38" fmla="*/ 30 w 32"/>
                <a:gd name="T39" fmla="*/ 10 h 26"/>
                <a:gd name="T40" fmla="*/ 25 w 32"/>
                <a:gd name="T41" fmla="*/ 8 h 26"/>
                <a:gd name="T42" fmla="*/ 20 w 32"/>
                <a:gd name="T43" fmla="*/ 3 h 26"/>
                <a:gd name="T44" fmla="*/ 16 w 32"/>
                <a:gd name="T45" fmla="*/ 0 h 26"/>
                <a:gd name="T46" fmla="*/ 15 w 32"/>
                <a:gd name="T47" fmla="*/ 0 h 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26"/>
                <a:gd name="T74" fmla="*/ 32 w 32"/>
                <a:gd name="T75" fmla="*/ 26 h 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26">
                  <a:moveTo>
                    <a:pt x="15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7" y="23"/>
                  </a:lnTo>
                  <a:lnTo>
                    <a:pt x="23" y="25"/>
                  </a:lnTo>
                  <a:lnTo>
                    <a:pt x="28" y="23"/>
                  </a:lnTo>
                  <a:lnTo>
                    <a:pt x="31" y="18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5" y="8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5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3" name="Freeform 480"/>
            <p:cNvSpPr>
              <a:spLocks/>
            </p:cNvSpPr>
            <p:nvPr/>
          </p:nvSpPr>
          <p:spPr bwMode="auto">
            <a:xfrm>
              <a:off x="211" y="1667"/>
              <a:ext cx="12" cy="28"/>
            </a:xfrm>
            <a:custGeom>
              <a:avLst/>
              <a:gdLst>
                <a:gd name="T0" fmla="*/ 7 w 17"/>
                <a:gd name="T1" fmla="*/ 0 h 29"/>
                <a:gd name="T2" fmla="*/ 6 w 17"/>
                <a:gd name="T3" fmla="*/ 0 h 29"/>
                <a:gd name="T4" fmla="*/ 4 w 17"/>
                <a:gd name="T5" fmla="*/ 0 h 29"/>
                <a:gd name="T6" fmla="*/ 1 w 17"/>
                <a:gd name="T7" fmla="*/ 5 h 29"/>
                <a:gd name="T8" fmla="*/ 0 w 17"/>
                <a:gd name="T9" fmla="*/ 17 h 29"/>
                <a:gd name="T10" fmla="*/ 0 w 17"/>
                <a:gd name="T11" fmla="*/ 19 h 29"/>
                <a:gd name="T12" fmla="*/ 0 w 17"/>
                <a:gd name="T13" fmla="*/ 25 h 29"/>
                <a:gd name="T14" fmla="*/ 1 w 17"/>
                <a:gd name="T15" fmla="*/ 28 h 29"/>
                <a:gd name="T16" fmla="*/ 4 w 17"/>
                <a:gd name="T17" fmla="*/ 28 h 29"/>
                <a:gd name="T18" fmla="*/ 9 w 17"/>
                <a:gd name="T19" fmla="*/ 25 h 29"/>
                <a:gd name="T20" fmla="*/ 15 w 17"/>
                <a:gd name="T21" fmla="*/ 22 h 29"/>
                <a:gd name="T22" fmla="*/ 15 w 17"/>
                <a:gd name="T23" fmla="*/ 19 h 29"/>
                <a:gd name="T24" fmla="*/ 16 w 17"/>
                <a:gd name="T25" fmla="*/ 14 h 29"/>
                <a:gd name="T26" fmla="*/ 15 w 17"/>
                <a:gd name="T27" fmla="*/ 11 h 29"/>
                <a:gd name="T28" fmla="*/ 13 w 17"/>
                <a:gd name="T29" fmla="*/ 8 h 29"/>
                <a:gd name="T30" fmla="*/ 11 w 17"/>
                <a:gd name="T31" fmla="*/ 3 h 29"/>
                <a:gd name="T32" fmla="*/ 7 w 1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9"/>
                <a:gd name="T53" fmla="*/ 17 w 17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9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1" y="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4" y="28"/>
                  </a:lnTo>
                  <a:lnTo>
                    <a:pt x="9" y="25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6" y="14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7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4" name="Freeform 481"/>
            <p:cNvSpPr>
              <a:spLocks/>
            </p:cNvSpPr>
            <p:nvPr/>
          </p:nvSpPr>
          <p:spPr bwMode="auto">
            <a:xfrm>
              <a:off x="535" y="1854"/>
              <a:ext cx="634" cy="398"/>
            </a:xfrm>
            <a:custGeom>
              <a:avLst/>
              <a:gdLst>
                <a:gd name="T0" fmla="*/ 802 w 858"/>
                <a:gd name="T1" fmla="*/ 57 h 434"/>
                <a:gd name="T2" fmla="*/ 833 w 858"/>
                <a:gd name="T3" fmla="*/ 30 h 434"/>
                <a:gd name="T4" fmla="*/ 854 w 858"/>
                <a:gd name="T5" fmla="*/ 45 h 434"/>
                <a:gd name="T6" fmla="*/ 848 w 858"/>
                <a:gd name="T7" fmla="*/ 76 h 434"/>
                <a:gd name="T8" fmla="*/ 845 w 858"/>
                <a:gd name="T9" fmla="*/ 87 h 434"/>
                <a:gd name="T10" fmla="*/ 808 w 858"/>
                <a:gd name="T11" fmla="*/ 109 h 434"/>
                <a:gd name="T12" fmla="*/ 790 w 858"/>
                <a:gd name="T13" fmla="*/ 132 h 434"/>
                <a:gd name="T14" fmla="*/ 811 w 858"/>
                <a:gd name="T15" fmla="*/ 143 h 434"/>
                <a:gd name="T16" fmla="*/ 781 w 858"/>
                <a:gd name="T17" fmla="*/ 147 h 434"/>
                <a:gd name="T18" fmla="*/ 744 w 858"/>
                <a:gd name="T19" fmla="*/ 158 h 434"/>
                <a:gd name="T20" fmla="*/ 751 w 858"/>
                <a:gd name="T21" fmla="*/ 192 h 434"/>
                <a:gd name="T22" fmla="*/ 741 w 858"/>
                <a:gd name="T23" fmla="*/ 200 h 434"/>
                <a:gd name="T24" fmla="*/ 720 w 858"/>
                <a:gd name="T25" fmla="*/ 192 h 434"/>
                <a:gd name="T26" fmla="*/ 729 w 858"/>
                <a:gd name="T27" fmla="*/ 218 h 434"/>
                <a:gd name="T28" fmla="*/ 714 w 858"/>
                <a:gd name="T29" fmla="*/ 233 h 434"/>
                <a:gd name="T30" fmla="*/ 726 w 858"/>
                <a:gd name="T31" fmla="*/ 248 h 434"/>
                <a:gd name="T32" fmla="*/ 711 w 858"/>
                <a:gd name="T33" fmla="*/ 256 h 434"/>
                <a:gd name="T34" fmla="*/ 684 w 858"/>
                <a:gd name="T35" fmla="*/ 286 h 434"/>
                <a:gd name="T36" fmla="*/ 638 w 858"/>
                <a:gd name="T37" fmla="*/ 339 h 434"/>
                <a:gd name="T38" fmla="*/ 653 w 858"/>
                <a:gd name="T39" fmla="*/ 373 h 434"/>
                <a:gd name="T40" fmla="*/ 662 w 858"/>
                <a:gd name="T41" fmla="*/ 433 h 434"/>
                <a:gd name="T42" fmla="*/ 629 w 858"/>
                <a:gd name="T43" fmla="*/ 410 h 434"/>
                <a:gd name="T44" fmla="*/ 605 w 858"/>
                <a:gd name="T45" fmla="*/ 354 h 434"/>
                <a:gd name="T46" fmla="*/ 559 w 858"/>
                <a:gd name="T47" fmla="*/ 346 h 434"/>
                <a:gd name="T48" fmla="*/ 507 w 858"/>
                <a:gd name="T49" fmla="*/ 354 h 434"/>
                <a:gd name="T50" fmla="*/ 456 w 858"/>
                <a:gd name="T51" fmla="*/ 358 h 434"/>
                <a:gd name="T52" fmla="*/ 398 w 858"/>
                <a:gd name="T53" fmla="*/ 399 h 434"/>
                <a:gd name="T54" fmla="*/ 383 w 858"/>
                <a:gd name="T55" fmla="*/ 406 h 434"/>
                <a:gd name="T56" fmla="*/ 343 w 858"/>
                <a:gd name="T57" fmla="*/ 361 h 434"/>
                <a:gd name="T58" fmla="*/ 310 w 858"/>
                <a:gd name="T59" fmla="*/ 361 h 434"/>
                <a:gd name="T60" fmla="*/ 277 w 858"/>
                <a:gd name="T61" fmla="*/ 320 h 434"/>
                <a:gd name="T62" fmla="*/ 240 w 858"/>
                <a:gd name="T63" fmla="*/ 324 h 434"/>
                <a:gd name="T64" fmla="*/ 185 w 858"/>
                <a:gd name="T65" fmla="*/ 324 h 434"/>
                <a:gd name="T66" fmla="*/ 143 w 858"/>
                <a:gd name="T67" fmla="*/ 309 h 434"/>
                <a:gd name="T68" fmla="*/ 100 w 858"/>
                <a:gd name="T69" fmla="*/ 294 h 434"/>
                <a:gd name="T70" fmla="*/ 55 w 858"/>
                <a:gd name="T71" fmla="*/ 264 h 434"/>
                <a:gd name="T72" fmla="*/ 9 w 858"/>
                <a:gd name="T73" fmla="*/ 188 h 434"/>
                <a:gd name="T74" fmla="*/ 0 w 858"/>
                <a:gd name="T75" fmla="*/ 124 h 434"/>
                <a:gd name="T76" fmla="*/ 12 w 858"/>
                <a:gd name="T77" fmla="*/ 98 h 434"/>
                <a:gd name="T78" fmla="*/ 6 w 858"/>
                <a:gd name="T79" fmla="*/ 38 h 434"/>
                <a:gd name="T80" fmla="*/ 21 w 858"/>
                <a:gd name="T81" fmla="*/ 23 h 434"/>
                <a:gd name="T82" fmla="*/ 483 w 858"/>
                <a:gd name="T83" fmla="*/ 15 h 434"/>
                <a:gd name="T84" fmla="*/ 504 w 858"/>
                <a:gd name="T85" fmla="*/ 27 h 434"/>
                <a:gd name="T86" fmla="*/ 486 w 858"/>
                <a:gd name="T87" fmla="*/ 45 h 434"/>
                <a:gd name="T88" fmla="*/ 529 w 858"/>
                <a:gd name="T89" fmla="*/ 45 h 434"/>
                <a:gd name="T90" fmla="*/ 565 w 858"/>
                <a:gd name="T91" fmla="*/ 45 h 434"/>
                <a:gd name="T92" fmla="*/ 583 w 858"/>
                <a:gd name="T93" fmla="*/ 57 h 434"/>
                <a:gd name="T94" fmla="*/ 553 w 858"/>
                <a:gd name="T95" fmla="*/ 68 h 434"/>
                <a:gd name="T96" fmla="*/ 553 w 858"/>
                <a:gd name="T97" fmla="*/ 94 h 434"/>
                <a:gd name="T98" fmla="*/ 547 w 858"/>
                <a:gd name="T99" fmla="*/ 143 h 434"/>
                <a:gd name="T100" fmla="*/ 574 w 858"/>
                <a:gd name="T101" fmla="*/ 87 h 434"/>
                <a:gd name="T102" fmla="*/ 589 w 858"/>
                <a:gd name="T103" fmla="*/ 68 h 434"/>
                <a:gd name="T104" fmla="*/ 605 w 858"/>
                <a:gd name="T105" fmla="*/ 94 h 434"/>
                <a:gd name="T106" fmla="*/ 623 w 858"/>
                <a:gd name="T107" fmla="*/ 113 h 434"/>
                <a:gd name="T108" fmla="*/ 626 w 858"/>
                <a:gd name="T109" fmla="*/ 136 h 434"/>
                <a:gd name="T110" fmla="*/ 678 w 858"/>
                <a:gd name="T111" fmla="*/ 124 h 434"/>
                <a:gd name="T112" fmla="*/ 693 w 858"/>
                <a:gd name="T113" fmla="*/ 102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8"/>
                <a:gd name="T172" fmla="*/ 0 h 434"/>
                <a:gd name="T173" fmla="*/ 858 w 858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8" h="434">
                  <a:moveTo>
                    <a:pt x="744" y="79"/>
                  </a:moveTo>
                  <a:lnTo>
                    <a:pt x="751" y="72"/>
                  </a:lnTo>
                  <a:lnTo>
                    <a:pt x="760" y="68"/>
                  </a:lnTo>
                  <a:lnTo>
                    <a:pt x="781" y="60"/>
                  </a:lnTo>
                  <a:lnTo>
                    <a:pt x="802" y="57"/>
                  </a:lnTo>
                  <a:lnTo>
                    <a:pt x="808" y="57"/>
                  </a:lnTo>
                  <a:lnTo>
                    <a:pt x="811" y="57"/>
                  </a:lnTo>
                  <a:lnTo>
                    <a:pt x="817" y="45"/>
                  </a:lnTo>
                  <a:lnTo>
                    <a:pt x="823" y="38"/>
                  </a:lnTo>
                  <a:lnTo>
                    <a:pt x="833" y="30"/>
                  </a:lnTo>
                  <a:lnTo>
                    <a:pt x="839" y="30"/>
                  </a:lnTo>
                  <a:lnTo>
                    <a:pt x="842" y="30"/>
                  </a:lnTo>
                  <a:lnTo>
                    <a:pt x="851" y="34"/>
                  </a:lnTo>
                  <a:lnTo>
                    <a:pt x="854" y="38"/>
                  </a:lnTo>
                  <a:lnTo>
                    <a:pt x="854" y="45"/>
                  </a:lnTo>
                  <a:lnTo>
                    <a:pt x="851" y="53"/>
                  </a:lnTo>
                  <a:lnTo>
                    <a:pt x="845" y="64"/>
                  </a:lnTo>
                  <a:lnTo>
                    <a:pt x="842" y="72"/>
                  </a:lnTo>
                  <a:lnTo>
                    <a:pt x="845" y="72"/>
                  </a:lnTo>
                  <a:lnTo>
                    <a:pt x="848" y="76"/>
                  </a:lnTo>
                  <a:lnTo>
                    <a:pt x="854" y="79"/>
                  </a:lnTo>
                  <a:lnTo>
                    <a:pt x="857" y="79"/>
                  </a:lnTo>
                  <a:lnTo>
                    <a:pt x="854" y="83"/>
                  </a:lnTo>
                  <a:lnTo>
                    <a:pt x="848" y="87"/>
                  </a:lnTo>
                  <a:lnTo>
                    <a:pt x="845" y="87"/>
                  </a:lnTo>
                  <a:lnTo>
                    <a:pt x="839" y="91"/>
                  </a:lnTo>
                  <a:lnTo>
                    <a:pt x="823" y="94"/>
                  </a:lnTo>
                  <a:lnTo>
                    <a:pt x="820" y="98"/>
                  </a:lnTo>
                  <a:lnTo>
                    <a:pt x="814" y="102"/>
                  </a:lnTo>
                  <a:lnTo>
                    <a:pt x="808" y="109"/>
                  </a:lnTo>
                  <a:lnTo>
                    <a:pt x="805" y="117"/>
                  </a:lnTo>
                  <a:lnTo>
                    <a:pt x="802" y="121"/>
                  </a:lnTo>
                  <a:lnTo>
                    <a:pt x="793" y="124"/>
                  </a:lnTo>
                  <a:lnTo>
                    <a:pt x="790" y="128"/>
                  </a:lnTo>
                  <a:lnTo>
                    <a:pt x="790" y="132"/>
                  </a:lnTo>
                  <a:lnTo>
                    <a:pt x="793" y="132"/>
                  </a:lnTo>
                  <a:lnTo>
                    <a:pt x="799" y="132"/>
                  </a:lnTo>
                  <a:lnTo>
                    <a:pt x="808" y="136"/>
                  </a:lnTo>
                  <a:lnTo>
                    <a:pt x="814" y="139"/>
                  </a:lnTo>
                  <a:lnTo>
                    <a:pt x="811" y="143"/>
                  </a:lnTo>
                  <a:lnTo>
                    <a:pt x="805" y="147"/>
                  </a:lnTo>
                  <a:lnTo>
                    <a:pt x="802" y="147"/>
                  </a:lnTo>
                  <a:lnTo>
                    <a:pt x="793" y="147"/>
                  </a:lnTo>
                  <a:lnTo>
                    <a:pt x="784" y="147"/>
                  </a:lnTo>
                  <a:lnTo>
                    <a:pt x="781" y="147"/>
                  </a:lnTo>
                  <a:lnTo>
                    <a:pt x="772" y="151"/>
                  </a:lnTo>
                  <a:lnTo>
                    <a:pt x="760" y="154"/>
                  </a:lnTo>
                  <a:lnTo>
                    <a:pt x="751" y="151"/>
                  </a:lnTo>
                  <a:lnTo>
                    <a:pt x="747" y="154"/>
                  </a:lnTo>
                  <a:lnTo>
                    <a:pt x="744" y="158"/>
                  </a:lnTo>
                  <a:lnTo>
                    <a:pt x="747" y="166"/>
                  </a:lnTo>
                  <a:lnTo>
                    <a:pt x="747" y="170"/>
                  </a:lnTo>
                  <a:lnTo>
                    <a:pt x="751" y="177"/>
                  </a:lnTo>
                  <a:lnTo>
                    <a:pt x="751" y="185"/>
                  </a:lnTo>
                  <a:lnTo>
                    <a:pt x="751" y="192"/>
                  </a:lnTo>
                  <a:lnTo>
                    <a:pt x="747" y="203"/>
                  </a:lnTo>
                  <a:lnTo>
                    <a:pt x="747" y="211"/>
                  </a:lnTo>
                  <a:lnTo>
                    <a:pt x="744" y="211"/>
                  </a:lnTo>
                  <a:lnTo>
                    <a:pt x="741" y="203"/>
                  </a:lnTo>
                  <a:lnTo>
                    <a:pt x="741" y="200"/>
                  </a:lnTo>
                  <a:lnTo>
                    <a:pt x="741" y="196"/>
                  </a:lnTo>
                  <a:lnTo>
                    <a:pt x="735" y="188"/>
                  </a:lnTo>
                  <a:lnTo>
                    <a:pt x="732" y="196"/>
                  </a:lnTo>
                  <a:lnTo>
                    <a:pt x="720" y="188"/>
                  </a:lnTo>
                  <a:lnTo>
                    <a:pt x="720" y="192"/>
                  </a:lnTo>
                  <a:lnTo>
                    <a:pt x="720" y="200"/>
                  </a:lnTo>
                  <a:lnTo>
                    <a:pt x="723" y="200"/>
                  </a:lnTo>
                  <a:lnTo>
                    <a:pt x="726" y="203"/>
                  </a:lnTo>
                  <a:lnTo>
                    <a:pt x="729" y="211"/>
                  </a:lnTo>
                  <a:lnTo>
                    <a:pt x="729" y="218"/>
                  </a:lnTo>
                  <a:lnTo>
                    <a:pt x="726" y="222"/>
                  </a:lnTo>
                  <a:lnTo>
                    <a:pt x="720" y="222"/>
                  </a:lnTo>
                  <a:lnTo>
                    <a:pt x="711" y="222"/>
                  </a:lnTo>
                  <a:lnTo>
                    <a:pt x="711" y="226"/>
                  </a:lnTo>
                  <a:lnTo>
                    <a:pt x="714" y="233"/>
                  </a:lnTo>
                  <a:lnTo>
                    <a:pt x="717" y="245"/>
                  </a:lnTo>
                  <a:lnTo>
                    <a:pt x="720" y="245"/>
                  </a:lnTo>
                  <a:lnTo>
                    <a:pt x="723" y="245"/>
                  </a:lnTo>
                  <a:lnTo>
                    <a:pt x="726" y="245"/>
                  </a:lnTo>
                  <a:lnTo>
                    <a:pt x="726" y="248"/>
                  </a:lnTo>
                  <a:lnTo>
                    <a:pt x="726" y="252"/>
                  </a:lnTo>
                  <a:lnTo>
                    <a:pt x="723" y="252"/>
                  </a:lnTo>
                  <a:lnTo>
                    <a:pt x="717" y="256"/>
                  </a:lnTo>
                  <a:lnTo>
                    <a:pt x="714" y="256"/>
                  </a:lnTo>
                  <a:lnTo>
                    <a:pt x="711" y="256"/>
                  </a:lnTo>
                  <a:lnTo>
                    <a:pt x="708" y="256"/>
                  </a:lnTo>
                  <a:lnTo>
                    <a:pt x="705" y="264"/>
                  </a:lnTo>
                  <a:lnTo>
                    <a:pt x="702" y="267"/>
                  </a:lnTo>
                  <a:lnTo>
                    <a:pt x="696" y="271"/>
                  </a:lnTo>
                  <a:lnTo>
                    <a:pt x="684" y="286"/>
                  </a:lnTo>
                  <a:lnTo>
                    <a:pt x="665" y="301"/>
                  </a:lnTo>
                  <a:lnTo>
                    <a:pt x="647" y="316"/>
                  </a:lnTo>
                  <a:lnTo>
                    <a:pt x="644" y="324"/>
                  </a:lnTo>
                  <a:lnTo>
                    <a:pt x="641" y="327"/>
                  </a:lnTo>
                  <a:lnTo>
                    <a:pt x="638" y="339"/>
                  </a:lnTo>
                  <a:lnTo>
                    <a:pt x="638" y="342"/>
                  </a:lnTo>
                  <a:lnTo>
                    <a:pt x="638" y="350"/>
                  </a:lnTo>
                  <a:lnTo>
                    <a:pt x="641" y="361"/>
                  </a:lnTo>
                  <a:lnTo>
                    <a:pt x="650" y="369"/>
                  </a:lnTo>
                  <a:lnTo>
                    <a:pt x="653" y="373"/>
                  </a:lnTo>
                  <a:lnTo>
                    <a:pt x="662" y="388"/>
                  </a:lnTo>
                  <a:lnTo>
                    <a:pt x="668" y="406"/>
                  </a:lnTo>
                  <a:lnTo>
                    <a:pt x="668" y="418"/>
                  </a:lnTo>
                  <a:lnTo>
                    <a:pt x="665" y="429"/>
                  </a:lnTo>
                  <a:lnTo>
                    <a:pt x="662" y="433"/>
                  </a:lnTo>
                  <a:lnTo>
                    <a:pt x="659" y="433"/>
                  </a:lnTo>
                  <a:lnTo>
                    <a:pt x="650" y="433"/>
                  </a:lnTo>
                  <a:lnTo>
                    <a:pt x="641" y="425"/>
                  </a:lnTo>
                  <a:lnTo>
                    <a:pt x="638" y="421"/>
                  </a:lnTo>
                  <a:lnTo>
                    <a:pt x="629" y="410"/>
                  </a:lnTo>
                  <a:lnTo>
                    <a:pt x="617" y="395"/>
                  </a:lnTo>
                  <a:lnTo>
                    <a:pt x="611" y="373"/>
                  </a:lnTo>
                  <a:lnTo>
                    <a:pt x="611" y="369"/>
                  </a:lnTo>
                  <a:lnTo>
                    <a:pt x="611" y="361"/>
                  </a:lnTo>
                  <a:lnTo>
                    <a:pt x="605" y="354"/>
                  </a:lnTo>
                  <a:lnTo>
                    <a:pt x="593" y="350"/>
                  </a:lnTo>
                  <a:lnTo>
                    <a:pt x="589" y="350"/>
                  </a:lnTo>
                  <a:lnTo>
                    <a:pt x="583" y="350"/>
                  </a:lnTo>
                  <a:lnTo>
                    <a:pt x="571" y="350"/>
                  </a:lnTo>
                  <a:lnTo>
                    <a:pt x="559" y="346"/>
                  </a:lnTo>
                  <a:lnTo>
                    <a:pt x="532" y="346"/>
                  </a:lnTo>
                  <a:lnTo>
                    <a:pt x="523" y="346"/>
                  </a:lnTo>
                  <a:lnTo>
                    <a:pt x="517" y="350"/>
                  </a:lnTo>
                  <a:lnTo>
                    <a:pt x="514" y="354"/>
                  </a:lnTo>
                  <a:lnTo>
                    <a:pt x="507" y="354"/>
                  </a:lnTo>
                  <a:lnTo>
                    <a:pt x="498" y="358"/>
                  </a:lnTo>
                  <a:lnTo>
                    <a:pt x="486" y="358"/>
                  </a:lnTo>
                  <a:lnTo>
                    <a:pt x="471" y="358"/>
                  </a:lnTo>
                  <a:lnTo>
                    <a:pt x="465" y="358"/>
                  </a:lnTo>
                  <a:lnTo>
                    <a:pt x="456" y="358"/>
                  </a:lnTo>
                  <a:lnTo>
                    <a:pt x="441" y="358"/>
                  </a:lnTo>
                  <a:lnTo>
                    <a:pt x="431" y="365"/>
                  </a:lnTo>
                  <a:lnTo>
                    <a:pt x="413" y="373"/>
                  </a:lnTo>
                  <a:lnTo>
                    <a:pt x="398" y="395"/>
                  </a:lnTo>
                  <a:lnTo>
                    <a:pt x="398" y="399"/>
                  </a:lnTo>
                  <a:lnTo>
                    <a:pt x="401" y="403"/>
                  </a:lnTo>
                  <a:lnTo>
                    <a:pt x="401" y="406"/>
                  </a:lnTo>
                  <a:lnTo>
                    <a:pt x="398" y="410"/>
                  </a:lnTo>
                  <a:lnTo>
                    <a:pt x="395" y="410"/>
                  </a:lnTo>
                  <a:lnTo>
                    <a:pt x="383" y="406"/>
                  </a:lnTo>
                  <a:lnTo>
                    <a:pt x="371" y="395"/>
                  </a:lnTo>
                  <a:lnTo>
                    <a:pt x="359" y="376"/>
                  </a:lnTo>
                  <a:lnTo>
                    <a:pt x="356" y="373"/>
                  </a:lnTo>
                  <a:lnTo>
                    <a:pt x="352" y="369"/>
                  </a:lnTo>
                  <a:lnTo>
                    <a:pt x="343" y="361"/>
                  </a:lnTo>
                  <a:lnTo>
                    <a:pt x="334" y="361"/>
                  </a:lnTo>
                  <a:lnTo>
                    <a:pt x="331" y="361"/>
                  </a:lnTo>
                  <a:lnTo>
                    <a:pt x="328" y="365"/>
                  </a:lnTo>
                  <a:lnTo>
                    <a:pt x="319" y="365"/>
                  </a:lnTo>
                  <a:lnTo>
                    <a:pt x="310" y="361"/>
                  </a:lnTo>
                  <a:lnTo>
                    <a:pt x="307" y="358"/>
                  </a:lnTo>
                  <a:lnTo>
                    <a:pt x="295" y="354"/>
                  </a:lnTo>
                  <a:lnTo>
                    <a:pt x="286" y="339"/>
                  </a:lnTo>
                  <a:lnTo>
                    <a:pt x="280" y="320"/>
                  </a:lnTo>
                  <a:lnTo>
                    <a:pt x="277" y="320"/>
                  </a:lnTo>
                  <a:lnTo>
                    <a:pt x="270" y="316"/>
                  </a:lnTo>
                  <a:lnTo>
                    <a:pt x="258" y="316"/>
                  </a:lnTo>
                  <a:lnTo>
                    <a:pt x="249" y="320"/>
                  </a:lnTo>
                  <a:lnTo>
                    <a:pt x="246" y="320"/>
                  </a:lnTo>
                  <a:lnTo>
                    <a:pt x="240" y="324"/>
                  </a:lnTo>
                  <a:lnTo>
                    <a:pt x="225" y="327"/>
                  </a:lnTo>
                  <a:lnTo>
                    <a:pt x="210" y="327"/>
                  </a:lnTo>
                  <a:lnTo>
                    <a:pt x="207" y="327"/>
                  </a:lnTo>
                  <a:lnTo>
                    <a:pt x="204" y="327"/>
                  </a:lnTo>
                  <a:lnTo>
                    <a:pt x="185" y="324"/>
                  </a:lnTo>
                  <a:lnTo>
                    <a:pt x="167" y="320"/>
                  </a:lnTo>
                  <a:lnTo>
                    <a:pt x="158" y="316"/>
                  </a:lnTo>
                  <a:lnTo>
                    <a:pt x="152" y="312"/>
                  </a:lnTo>
                  <a:lnTo>
                    <a:pt x="149" y="312"/>
                  </a:lnTo>
                  <a:lnTo>
                    <a:pt x="143" y="309"/>
                  </a:lnTo>
                  <a:lnTo>
                    <a:pt x="131" y="309"/>
                  </a:lnTo>
                  <a:lnTo>
                    <a:pt x="115" y="316"/>
                  </a:lnTo>
                  <a:lnTo>
                    <a:pt x="112" y="312"/>
                  </a:lnTo>
                  <a:lnTo>
                    <a:pt x="106" y="301"/>
                  </a:lnTo>
                  <a:lnTo>
                    <a:pt x="100" y="294"/>
                  </a:lnTo>
                  <a:lnTo>
                    <a:pt x="88" y="286"/>
                  </a:lnTo>
                  <a:lnTo>
                    <a:pt x="85" y="286"/>
                  </a:lnTo>
                  <a:lnTo>
                    <a:pt x="76" y="282"/>
                  </a:lnTo>
                  <a:lnTo>
                    <a:pt x="67" y="279"/>
                  </a:lnTo>
                  <a:lnTo>
                    <a:pt x="55" y="264"/>
                  </a:lnTo>
                  <a:lnTo>
                    <a:pt x="52" y="260"/>
                  </a:lnTo>
                  <a:lnTo>
                    <a:pt x="49" y="256"/>
                  </a:lnTo>
                  <a:lnTo>
                    <a:pt x="30" y="233"/>
                  </a:lnTo>
                  <a:lnTo>
                    <a:pt x="15" y="203"/>
                  </a:lnTo>
                  <a:lnTo>
                    <a:pt x="9" y="188"/>
                  </a:lnTo>
                  <a:lnTo>
                    <a:pt x="6" y="170"/>
                  </a:lnTo>
                  <a:lnTo>
                    <a:pt x="6" y="166"/>
                  </a:lnTo>
                  <a:lnTo>
                    <a:pt x="3" y="162"/>
                  </a:lnTo>
                  <a:lnTo>
                    <a:pt x="3" y="143"/>
                  </a:lnTo>
                  <a:lnTo>
                    <a:pt x="0" y="124"/>
                  </a:lnTo>
                  <a:lnTo>
                    <a:pt x="3" y="117"/>
                  </a:lnTo>
                  <a:lnTo>
                    <a:pt x="6" y="113"/>
                  </a:lnTo>
                  <a:lnTo>
                    <a:pt x="9" y="113"/>
                  </a:lnTo>
                  <a:lnTo>
                    <a:pt x="12" y="106"/>
                  </a:lnTo>
                  <a:lnTo>
                    <a:pt x="12" y="98"/>
                  </a:lnTo>
                  <a:lnTo>
                    <a:pt x="9" y="87"/>
                  </a:lnTo>
                  <a:lnTo>
                    <a:pt x="9" y="83"/>
                  </a:lnTo>
                  <a:lnTo>
                    <a:pt x="9" y="79"/>
                  </a:lnTo>
                  <a:lnTo>
                    <a:pt x="9" y="60"/>
                  </a:lnTo>
                  <a:lnTo>
                    <a:pt x="6" y="38"/>
                  </a:lnTo>
                  <a:lnTo>
                    <a:pt x="6" y="30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5" y="27"/>
                  </a:lnTo>
                  <a:lnTo>
                    <a:pt x="21" y="23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441" y="0"/>
                  </a:lnTo>
                  <a:lnTo>
                    <a:pt x="456" y="12"/>
                  </a:lnTo>
                  <a:lnTo>
                    <a:pt x="483" y="15"/>
                  </a:lnTo>
                  <a:lnTo>
                    <a:pt x="489" y="23"/>
                  </a:lnTo>
                  <a:lnTo>
                    <a:pt x="495" y="23"/>
                  </a:lnTo>
                  <a:lnTo>
                    <a:pt x="501" y="23"/>
                  </a:lnTo>
                  <a:lnTo>
                    <a:pt x="504" y="23"/>
                  </a:lnTo>
                  <a:lnTo>
                    <a:pt x="504" y="27"/>
                  </a:lnTo>
                  <a:lnTo>
                    <a:pt x="498" y="30"/>
                  </a:lnTo>
                  <a:lnTo>
                    <a:pt x="492" y="34"/>
                  </a:lnTo>
                  <a:lnTo>
                    <a:pt x="486" y="38"/>
                  </a:lnTo>
                  <a:lnTo>
                    <a:pt x="483" y="42"/>
                  </a:lnTo>
                  <a:lnTo>
                    <a:pt x="486" y="45"/>
                  </a:lnTo>
                  <a:lnTo>
                    <a:pt x="489" y="49"/>
                  </a:lnTo>
                  <a:lnTo>
                    <a:pt x="498" y="49"/>
                  </a:lnTo>
                  <a:lnTo>
                    <a:pt x="504" y="49"/>
                  </a:lnTo>
                  <a:lnTo>
                    <a:pt x="517" y="49"/>
                  </a:lnTo>
                  <a:lnTo>
                    <a:pt x="529" y="45"/>
                  </a:lnTo>
                  <a:lnTo>
                    <a:pt x="541" y="42"/>
                  </a:lnTo>
                  <a:lnTo>
                    <a:pt x="544" y="45"/>
                  </a:lnTo>
                  <a:lnTo>
                    <a:pt x="550" y="45"/>
                  </a:lnTo>
                  <a:lnTo>
                    <a:pt x="562" y="45"/>
                  </a:lnTo>
                  <a:lnTo>
                    <a:pt x="565" y="45"/>
                  </a:lnTo>
                  <a:lnTo>
                    <a:pt x="571" y="42"/>
                  </a:lnTo>
                  <a:lnTo>
                    <a:pt x="580" y="45"/>
                  </a:lnTo>
                  <a:lnTo>
                    <a:pt x="586" y="49"/>
                  </a:lnTo>
                  <a:lnTo>
                    <a:pt x="586" y="53"/>
                  </a:lnTo>
                  <a:lnTo>
                    <a:pt x="583" y="57"/>
                  </a:lnTo>
                  <a:lnTo>
                    <a:pt x="580" y="60"/>
                  </a:lnTo>
                  <a:lnTo>
                    <a:pt x="571" y="64"/>
                  </a:lnTo>
                  <a:lnTo>
                    <a:pt x="568" y="64"/>
                  </a:lnTo>
                  <a:lnTo>
                    <a:pt x="562" y="64"/>
                  </a:lnTo>
                  <a:lnTo>
                    <a:pt x="553" y="68"/>
                  </a:lnTo>
                  <a:lnTo>
                    <a:pt x="547" y="79"/>
                  </a:lnTo>
                  <a:lnTo>
                    <a:pt x="550" y="79"/>
                  </a:lnTo>
                  <a:lnTo>
                    <a:pt x="553" y="83"/>
                  </a:lnTo>
                  <a:lnTo>
                    <a:pt x="556" y="91"/>
                  </a:lnTo>
                  <a:lnTo>
                    <a:pt x="553" y="94"/>
                  </a:lnTo>
                  <a:lnTo>
                    <a:pt x="550" y="102"/>
                  </a:lnTo>
                  <a:lnTo>
                    <a:pt x="544" y="113"/>
                  </a:lnTo>
                  <a:lnTo>
                    <a:pt x="541" y="132"/>
                  </a:lnTo>
                  <a:lnTo>
                    <a:pt x="544" y="139"/>
                  </a:lnTo>
                  <a:lnTo>
                    <a:pt x="547" y="143"/>
                  </a:lnTo>
                  <a:lnTo>
                    <a:pt x="550" y="143"/>
                  </a:lnTo>
                  <a:lnTo>
                    <a:pt x="559" y="139"/>
                  </a:lnTo>
                  <a:lnTo>
                    <a:pt x="565" y="132"/>
                  </a:lnTo>
                  <a:lnTo>
                    <a:pt x="571" y="117"/>
                  </a:lnTo>
                  <a:lnTo>
                    <a:pt x="574" y="87"/>
                  </a:lnTo>
                  <a:lnTo>
                    <a:pt x="583" y="87"/>
                  </a:lnTo>
                  <a:lnTo>
                    <a:pt x="583" y="83"/>
                  </a:lnTo>
                  <a:lnTo>
                    <a:pt x="583" y="76"/>
                  </a:lnTo>
                  <a:lnTo>
                    <a:pt x="586" y="68"/>
                  </a:lnTo>
                  <a:lnTo>
                    <a:pt x="589" y="68"/>
                  </a:lnTo>
                  <a:lnTo>
                    <a:pt x="593" y="68"/>
                  </a:lnTo>
                  <a:lnTo>
                    <a:pt x="599" y="68"/>
                  </a:lnTo>
                  <a:lnTo>
                    <a:pt x="608" y="76"/>
                  </a:lnTo>
                  <a:lnTo>
                    <a:pt x="608" y="87"/>
                  </a:lnTo>
                  <a:lnTo>
                    <a:pt x="605" y="94"/>
                  </a:lnTo>
                  <a:lnTo>
                    <a:pt x="605" y="98"/>
                  </a:lnTo>
                  <a:lnTo>
                    <a:pt x="611" y="98"/>
                  </a:lnTo>
                  <a:lnTo>
                    <a:pt x="617" y="94"/>
                  </a:lnTo>
                  <a:lnTo>
                    <a:pt x="620" y="106"/>
                  </a:lnTo>
                  <a:lnTo>
                    <a:pt x="623" y="113"/>
                  </a:lnTo>
                  <a:lnTo>
                    <a:pt x="623" y="121"/>
                  </a:lnTo>
                  <a:lnTo>
                    <a:pt x="623" y="128"/>
                  </a:lnTo>
                  <a:lnTo>
                    <a:pt x="620" y="136"/>
                  </a:lnTo>
                  <a:lnTo>
                    <a:pt x="623" y="136"/>
                  </a:lnTo>
                  <a:lnTo>
                    <a:pt x="626" y="136"/>
                  </a:lnTo>
                  <a:lnTo>
                    <a:pt x="641" y="136"/>
                  </a:lnTo>
                  <a:lnTo>
                    <a:pt x="650" y="136"/>
                  </a:lnTo>
                  <a:lnTo>
                    <a:pt x="656" y="136"/>
                  </a:lnTo>
                  <a:lnTo>
                    <a:pt x="665" y="132"/>
                  </a:lnTo>
                  <a:lnTo>
                    <a:pt x="678" y="124"/>
                  </a:lnTo>
                  <a:lnTo>
                    <a:pt x="684" y="117"/>
                  </a:lnTo>
                  <a:lnTo>
                    <a:pt x="687" y="113"/>
                  </a:lnTo>
                  <a:lnTo>
                    <a:pt x="687" y="109"/>
                  </a:lnTo>
                  <a:lnTo>
                    <a:pt x="690" y="106"/>
                  </a:lnTo>
                  <a:lnTo>
                    <a:pt x="693" y="102"/>
                  </a:lnTo>
                  <a:lnTo>
                    <a:pt x="699" y="98"/>
                  </a:lnTo>
                  <a:lnTo>
                    <a:pt x="720" y="94"/>
                  </a:lnTo>
                  <a:lnTo>
                    <a:pt x="735" y="91"/>
                  </a:lnTo>
                  <a:lnTo>
                    <a:pt x="744" y="7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5" name="Freeform 482"/>
            <p:cNvSpPr>
              <a:spLocks/>
            </p:cNvSpPr>
            <p:nvPr/>
          </p:nvSpPr>
          <p:spPr bwMode="auto">
            <a:xfrm>
              <a:off x="2514" y="2131"/>
              <a:ext cx="234" cy="232"/>
            </a:xfrm>
            <a:custGeom>
              <a:avLst/>
              <a:gdLst>
                <a:gd name="T0" fmla="*/ 39 w 318"/>
                <a:gd name="T1" fmla="*/ 12 h 253"/>
                <a:gd name="T2" fmla="*/ 46 w 318"/>
                <a:gd name="T3" fmla="*/ 28 h 253"/>
                <a:gd name="T4" fmla="*/ 33 w 318"/>
                <a:gd name="T5" fmla="*/ 43 h 253"/>
                <a:gd name="T6" fmla="*/ 0 w 318"/>
                <a:gd name="T7" fmla="*/ 47 h 253"/>
                <a:gd name="T8" fmla="*/ 7 w 318"/>
                <a:gd name="T9" fmla="*/ 63 h 253"/>
                <a:gd name="T10" fmla="*/ 13 w 318"/>
                <a:gd name="T11" fmla="*/ 75 h 253"/>
                <a:gd name="T12" fmla="*/ 26 w 318"/>
                <a:gd name="T13" fmla="*/ 87 h 253"/>
                <a:gd name="T14" fmla="*/ 39 w 318"/>
                <a:gd name="T15" fmla="*/ 110 h 253"/>
                <a:gd name="T16" fmla="*/ 46 w 318"/>
                <a:gd name="T17" fmla="*/ 122 h 253"/>
                <a:gd name="T18" fmla="*/ 52 w 318"/>
                <a:gd name="T19" fmla="*/ 138 h 253"/>
                <a:gd name="T20" fmla="*/ 78 w 318"/>
                <a:gd name="T21" fmla="*/ 181 h 253"/>
                <a:gd name="T22" fmla="*/ 97 w 318"/>
                <a:gd name="T23" fmla="*/ 213 h 253"/>
                <a:gd name="T24" fmla="*/ 110 w 318"/>
                <a:gd name="T25" fmla="*/ 232 h 253"/>
                <a:gd name="T26" fmla="*/ 123 w 318"/>
                <a:gd name="T27" fmla="*/ 224 h 253"/>
                <a:gd name="T28" fmla="*/ 136 w 318"/>
                <a:gd name="T29" fmla="*/ 220 h 253"/>
                <a:gd name="T30" fmla="*/ 162 w 318"/>
                <a:gd name="T31" fmla="*/ 248 h 253"/>
                <a:gd name="T32" fmla="*/ 175 w 318"/>
                <a:gd name="T33" fmla="*/ 232 h 253"/>
                <a:gd name="T34" fmla="*/ 187 w 318"/>
                <a:gd name="T35" fmla="*/ 217 h 253"/>
                <a:gd name="T36" fmla="*/ 213 w 318"/>
                <a:gd name="T37" fmla="*/ 209 h 253"/>
                <a:gd name="T38" fmla="*/ 252 w 318"/>
                <a:gd name="T39" fmla="*/ 201 h 253"/>
                <a:gd name="T40" fmla="*/ 271 w 318"/>
                <a:gd name="T41" fmla="*/ 197 h 253"/>
                <a:gd name="T42" fmla="*/ 310 w 318"/>
                <a:gd name="T43" fmla="*/ 169 h 253"/>
                <a:gd name="T44" fmla="*/ 317 w 318"/>
                <a:gd name="T45" fmla="*/ 142 h 253"/>
                <a:gd name="T46" fmla="*/ 317 w 318"/>
                <a:gd name="T47" fmla="*/ 134 h 253"/>
                <a:gd name="T48" fmla="*/ 271 w 318"/>
                <a:gd name="T49" fmla="*/ 134 h 253"/>
                <a:gd name="T50" fmla="*/ 271 w 318"/>
                <a:gd name="T51" fmla="*/ 118 h 253"/>
                <a:gd name="T52" fmla="*/ 246 w 318"/>
                <a:gd name="T53" fmla="*/ 118 h 253"/>
                <a:gd name="T54" fmla="*/ 239 w 318"/>
                <a:gd name="T55" fmla="*/ 114 h 253"/>
                <a:gd name="T56" fmla="*/ 233 w 318"/>
                <a:gd name="T57" fmla="*/ 98 h 253"/>
                <a:gd name="T58" fmla="*/ 226 w 318"/>
                <a:gd name="T59" fmla="*/ 87 h 253"/>
                <a:gd name="T60" fmla="*/ 181 w 318"/>
                <a:gd name="T61" fmla="*/ 59 h 253"/>
                <a:gd name="T62" fmla="*/ 168 w 318"/>
                <a:gd name="T63" fmla="*/ 51 h 253"/>
                <a:gd name="T64" fmla="*/ 155 w 318"/>
                <a:gd name="T65" fmla="*/ 43 h 253"/>
                <a:gd name="T66" fmla="*/ 136 w 318"/>
                <a:gd name="T67" fmla="*/ 31 h 253"/>
                <a:gd name="T68" fmla="*/ 110 w 318"/>
                <a:gd name="T69" fmla="*/ 24 h 253"/>
                <a:gd name="T70" fmla="*/ 71 w 318"/>
                <a:gd name="T71" fmla="*/ 0 h 253"/>
                <a:gd name="T72" fmla="*/ 65 w 318"/>
                <a:gd name="T73" fmla="*/ 4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8"/>
                <a:gd name="T112" fmla="*/ 0 h 253"/>
                <a:gd name="T113" fmla="*/ 318 w 318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8" h="253">
                  <a:moveTo>
                    <a:pt x="65" y="4"/>
                  </a:moveTo>
                  <a:lnTo>
                    <a:pt x="39" y="12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39" y="35"/>
                  </a:lnTo>
                  <a:lnTo>
                    <a:pt x="33" y="43"/>
                  </a:lnTo>
                  <a:lnTo>
                    <a:pt x="26" y="47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13" y="75"/>
                  </a:lnTo>
                  <a:lnTo>
                    <a:pt x="20" y="83"/>
                  </a:lnTo>
                  <a:lnTo>
                    <a:pt x="26" y="87"/>
                  </a:lnTo>
                  <a:lnTo>
                    <a:pt x="33" y="98"/>
                  </a:lnTo>
                  <a:lnTo>
                    <a:pt x="39" y="110"/>
                  </a:lnTo>
                  <a:lnTo>
                    <a:pt x="46" y="118"/>
                  </a:lnTo>
                  <a:lnTo>
                    <a:pt x="46" y="122"/>
                  </a:lnTo>
                  <a:lnTo>
                    <a:pt x="46" y="126"/>
                  </a:lnTo>
                  <a:lnTo>
                    <a:pt x="52" y="138"/>
                  </a:lnTo>
                  <a:lnTo>
                    <a:pt x="71" y="165"/>
                  </a:lnTo>
                  <a:lnTo>
                    <a:pt x="78" y="181"/>
                  </a:lnTo>
                  <a:lnTo>
                    <a:pt x="84" y="193"/>
                  </a:lnTo>
                  <a:lnTo>
                    <a:pt x="97" y="213"/>
                  </a:lnTo>
                  <a:lnTo>
                    <a:pt x="104" y="224"/>
                  </a:lnTo>
                  <a:lnTo>
                    <a:pt x="110" y="232"/>
                  </a:lnTo>
                  <a:lnTo>
                    <a:pt x="117" y="228"/>
                  </a:lnTo>
                  <a:lnTo>
                    <a:pt x="123" y="224"/>
                  </a:lnTo>
                  <a:lnTo>
                    <a:pt x="123" y="220"/>
                  </a:lnTo>
                  <a:lnTo>
                    <a:pt x="136" y="220"/>
                  </a:lnTo>
                  <a:lnTo>
                    <a:pt x="162" y="252"/>
                  </a:lnTo>
                  <a:lnTo>
                    <a:pt x="162" y="248"/>
                  </a:lnTo>
                  <a:lnTo>
                    <a:pt x="168" y="244"/>
                  </a:lnTo>
                  <a:lnTo>
                    <a:pt x="175" y="232"/>
                  </a:lnTo>
                  <a:lnTo>
                    <a:pt x="181" y="224"/>
                  </a:lnTo>
                  <a:lnTo>
                    <a:pt x="187" y="217"/>
                  </a:lnTo>
                  <a:lnTo>
                    <a:pt x="194" y="213"/>
                  </a:lnTo>
                  <a:lnTo>
                    <a:pt x="213" y="209"/>
                  </a:lnTo>
                  <a:lnTo>
                    <a:pt x="239" y="201"/>
                  </a:lnTo>
                  <a:lnTo>
                    <a:pt x="252" y="201"/>
                  </a:lnTo>
                  <a:lnTo>
                    <a:pt x="258" y="201"/>
                  </a:lnTo>
                  <a:lnTo>
                    <a:pt x="271" y="197"/>
                  </a:lnTo>
                  <a:lnTo>
                    <a:pt x="291" y="185"/>
                  </a:lnTo>
                  <a:lnTo>
                    <a:pt x="310" y="169"/>
                  </a:lnTo>
                  <a:lnTo>
                    <a:pt x="317" y="157"/>
                  </a:lnTo>
                  <a:lnTo>
                    <a:pt x="317" y="142"/>
                  </a:lnTo>
                  <a:lnTo>
                    <a:pt x="317" y="138"/>
                  </a:lnTo>
                  <a:lnTo>
                    <a:pt x="317" y="134"/>
                  </a:lnTo>
                  <a:lnTo>
                    <a:pt x="297" y="134"/>
                  </a:lnTo>
                  <a:lnTo>
                    <a:pt x="271" y="134"/>
                  </a:lnTo>
                  <a:lnTo>
                    <a:pt x="271" y="126"/>
                  </a:lnTo>
                  <a:lnTo>
                    <a:pt x="271" y="118"/>
                  </a:lnTo>
                  <a:lnTo>
                    <a:pt x="252" y="118"/>
                  </a:lnTo>
                  <a:lnTo>
                    <a:pt x="246" y="118"/>
                  </a:lnTo>
                  <a:lnTo>
                    <a:pt x="239" y="118"/>
                  </a:lnTo>
                  <a:lnTo>
                    <a:pt x="239" y="114"/>
                  </a:lnTo>
                  <a:lnTo>
                    <a:pt x="233" y="110"/>
                  </a:lnTo>
                  <a:lnTo>
                    <a:pt x="233" y="98"/>
                  </a:lnTo>
                  <a:lnTo>
                    <a:pt x="226" y="91"/>
                  </a:lnTo>
                  <a:lnTo>
                    <a:pt x="226" y="87"/>
                  </a:lnTo>
                  <a:lnTo>
                    <a:pt x="200" y="59"/>
                  </a:lnTo>
                  <a:lnTo>
                    <a:pt x="181" y="59"/>
                  </a:lnTo>
                  <a:lnTo>
                    <a:pt x="175" y="55"/>
                  </a:lnTo>
                  <a:lnTo>
                    <a:pt x="168" y="51"/>
                  </a:lnTo>
                  <a:lnTo>
                    <a:pt x="168" y="47"/>
                  </a:lnTo>
                  <a:lnTo>
                    <a:pt x="155" y="43"/>
                  </a:lnTo>
                  <a:lnTo>
                    <a:pt x="149" y="35"/>
                  </a:lnTo>
                  <a:lnTo>
                    <a:pt x="136" y="31"/>
                  </a:lnTo>
                  <a:lnTo>
                    <a:pt x="117" y="24"/>
                  </a:lnTo>
                  <a:lnTo>
                    <a:pt x="110" y="24"/>
                  </a:lnTo>
                  <a:lnTo>
                    <a:pt x="78" y="4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65" y="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6" name="Freeform 483"/>
            <p:cNvSpPr>
              <a:spLocks/>
            </p:cNvSpPr>
            <p:nvPr/>
          </p:nvSpPr>
          <p:spPr bwMode="auto">
            <a:xfrm>
              <a:off x="2610" y="2314"/>
              <a:ext cx="105" cy="84"/>
            </a:xfrm>
            <a:custGeom>
              <a:avLst/>
              <a:gdLst>
                <a:gd name="T0" fmla="*/ 140 w 141"/>
                <a:gd name="T1" fmla="*/ 32 h 93"/>
                <a:gd name="T2" fmla="*/ 121 w 141"/>
                <a:gd name="T3" fmla="*/ 36 h 93"/>
                <a:gd name="T4" fmla="*/ 108 w 141"/>
                <a:gd name="T5" fmla="*/ 44 h 93"/>
                <a:gd name="T6" fmla="*/ 95 w 141"/>
                <a:gd name="T7" fmla="*/ 60 h 93"/>
                <a:gd name="T8" fmla="*/ 76 w 141"/>
                <a:gd name="T9" fmla="*/ 68 h 93"/>
                <a:gd name="T10" fmla="*/ 70 w 141"/>
                <a:gd name="T11" fmla="*/ 72 h 93"/>
                <a:gd name="T12" fmla="*/ 64 w 141"/>
                <a:gd name="T13" fmla="*/ 72 h 93"/>
                <a:gd name="T14" fmla="*/ 44 w 141"/>
                <a:gd name="T15" fmla="*/ 84 h 93"/>
                <a:gd name="T16" fmla="*/ 13 w 141"/>
                <a:gd name="T17" fmla="*/ 92 h 93"/>
                <a:gd name="T18" fmla="*/ 6 w 141"/>
                <a:gd name="T19" fmla="*/ 92 h 93"/>
                <a:gd name="T20" fmla="*/ 0 w 141"/>
                <a:gd name="T21" fmla="*/ 92 h 93"/>
                <a:gd name="T22" fmla="*/ 6 w 141"/>
                <a:gd name="T23" fmla="*/ 88 h 93"/>
                <a:gd name="T24" fmla="*/ 13 w 141"/>
                <a:gd name="T25" fmla="*/ 88 h 93"/>
                <a:gd name="T26" fmla="*/ 13 w 141"/>
                <a:gd name="T27" fmla="*/ 84 h 93"/>
                <a:gd name="T28" fmla="*/ 13 w 141"/>
                <a:gd name="T29" fmla="*/ 80 h 93"/>
                <a:gd name="T30" fmla="*/ 19 w 141"/>
                <a:gd name="T31" fmla="*/ 72 h 93"/>
                <a:gd name="T32" fmla="*/ 25 w 141"/>
                <a:gd name="T33" fmla="*/ 72 h 93"/>
                <a:gd name="T34" fmla="*/ 25 w 141"/>
                <a:gd name="T35" fmla="*/ 68 h 93"/>
                <a:gd name="T36" fmla="*/ 25 w 141"/>
                <a:gd name="T37" fmla="*/ 60 h 93"/>
                <a:gd name="T38" fmla="*/ 25 w 141"/>
                <a:gd name="T39" fmla="*/ 56 h 93"/>
                <a:gd name="T40" fmla="*/ 32 w 141"/>
                <a:gd name="T41" fmla="*/ 52 h 93"/>
                <a:gd name="T42" fmla="*/ 32 w 141"/>
                <a:gd name="T43" fmla="*/ 48 h 93"/>
                <a:gd name="T44" fmla="*/ 38 w 141"/>
                <a:gd name="T45" fmla="*/ 44 h 93"/>
                <a:gd name="T46" fmla="*/ 44 w 141"/>
                <a:gd name="T47" fmla="*/ 32 h 93"/>
                <a:gd name="T48" fmla="*/ 51 w 141"/>
                <a:gd name="T49" fmla="*/ 24 h 93"/>
                <a:gd name="T50" fmla="*/ 57 w 141"/>
                <a:gd name="T51" fmla="*/ 16 h 93"/>
                <a:gd name="T52" fmla="*/ 64 w 141"/>
                <a:gd name="T53" fmla="*/ 12 h 93"/>
                <a:gd name="T54" fmla="*/ 83 w 141"/>
                <a:gd name="T55" fmla="*/ 8 h 93"/>
                <a:gd name="T56" fmla="*/ 108 w 141"/>
                <a:gd name="T57" fmla="*/ 4 h 93"/>
                <a:gd name="T58" fmla="*/ 121 w 141"/>
                <a:gd name="T59" fmla="*/ 0 h 93"/>
                <a:gd name="T60" fmla="*/ 127 w 141"/>
                <a:gd name="T61" fmla="*/ 0 h 93"/>
                <a:gd name="T62" fmla="*/ 140 w 141"/>
                <a:gd name="T63" fmla="*/ 32 h 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93"/>
                <a:gd name="T98" fmla="*/ 141 w 141"/>
                <a:gd name="T99" fmla="*/ 93 h 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93">
                  <a:moveTo>
                    <a:pt x="140" y="32"/>
                  </a:moveTo>
                  <a:lnTo>
                    <a:pt x="121" y="36"/>
                  </a:lnTo>
                  <a:lnTo>
                    <a:pt x="108" y="44"/>
                  </a:lnTo>
                  <a:lnTo>
                    <a:pt x="95" y="60"/>
                  </a:lnTo>
                  <a:lnTo>
                    <a:pt x="76" y="68"/>
                  </a:lnTo>
                  <a:lnTo>
                    <a:pt x="70" y="72"/>
                  </a:lnTo>
                  <a:lnTo>
                    <a:pt x="64" y="72"/>
                  </a:lnTo>
                  <a:lnTo>
                    <a:pt x="44" y="84"/>
                  </a:lnTo>
                  <a:lnTo>
                    <a:pt x="13" y="92"/>
                  </a:lnTo>
                  <a:lnTo>
                    <a:pt x="6" y="92"/>
                  </a:lnTo>
                  <a:lnTo>
                    <a:pt x="0" y="92"/>
                  </a:lnTo>
                  <a:lnTo>
                    <a:pt x="6" y="88"/>
                  </a:lnTo>
                  <a:lnTo>
                    <a:pt x="13" y="88"/>
                  </a:lnTo>
                  <a:lnTo>
                    <a:pt x="13" y="84"/>
                  </a:lnTo>
                  <a:lnTo>
                    <a:pt x="13" y="80"/>
                  </a:lnTo>
                  <a:lnTo>
                    <a:pt x="19" y="72"/>
                  </a:lnTo>
                  <a:lnTo>
                    <a:pt x="25" y="72"/>
                  </a:lnTo>
                  <a:lnTo>
                    <a:pt x="25" y="68"/>
                  </a:lnTo>
                  <a:lnTo>
                    <a:pt x="25" y="60"/>
                  </a:lnTo>
                  <a:lnTo>
                    <a:pt x="25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8" y="44"/>
                  </a:lnTo>
                  <a:lnTo>
                    <a:pt x="44" y="32"/>
                  </a:lnTo>
                  <a:lnTo>
                    <a:pt x="51" y="24"/>
                  </a:lnTo>
                  <a:lnTo>
                    <a:pt x="57" y="16"/>
                  </a:lnTo>
                  <a:lnTo>
                    <a:pt x="64" y="12"/>
                  </a:lnTo>
                  <a:lnTo>
                    <a:pt x="83" y="8"/>
                  </a:lnTo>
                  <a:lnTo>
                    <a:pt x="108" y="4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40" y="3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7" name="Freeform 484"/>
            <p:cNvSpPr>
              <a:spLocks/>
            </p:cNvSpPr>
            <p:nvPr/>
          </p:nvSpPr>
          <p:spPr bwMode="auto">
            <a:xfrm>
              <a:off x="2362" y="2262"/>
              <a:ext cx="191" cy="247"/>
            </a:xfrm>
            <a:custGeom>
              <a:avLst/>
              <a:gdLst>
                <a:gd name="T0" fmla="*/ 223 w 260"/>
                <a:gd name="T1" fmla="*/ 4 h 270"/>
                <a:gd name="T2" fmla="*/ 193 w 260"/>
                <a:gd name="T3" fmla="*/ 25 h 270"/>
                <a:gd name="T4" fmla="*/ 36 w 260"/>
                <a:gd name="T5" fmla="*/ 92 h 270"/>
                <a:gd name="T6" fmla="*/ 18 w 260"/>
                <a:gd name="T7" fmla="*/ 92 h 270"/>
                <a:gd name="T8" fmla="*/ 12 w 260"/>
                <a:gd name="T9" fmla="*/ 101 h 270"/>
                <a:gd name="T10" fmla="*/ 6 w 260"/>
                <a:gd name="T11" fmla="*/ 113 h 270"/>
                <a:gd name="T12" fmla="*/ 6 w 260"/>
                <a:gd name="T13" fmla="*/ 122 h 270"/>
                <a:gd name="T14" fmla="*/ 12 w 260"/>
                <a:gd name="T15" fmla="*/ 134 h 270"/>
                <a:gd name="T16" fmla="*/ 12 w 260"/>
                <a:gd name="T17" fmla="*/ 143 h 270"/>
                <a:gd name="T18" fmla="*/ 12 w 260"/>
                <a:gd name="T19" fmla="*/ 164 h 270"/>
                <a:gd name="T20" fmla="*/ 18 w 260"/>
                <a:gd name="T21" fmla="*/ 185 h 270"/>
                <a:gd name="T22" fmla="*/ 36 w 260"/>
                <a:gd name="T23" fmla="*/ 202 h 270"/>
                <a:gd name="T24" fmla="*/ 48 w 260"/>
                <a:gd name="T25" fmla="*/ 214 h 270"/>
                <a:gd name="T26" fmla="*/ 60 w 260"/>
                <a:gd name="T27" fmla="*/ 235 h 270"/>
                <a:gd name="T28" fmla="*/ 66 w 260"/>
                <a:gd name="T29" fmla="*/ 248 h 270"/>
                <a:gd name="T30" fmla="*/ 84 w 260"/>
                <a:gd name="T31" fmla="*/ 256 h 270"/>
                <a:gd name="T32" fmla="*/ 96 w 260"/>
                <a:gd name="T33" fmla="*/ 256 h 270"/>
                <a:gd name="T34" fmla="*/ 109 w 260"/>
                <a:gd name="T35" fmla="*/ 269 h 270"/>
                <a:gd name="T36" fmla="*/ 127 w 260"/>
                <a:gd name="T37" fmla="*/ 269 h 270"/>
                <a:gd name="T38" fmla="*/ 145 w 260"/>
                <a:gd name="T39" fmla="*/ 269 h 270"/>
                <a:gd name="T40" fmla="*/ 157 w 260"/>
                <a:gd name="T41" fmla="*/ 269 h 270"/>
                <a:gd name="T42" fmla="*/ 205 w 260"/>
                <a:gd name="T43" fmla="*/ 260 h 270"/>
                <a:gd name="T44" fmla="*/ 217 w 260"/>
                <a:gd name="T45" fmla="*/ 256 h 270"/>
                <a:gd name="T46" fmla="*/ 211 w 260"/>
                <a:gd name="T47" fmla="*/ 235 h 270"/>
                <a:gd name="T48" fmla="*/ 193 w 260"/>
                <a:gd name="T49" fmla="*/ 218 h 270"/>
                <a:gd name="T50" fmla="*/ 181 w 260"/>
                <a:gd name="T51" fmla="*/ 206 h 270"/>
                <a:gd name="T52" fmla="*/ 187 w 260"/>
                <a:gd name="T53" fmla="*/ 197 h 270"/>
                <a:gd name="T54" fmla="*/ 187 w 260"/>
                <a:gd name="T55" fmla="*/ 189 h 270"/>
                <a:gd name="T56" fmla="*/ 187 w 260"/>
                <a:gd name="T57" fmla="*/ 168 h 270"/>
                <a:gd name="T58" fmla="*/ 199 w 260"/>
                <a:gd name="T59" fmla="*/ 151 h 270"/>
                <a:gd name="T60" fmla="*/ 211 w 260"/>
                <a:gd name="T61" fmla="*/ 134 h 270"/>
                <a:gd name="T62" fmla="*/ 223 w 260"/>
                <a:gd name="T63" fmla="*/ 105 h 270"/>
                <a:gd name="T64" fmla="*/ 235 w 260"/>
                <a:gd name="T65" fmla="*/ 97 h 270"/>
                <a:gd name="T66" fmla="*/ 241 w 260"/>
                <a:gd name="T67" fmla="*/ 84 h 270"/>
                <a:gd name="T68" fmla="*/ 259 w 260"/>
                <a:gd name="T69" fmla="*/ 76 h 270"/>
                <a:gd name="T70" fmla="*/ 253 w 260"/>
                <a:gd name="T71" fmla="*/ 59 h 270"/>
                <a:gd name="T72" fmla="*/ 241 w 260"/>
                <a:gd name="T73" fmla="*/ 42 h 270"/>
                <a:gd name="T74" fmla="*/ 235 w 260"/>
                <a:gd name="T75" fmla="*/ 25 h 270"/>
                <a:gd name="T76" fmla="*/ 229 w 260"/>
                <a:gd name="T77" fmla="*/ 8 h 2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0"/>
                <a:gd name="T118" fmla="*/ 0 h 270"/>
                <a:gd name="T119" fmla="*/ 260 w 260"/>
                <a:gd name="T120" fmla="*/ 270 h 2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0" h="270">
                  <a:moveTo>
                    <a:pt x="223" y="0"/>
                  </a:moveTo>
                  <a:lnTo>
                    <a:pt x="223" y="4"/>
                  </a:lnTo>
                  <a:lnTo>
                    <a:pt x="217" y="8"/>
                  </a:lnTo>
                  <a:lnTo>
                    <a:pt x="193" y="25"/>
                  </a:lnTo>
                  <a:lnTo>
                    <a:pt x="36" y="25"/>
                  </a:lnTo>
                  <a:lnTo>
                    <a:pt x="36" y="92"/>
                  </a:lnTo>
                  <a:lnTo>
                    <a:pt x="24" y="88"/>
                  </a:lnTo>
                  <a:lnTo>
                    <a:pt x="18" y="92"/>
                  </a:lnTo>
                  <a:lnTo>
                    <a:pt x="12" y="97"/>
                  </a:lnTo>
                  <a:lnTo>
                    <a:pt x="12" y="101"/>
                  </a:lnTo>
                  <a:lnTo>
                    <a:pt x="12" y="109"/>
                  </a:lnTo>
                  <a:lnTo>
                    <a:pt x="6" y="113"/>
                  </a:lnTo>
                  <a:lnTo>
                    <a:pt x="0" y="118"/>
                  </a:lnTo>
                  <a:lnTo>
                    <a:pt x="6" y="122"/>
                  </a:lnTo>
                  <a:lnTo>
                    <a:pt x="12" y="130"/>
                  </a:lnTo>
                  <a:lnTo>
                    <a:pt x="12" y="134"/>
                  </a:lnTo>
                  <a:lnTo>
                    <a:pt x="12" y="139"/>
                  </a:lnTo>
                  <a:lnTo>
                    <a:pt x="12" y="143"/>
                  </a:lnTo>
                  <a:lnTo>
                    <a:pt x="12" y="147"/>
                  </a:lnTo>
                  <a:lnTo>
                    <a:pt x="12" y="164"/>
                  </a:lnTo>
                  <a:lnTo>
                    <a:pt x="18" y="181"/>
                  </a:lnTo>
                  <a:lnTo>
                    <a:pt x="18" y="185"/>
                  </a:lnTo>
                  <a:lnTo>
                    <a:pt x="24" y="193"/>
                  </a:lnTo>
                  <a:lnTo>
                    <a:pt x="36" y="202"/>
                  </a:lnTo>
                  <a:lnTo>
                    <a:pt x="42" y="210"/>
                  </a:lnTo>
                  <a:lnTo>
                    <a:pt x="48" y="214"/>
                  </a:lnTo>
                  <a:lnTo>
                    <a:pt x="54" y="223"/>
                  </a:lnTo>
                  <a:lnTo>
                    <a:pt x="60" y="235"/>
                  </a:lnTo>
                  <a:lnTo>
                    <a:pt x="66" y="244"/>
                  </a:lnTo>
                  <a:lnTo>
                    <a:pt x="66" y="248"/>
                  </a:lnTo>
                  <a:lnTo>
                    <a:pt x="72" y="252"/>
                  </a:lnTo>
                  <a:lnTo>
                    <a:pt x="84" y="256"/>
                  </a:lnTo>
                  <a:lnTo>
                    <a:pt x="90" y="256"/>
                  </a:lnTo>
                  <a:lnTo>
                    <a:pt x="96" y="256"/>
                  </a:lnTo>
                  <a:lnTo>
                    <a:pt x="103" y="260"/>
                  </a:lnTo>
                  <a:lnTo>
                    <a:pt x="109" y="269"/>
                  </a:lnTo>
                  <a:lnTo>
                    <a:pt x="115" y="269"/>
                  </a:lnTo>
                  <a:lnTo>
                    <a:pt x="127" y="269"/>
                  </a:lnTo>
                  <a:lnTo>
                    <a:pt x="139" y="269"/>
                  </a:lnTo>
                  <a:lnTo>
                    <a:pt x="145" y="269"/>
                  </a:lnTo>
                  <a:lnTo>
                    <a:pt x="151" y="269"/>
                  </a:lnTo>
                  <a:lnTo>
                    <a:pt x="157" y="269"/>
                  </a:lnTo>
                  <a:lnTo>
                    <a:pt x="181" y="265"/>
                  </a:lnTo>
                  <a:lnTo>
                    <a:pt x="205" y="260"/>
                  </a:lnTo>
                  <a:lnTo>
                    <a:pt x="217" y="260"/>
                  </a:lnTo>
                  <a:lnTo>
                    <a:pt x="217" y="256"/>
                  </a:lnTo>
                  <a:lnTo>
                    <a:pt x="211" y="239"/>
                  </a:lnTo>
                  <a:lnTo>
                    <a:pt x="211" y="235"/>
                  </a:lnTo>
                  <a:lnTo>
                    <a:pt x="199" y="227"/>
                  </a:lnTo>
                  <a:lnTo>
                    <a:pt x="193" y="218"/>
                  </a:lnTo>
                  <a:lnTo>
                    <a:pt x="187" y="210"/>
                  </a:lnTo>
                  <a:lnTo>
                    <a:pt x="181" y="206"/>
                  </a:lnTo>
                  <a:lnTo>
                    <a:pt x="181" y="202"/>
                  </a:lnTo>
                  <a:lnTo>
                    <a:pt x="187" y="197"/>
                  </a:lnTo>
                  <a:lnTo>
                    <a:pt x="187" y="193"/>
                  </a:lnTo>
                  <a:lnTo>
                    <a:pt x="187" y="189"/>
                  </a:lnTo>
                  <a:lnTo>
                    <a:pt x="187" y="172"/>
                  </a:lnTo>
                  <a:lnTo>
                    <a:pt x="187" y="168"/>
                  </a:lnTo>
                  <a:lnTo>
                    <a:pt x="193" y="164"/>
                  </a:lnTo>
                  <a:lnTo>
                    <a:pt x="199" y="151"/>
                  </a:lnTo>
                  <a:lnTo>
                    <a:pt x="211" y="139"/>
                  </a:lnTo>
                  <a:lnTo>
                    <a:pt x="211" y="134"/>
                  </a:lnTo>
                  <a:lnTo>
                    <a:pt x="217" y="126"/>
                  </a:lnTo>
                  <a:lnTo>
                    <a:pt x="223" y="105"/>
                  </a:lnTo>
                  <a:lnTo>
                    <a:pt x="229" y="101"/>
                  </a:lnTo>
                  <a:lnTo>
                    <a:pt x="235" y="97"/>
                  </a:lnTo>
                  <a:lnTo>
                    <a:pt x="241" y="88"/>
                  </a:lnTo>
                  <a:lnTo>
                    <a:pt x="241" y="84"/>
                  </a:lnTo>
                  <a:lnTo>
                    <a:pt x="253" y="80"/>
                  </a:lnTo>
                  <a:lnTo>
                    <a:pt x="259" y="76"/>
                  </a:lnTo>
                  <a:lnTo>
                    <a:pt x="259" y="71"/>
                  </a:lnTo>
                  <a:lnTo>
                    <a:pt x="253" y="59"/>
                  </a:lnTo>
                  <a:lnTo>
                    <a:pt x="247" y="50"/>
                  </a:lnTo>
                  <a:lnTo>
                    <a:pt x="241" y="42"/>
                  </a:lnTo>
                  <a:lnTo>
                    <a:pt x="241" y="34"/>
                  </a:lnTo>
                  <a:lnTo>
                    <a:pt x="235" y="25"/>
                  </a:lnTo>
                  <a:lnTo>
                    <a:pt x="235" y="21"/>
                  </a:lnTo>
                  <a:lnTo>
                    <a:pt x="229" y="8"/>
                  </a:lnTo>
                  <a:lnTo>
                    <a:pt x="223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8" name="Freeform 485"/>
            <p:cNvSpPr>
              <a:spLocks/>
            </p:cNvSpPr>
            <p:nvPr/>
          </p:nvSpPr>
          <p:spPr bwMode="auto">
            <a:xfrm>
              <a:off x="2496" y="2330"/>
              <a:ext cx="151" cy="186"/>
            </a:xfrm>
            <a:custGeom>
              <a:avLst/>
              <a:gdLst>
                <a:gd name="T0" fmla="*/ 74 w 206"/>
                <a:gd name="T1" fmla="*/ 0 h 203"/>
                <a:gd name="T2" fmla="*/ 68 w 206"/>
                <a:gd name="T3" fmla="*/ 4 h 203"/>
                <a:gd name="T4" fmla="*/ 62 w 206"/>
                <a:gd name="T5" fmla="*/ 9 h 203"/>
                <a:gd name="T6" fmla="*/ 56 w 206"/>
                <a:gd name="T7" fmla="*/ 13 h 203"/>
                <a:gd name="T8" fmla="*/ 49 w 206"/>
                <a:gd name="T9" fmla="*/ 21 h 203"/>
                <a:gd name="T10" fmla="*/ 43 w 206"/>
                <a:gd name="T11" fmla="*/ 25 h 203"/>
                <a:gd name="T12" fmla="*/ 43 w 206"/>
                <a:gd name="T13" fmla="*/ 30 h 203"/>
                <a:gd name="T14" fmla="*/ 43 w 206"/>
                <a:gd name="T15" fmla="*/ 42 h 203"/>
                <a:gd name="T16" fmla="*/ 37 w 206"/>
                <a:gd name="T17" fmla="*/ 55 h 203"/>
                <a:gd name="T18" fmla="*/ 31 w 206"/>
                <a:gd name="T19" fmla="*/ 63 h 203"/>
                <a:gd name="T20" fmla="*/ 25 w 206"/>
                <a:gd name="T21" fmla="*/ 67 h 203"/>
                <a:gd name="T22" fmla="*/ 12 w 206"/>
                <a:gd name="T23" fmla="*/ 76 h 203"/>
                <a:gd name="T24" fmla="*/ 6 w 206"/>
                <a:gd name="T25" fmla="*/ 88 h 203"/>
                <a:gd name="T26" fmla="*/ 6 w 206"/>
                <a:gd name="T27" fmla="*/ 93 h 203"/>
                <a:gd name="T28" fmla="*/ 6 w 206"/>
                <a:gd name="T29" fmla="*/ 97 h 203"/>
                <a:gd name="T30" fmla="*/ 6 w 206"/>
                <a:gd name="T31" fmla="*/ 114 h 203"/>
                <a:gd name="T32" fmla="*/ 6 w 206"/>
                <a:gd name="T33" fmla="*/ 118 h 203"/>
                <a:gd name="T34" fmla="*/ 6 w 206"/>
                <a:gd name="T35" fmla="*/ 122 h 203"/>
                <a:gd name="T36" fmla="*/ 0 w 206"/>
                <a:gd name="T37" fmla="*/ 126 h 203"/>
                <a:gd name="T38" fmla="*/ 0 w 206"/>
                <a:gd name="T39" fmla="*/ 131 h 203"/>
                <a:gd name="T40" fmla="*/ 6 w 206"/>
                <a:gd name="T41" fmla="*/ 135 h 203"/>
                <a:gd name="T42" fmla="*/ 12 w 206"/>
                <a:gd name="T43" fmla="*/ 143 h 203"/>
                <a:gd name="T44" fmla="*/ 18 w 206"/>
                <a:gd name="T45" fmla="*/ 152 h 203"/>
                <a:gd name="T46" fmla="*/ 31 w 206"/>
                <a:gd name="T47" fmla="*/ 160 h 203"/>
                <a:gd name="T48" fmla="*/ 31 w 206"/>
                <a:gd name="T49" fmla="*/ 164 h 203"/>
                <a:gd name="T50" fmla="*/ 37 w 206"/>
                <a:gd name="T51" fmla="*/ 185 h 203"/>
                <a:gd name="T52" fmla="*/ 56 w 206"/>
                <a:gd name="T53" fmla="*/ 185 h 203"/>
                <a:gd name="T54" fmla="*/ 74 w 206"/>
                <a:gd name="T55" fmla="*/ 202 h 203"/>
                <a:gd name="T56" fmla="*/ 93 w 206"/>
                <a:gd name="T57" fmla="*/ 202 h 203"/>
                <a:gd name="T58" fmla="*/ 99 w 206"/>
                <a:gd name="T59" fmla="*/ 194 h 203"/>
                <a:gd name="T60" fmla="*/ 124 w 206"/>
                <a:gd name="T61" fmla="*/ 189 h 203"/>
                <a:gd name="T62" fmla="*/ 130 w 206"/>
                <a:gd name="T63" fmla="*/ 194 h 203"/>
                <a:gd name="T64" fmla="*/ 149 w 206"/>
                <a:gd name="T65" fmla="*/ 198 h 203"/>
                <a:gd name="T66" fmla="*/ 149 w 206"/>
                <a:gd name="T67" fmla="*/ 189 h 203"/>
                <a:gd name="T68" fmla="*/ 168 w 206"/>
                <a:gd name="T69" fmla="*/ 185 h 203"/>
                <a:gd name="T70" fmla="*/ 205 w 206"/>
                <a:gd name="T71" fmla="*/ 139 h 203"/>
                <a:gd name="T72" fmla="*/ 186 w 206"/>
                <a:gd name="T73" fmla="*/ 135 h 203"/>
                <a:gd name="T74" fmla="*/ 149 w 206"/>
                <a:gd name="T75" fmla="*/ 118 h 203"/>
                <a:gd name="T76" fmla="*/ 137 w 206"/>
                <a:gd name="T77" fmla="*/ 109 h 203"/>
                <a:gd name="T78" fmla="*/ 143 w 206"/>
                <a:gd name="T79" fmla="*/ 105 h 203"/>
                <a:gd name="T80" fmla="*/ 137 w 206"/>
                <a:gd name="T81" fmla="*/ 101 h 203"/>
                <a:gd name="T82" fmla="*/ 124 w 206"/>
                <a:gd name="T83" fmla="*/ 97 h 203"/>
                <a:gd name="T84" fmla="*/ 118 w 206"/>
                <a:gd name="T85" fmla="*/ 88 h 203"/>
                <a:gd name="T86" fmla="*/ 130 w 206"/>
                <a:gd name="T87" fmla="*/ 76 h 203"/>
                <a:gd name="T88" fmla="*/ 130 w 206"/>
                <a:gd name="T89" fmla="*/ 80 h 203"/>
                <a:gd name="T90" fmla="*/ 137 w 206"/>
                <a:gd name="T91" fmla="*/ 72 h 203"/>
                <a:gd name="T92" fmla="*/ 137 w 206"/>
                <a:gd name="T93" fmla="*/ 67 h 203"/>
                <a:gd name="T94" fmla="*/ 130 w 206"/>
                <a:gd name="T95" fmla="*/ 59 h 203"/>
                <a:gd name="T96" fmla="*/ 112 w 206"/>
                <a:gd name="T97" fmla="*/ 46 h 203"/>
                <a:gd name="T98" fmla="*/ 105 w 206"/>
                <a:gd name="T99" fmla="*/ 42 h 203"/>
                <a:gd name="T100" fmla="*/ 99 w 206"/>
                <a:gd name="T101" fmla="*/ 34 h 203"/>
                <a:gd name="T102" fmla="*/ 87 w 206"/>
                <a:gd name="T103" fmla="*/ 25 h 203"/>
                <a:gd name="T104" fmla="*/ 81 w 206"/>
                <a:gd name="T105" fmla="*/ 13 h 203"/>
                <a:gd name="T106" fmla="*/ 81 w 206"/>
                <a:gd name="T107" fmla="*/ 9 h 203"/>
                <a:gd name="T108" fmla="*/ 74 w 206"/>
                <a:gd name="T109" fmla="*/ 0 h 2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6"/>
                <a:gd name="T166" fmla="*/ 0 h 203"/>
                <a:gd name="T167" fmla="*/ 206 w 206"/>
                <a:gd name="T168" fmla="*/ 203 h 2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6" h="203">
                  <a:moveTo>
                    <a:pt x="74" y="0"/>
                  </a:moveTo>
                  <a:lnTo>
                    <a:pt x="68" y="4"/>
                  </a:lnTo>
                  <a:lnTo>
                    <a:pt x="62" y="9"/>
                  </a:lnTo>
                  <a:lnTo>
                    <a:pt x="56" y="13"/>
                  </a:lnTo>
                  <a:lnTo>
                    <a:pt x="49" y="21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3" y="42"/>
                  </a:lnTo>
                  <a:lnTo>
                    <a:pt x="37" y="55"/>
                  </a:lnTo>
                  <a:lnTo>
                    <a:pt x="31" y="63"/>
                  </a:lnTo>
                  <a:lnTo>
                    <a:pt x="25" y="67"/>
                  </a:lnTo>
                  <a:lnTo>
                    <a:pt x="12" y="76"/>
                  </a:lnTo>
                  <a:lnTo>
                    <a:pt x="6" y="88"/>
                  </a:lnTo>
                  <a:lnTo>
                    <a:pt x="6" y="93"/>
                  </a:lnTo>
                  <a:lnTo>
                    <a:pt x="6" y="97"/>
                  </a:lnTo>
                  <a:lnTo>
                    <a:pt x="6" y="114"/>
                  </a:lnTo>
                  <a:lnTo>
                    <a:pt x="6" y="118"/>
                  </a:lnTo>
                  <a:lnTo>
                    <a:pt x="6" y="122"/>
                  </a:lnTo>
                  <a:lnTo>
                    <a:pt x="0" y="126"/>
                  </a:lnTo>
                  <a:lnTo>
                    <a:pt x="0" y="131"/>
                  </a:lnTo>
                  <a:lnTo>
                    <a:pt x="6" y="135"/>
                  </a:lnTo>
                  <a:lnTo>
                    <a:pt x="12" y="143"/>
                  </a:lnTo>
                  <a:lnTo>
                    <a:pt x="18" y="152"/>
                  </a:lnTo>
                  <a:lnTo>
                    <a:pt x="31" y="160"/>
                  </a:lnTo>
                  <a:lnTo>
                    <a:pt x="31" y="164"/>
                  </a:lnTo>
                  <a:lnTo>
                    <a:pt x="37" y="185"/>
                  </a:lnTo>
                  <a:lnTo>
                    <a:pt x="56" y="185"/>
                  </a:lnTo>
                  <a:lnTo>
                    <a:pt x="74" y="202"/>
                  </a:lnTo>
                  <a:lnTo>
                    <a:pt x="93" y="202"/>
                  </a:lnTo>
                  <a:lnTo>
                    <a:pt x="99" y="194"/>
                  </a:lnTo>
                  <a:lnTo>
                    <a:pt x="124" y="189"/>
                  </a:lnTo>
                  <a:lnTo>
                    <a:pt x="130" y="194"/>
                  </a:lnTo>
                  <a:lnTo>
                    <a:pt x="149" y="198"/>
                  </a:lnTo>
                  <a:lnTo>
                    <a:pt x="149" y="189"/>
                  </a:lnTo>
                  <a:lnTo>
                    <a:pt x="168" y="185"/>
                  </a:lnTo>
                  <a:lnTo>
                    <a:pt x="205" y="139"/>
                  </a:lnTo>
                  <a:lnTo>
                    <a:pt x="186" y="135"/>
                  </a:lnTo>
                  <a:lnTo>
                    <a:pt x="149" y="118"/>
                  </a:lnTo>
                  <a:lnTo>
                    <a:pt x="137" y="109"/>
                  </a:lnTo>
                  <a:lnTo>
                    <a:pt x="143" y="105"/>
                  </a:lnTo>
                  <a:lnTo>
                    <a:pt x="137" y="101"/>
                  </a:lnTo>
                  <a:lnTo>
                    <a:pt x="124" y="97"/>
                  </a:lnTo>
                  <a:lnTo>
                    <a:pt x="118" y="88"/>
                  </a:lnTo>
                  <a:lnTo>
                    <a:pt x="130" y="76"/>
                  </a:lnTo>
                  <a:lnTo>
                    <a:pt x="130" y="80"/>
                  </a:lnTo>
                  <a:lnTo>
                    <a:pt x="137" y="72"/>
                  </a:lnTo>
                  <a:lnTo>
                    <a:pt x="137" y="67"/>
                  </a:lnTo>
                  <a:lnTo>
                    <a:pt x="130" y="59"/>
                  </a:lnTo>
                  <a:lnTo>
                    <a:pt x="112" y="46"/>
                  </a:lnTo>
                  <a:lnTo>
                    <a:pt x="105" y="42"/>
                  </a:lnTo>
                  <a:lnTo>
                    <a:pt x="99" y="34"/>
                  </a:lnTo>
                  <a:lnTo>
                    <a:pt x="87" y="25"/>
                  </a:lnTo>
                  <a:lnTo>
                    <a:pt x="81" y="13"/>
                  </a:lnTo>
                  <a:lnTo>
                    <a:pt x="81" y="9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19" name="Freeform 486"/>
            <p:cNvSpPr>
              <a:spLocks/>
            </p:cNvSpPr>
            <p:nvPr/>
          </p:nvSpPr>
          <p:spPr bwMode="auto">
            <a:xfrm>
              <a:off x="2408" y="2136"/>
              <a:ext cx="121" cy="151"/>
            </a:xfrm>
            <a:custGeom>
              <a:avLst/>
              <a:gdLst>
                <a:gd name="T0" fmla="*/ 0 w 162"/>
                <a:gd name="T1" fmla="*/ 164 h 165"/>
                <a:gd name="T2" fmla="*/ 0 w 162"/>
                <a:gd name="T3" fmla="*/ 0 h 165"/>
                <a:gd name="T4" fmla="*/ 6 w 162"/>
                <a:gd name="T5" fmla="*/ 0 h 165"/>
                <a:gd name="T6" fmla="*/ 12 w 162"/>
                <a:gd name="T7" fmla="*/ 0 h 165"/>
                <a:gd name="T8" fmla="*/ 24 w 162"/>
                <a:gd name="T9" fmla="*/ 0 h 165"/>
                <a:gd name="T10" fmla="*/ 30 w 162"/>
                <a:gd name="T11" fmla="*/ 0 h 165"/>
                <a:gd name="T12" fmla="*/ 36 w 162"/>
                <a:gd name="T13" fmla="*/ 4 h 165"/>
                <a:gd name="T14" fmla="*/ 48 w 162"/>
                <a:gd name="T15" fmla="*/ 12 h 165"/>
                <a:gd name="T16" fmla="*/ 77 w 162"/>
                <a:gd name="T17" fmla="*/ 4 h 165"/>
                <a:gd name="T18" fmla="*/ 83 w 162"/>
                <a:gd name="T19" fmla="*/ 4 h 165"/>
                <a:gd name="T20" fmla="*/ 95 w 162"/>
                <a:gd name="T21" fmla="*/ 4 h 165"/>
                <a:gd name="T22" fmla="*/ 95 w 162"/>
                <a:gd name="T23" fmla="*/ 8 h 165"/>
                <a:gd name="T24" fmla="*/ 95 w 162"/>
                <a:gd name="T25" fmla="*/ 12 h 165"/>
                <a:gd name="T26" fmla="*/ 101 w 162"/>
                <a:gd name="T27" fmla="*/ 27 h 165"/>
                <a:gd name="T28" fmla="*/ 101 w 162"/>
                <a:gd name="T29" fmla="*/ 31 h 165"/>
                <a:gd name="T30" fmla="*/ 107 w 162"/>
                <a:gd name="T31" fmla="*/ 42 h 165"/>
                <a:gd name="T32" fmla="*/ 119 w 162"/>
                <a:gd name="T33" fmla="*/ 61 h 165"/>
                <a:gd name="T34" fmla="*/ 131 w 162"/>
                <a:gd name="T35" fmla="*/ 80 h 165"/>
                <a:gd name="T36" fmla="*/ 137 w 162"/>
                <a:gd name="T37" fmla="*/ 99 h 165"/>
                <a:gd name="T38" fmla="*/ 149 w 162"/>
                <a:gd name="T39" fmla="*/ 118 h 165"/>
                <a:gd name="T40" fmla="*/ 155 w 162"/>
                <a:gd name="T41" fmla="*/ 130 h 165"/>
                <a:gd name="T42" fmla="*/ 161 w 162"/>
                <a:gd name="T43" fmla="*/ 137 h 165"/>
                <a:gd name="T44" fmla="*/ 161 w 162"/>
                <a:gd name="T45" fmla="*/ 141 h 165"/>
                <a:gd name="T46" fmla="*/ 155 w 162"/>
                <a:gd name="T47" fmla="*/ 149 h 165"/>
                <a:gd name="T48" fmla="*/ 143 w 162"/>
                <a:gd name="T49" fmla="*/ 156 h 165"/>
                <a:gd name="T50" fmla="*/ 125 w 162"/>
                <a:gd name="T51" fmla="*/ 164 h 165"/>
                <a:gd name="T52" fmla="*/ 0 w 162"/>
                <a:gd name="T53" fmla="*/ 164 h 1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2"/>
                <a:gd name="T82" fmla="*/ 0 h 165"/>
                <a:gd name="T83" fmla="*/ 162 w 162"/>
                <a:gd name="T84" fmla="*/ 165 h 1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2" h="165">
                  <a:moveTo>
                    <a:pt x="0" y="16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48" y="12"/>
                  </a:lnTo>
                  <a:lnTo>
                    <a:pt x="77" y="4"/>
                  </a:lnTo>
                  <a:lnTo>
                    <a:pt x="83" y="4"/>
                  </a:lnTo>
                  <a:lnTo>
                    <a:pt x="95" y="4"/>
                  </a:lnTo>
                  <a:lnTo>
                    <a:pt x="95" y="8"/>
                  </a:lnTo>
                  <a:lnTo>
                    <a:pt x="95" y="12"/>
                  </a:lnTo>
                  <a:lnTo>
                    <a:pt x="101" y="27"/>
                  </a:lnTo>
                  <a:lnTo>
                    <a:pt x="101" y="31"/>
                  </a:lnTo>
                  <a:lnTo>
                    <a:pt x="107" y="42"/>
                  </a:lnTo>
                  <a:lnTo>
                    <a:pt x="119" y="61"/>
                  </a:lnTo>
                  <a:lnTo>
                    <a:pt x="131" y="80"/>
                  </a:lnTo>
                  <a:lnTo>
                    <a:pt x="137" y="99"/>
                  </a:lnTo>
                  <a:lnTo>
                    <a:pt x="149" y="118"/>
                  </a:lnTo>
                  <a:lnTo>
                    <a:pt x="155" y="130"/>
                  </a:lnTo>
                  <a:lnTo>
                    <a:pt x="161" y="137"/>
                  </a:lnTo>
                  <a:lnTo>
                    <a:pt x="161" y="141"/>
                  </a:lnTo>
                  <a:lnTo>
                    <a:pt x="155" y="149"/>
                  </a:lnTo>
                  <a:lnTo>
                    <a:pt x="143" y="156"/>
                  </a:lnTo>
                  <a:lnTo>
                    <a:pt x="125" y="164"/>
                  </a:lnTo>
                  <a:lnTo>
                    <a:pt x="0" y="16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0" name="Freeform 487"/>
            <p:cNvSpPr>
              <a:spLocks/>
            </p:cNvSpPr>
            <p:nvPr/>
          </p:nvSpPr>
          <p:spPr bwMode="auto">
            <a:xfrm>
              <a:off x="2479" y="2141"/>
              <a:ext cx="37" cy="50"/>
            </a:xfrm>
            <a:custGeom>
              <a:avLst/>
              <a:gdLst>
                <a:gd name="T0" fmla="*/ 0 w 49"/>
                <a:gd name="T1" fmla="*/ 0 h 55"/>
                <a:gd name="T2" fmla="*/ 0 w 49"/>
                <a:gd name="T3" fmla="*/ 7 h 55"/>
                <a:gd name="T4" fmla="*/ 0 w 49"/>
                <a:gd name="T5" fmla="*/ 11 h 55"/>
                <a:gd name="T6" fmla="*/ 6 w 49"/>
                <a:gd name="T7" fmla="*/ 18 h 55"/>
                <a:gd name="T8" fmla="*/ 6 w 49"/>
                <a:gd name="T9" fmla="*/ 29 h 55"/>
                <a:gd name="T10" fmla="*/ 6 w 49"/>
                <a:gd name="T11" fmla="*/ 32 h 55"/>
                <a:gd name="T12" fmla="*/ 18 w 49"/>
                <a:gd name="T13" fmla="*/ 36 h 55"/>
                <a:gd name="T14" fmla="*/ 18 w 49"/>
                <a:gd name="T15" fmla="*/ 43 h 55"/>
                <a:gd name="T16" fmla="*/ 24 w 49"/>
                <a:gd name="T17" fmla="*/ 43 h 55"/>
                <a:gd name="T18" fmla="*/ 30 w 49"/>
                <a:gd name="T19" fmla="*/ 47 h 55"/>
                <a:gd name="T20" fmla="*/ 36 w 49"/>
                <a:gd name="T21" fmla="*/ 51 h 55"/>
                <a:gd name="T22" fmla="*/ 36 w 49"/>
                <a:gd name="T23" fmla="*/ 54 h 55"/>
                <a:gd name="T24" fmla="*/ 42 w 49"/>
                <a:gd name="T25" fmla="*/ 47 h 55"/>
                <a:gd name="T26" fmla="*/ 48 w 49"/>
                <a:gd name="T27" fmla="*/ 36 h 55"/>
                <a:gd name="T28" fmla="*/ 48 w 49"/>
                <a:gd name="T29" fmla="*/ 32 h 55"/>
                <a:gd name="T30" fmla="*/ 36 w 49"/>
                <a:gd name="T31" fmla="*/ 18 h 55"/>
                <a:gd name="T32" fmla="*/ 30 w 49"/>
                <a:gd name="T33" fmla="*/ 7 h 55"/>
                <a:gd name="T34" fmla="*/ 24 w 49"/>
                <a:gd name="T35" fmla="*/ 0 h 55"/>
                <a:gd name="T36" fmla="*/ 12 w 49"/>
                <a:gd name="T37" fmla="*/ 0 h 55"/>
                <a:gd name="T38" fmla="*/ 0 w 49"/>
                <a:gd name="T39" fmla="*/ 0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"/>
                <a:gd name="T61" fmla="*/ 0 h 55"/>
                <a:gd name="T62" fmla="*/ 49 w 49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" h="55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18" y="36"/>
                  </a:lnTo>
                  <a:lnTo>
                    <a:pt x="18" y="43"/>
                  </a:lnTo>
                  <a:lnTo>
                    <a:pt x="24" y="43"/>
                  </a:lnTo>
                  <a:lnTo>
                    <a:pt x="30" y="47"/>
                  </a:lnTo>
                  <a:lnTo>
                    <a:pt x="36" y="51"/>
                  </a:lnTo>
                  <a:lnTo>
                    <a:pt x="36" y="54"/>
                  </a:lnTo>
                  <a:lnTo>
                    <a:pt x="42" y="47"/>
                  </a:lnTo>
                  <a:lnTo>
                    <a:pt x="48" y="36"/>
                  </a:lnTo>
                  <a:lnTo>
                    <a:pt x="48" y="32"/>
                  </a:lnTo>
                  <a:lnTo>
                    <a:pt x="36" y="18"/>
                  </a:lnTo>
                  <a:lnTo>
                    <a:pt x="30" y="7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1" name="Freeform 488"/>
            <p:cNvSpPr>
              <a:spLocks/>
            </p:cNvSpPr>
            <p:nvPr/>
          </p:nvSpPr>
          <p:spPr bwMode="auto">
            <a:xfrm>
              <a:off x="2596" y="2332"/>
              <a:ext cx="38" cy="66"/>
            </a:xfrm>
            <a:custGeom>
              <a:avLst/>
              <a:gdLst>
                <a:gd name="T0" fmla="*/ 19 w 51"/>
                <a:gd name="T1" fmla="*/ 72 h 73"/>
                <a:gd name="T2" fmla="*/ 13 w 51"/>
                <a:gd name="T3" fmla="*/ 68 h 73"/>
                <a:gd name="T4" fmla="*/ 13 w 51"/>
                <a:gd name="T5" fmla="*/ 64 h 73"/>
                <a:gd name="T6" fmla="*/ 7 w 51"/>
                <a:gd name="T7" fmla="*/ 52 h 73"/>
                <a:gd name="T8" fmla="*/ 0 w 51"/>
                <a:gd name="T9" fmla="*/ 40 h 73"/>
                <a:gd name="T10" fmla="*/ 0 w 51"/>
                <a:gd name="T11" fmla="*/ 32 h 73"/>
                <a:gd name="T12" fmla="*/ 0 w 51"/>
                <a:gd name="T13" fmla="*/ 16 h 73"/>
                <a:gd name="T14" fmla="*/ 0 w 51"/>
                <a:gd name="T15" fmla="*/ 12 h 73"/>
                <a:gd name="T16" fmla="*/ 7 w 51"/>
                <a:gd name="T17" fmla="*/ 8 h 73"/>
                <a:gd name="T18" fmla="*/ 13 w 51"/>
                <a:gd name="T19" fmla="*/ 4 h 73"/>
                <a:gd name="T20" fmla="*/ 13 w 51"/>
                <a:gd name="T21" fmla="*/ 0 h 73"/>
                <a:gd name="T22" fmla="*/ 19 w 51"/>
                <a:gd name="T23" fmla="*/ 0 h 73"/>
                <a:gd name="T24" fmla="*/ 50 w 51"/>
                <a:gd name="T25" fmla="*/ 32 h 73"/>
                <a:gd name="T26" fmla="*/ 44 w 51"/>
                <a:gd name="T27" fmla="*/ 36 h 73"/>
                <a:gd name="T28" fmla="*/ 44 w 51"/>
                <a:gd name="T29" fmla="*/ 40 h 73"/>
                <a:gd name="T30" fmla="*/ 44 w 51"/>
                <a:gd name="T31" fmla="*/ 44 h 73"/>
                <a:gd name="T32" fmla="*/ 44 w 51"/>
                <a:gd name="T33" fmla="*/ 48 h 73"/>
                <a:gd name="T34" fmla="*/ 44 w 51"/>
                <a:gd name="T35" fmla="*/ 52 h 73"/>
                <a:gd name="T36" fmla="*/ 38 w 51"/>
                <a:gd name="T37" fmla="*/ 52 h 73"/>
                <a:gd name="T38" fmla="*/ 38 w 51"/>
                <a:gd name="T39" fmla="*/ 56 h 73"/>
                <a:gd name="T40" fmla="*/ 31 w 51"/>
                <a:gd name="T41" fmla="*/ 60 h 73"/>
                <a:gd name="T42" fmla="*/ 31 w 51"/>
                <a:gd name="T43" fmla="*/ 64 h 73"/>
                <a:gd name="T44" fmla="*/ 25 w 51"/>
                <a:gd name="T45" fmla="*/ 64 h 73"/>
                <a:gd name="T46" fmla="*/ 19 w 51"/>
                <a:gd name="T47" fmla="*/ 68 h 73"/>
                <a:gd name="T48" fmla="*/ 19 w 51"/>
                <a:gd name="T49" fmla="*/ 72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73"/>
                <a:gd name="T77" fmla="*/ 51 w 51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73">
                  <a:moveTo>
                    <a:pt x="19" y="72"/>
                  </a:moveTo>
                  <a:lnTo>
                    <a:pt x="13" y="68"/>
                  </a:lnTo>
                  <a:lnTo>
                    <a:pt x="13" y="64"/>
                  </a:lnTo>
                  <a:lnTo>
                    <a:pt x="7" y="52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50" y="32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31" y="60"/>
                  </a:lnTo>
                  <a:lnTo>
                    <a:pt x="31" y="64"/>
                  </a:lnTo>
                  <a:lnTo>
                    <a:pt x="25" y="64"/>
                  </a:lnTo>
                  <a:lnTo>
                    <a:pt x="19" y="68"/>
                  </a:lnTo>
                  <a:lnTo>
                    <a:pt x="19" y="7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2" name="Freeform 489"/>
            <p:cNvSpPr>
              <a:spLocks/>
            </p:cNvSpPr>
            <p:nvPr/>
          </p:nvSpPr>
          <p:spPr bwMode="auto">
            <a:xfrm>
              <a:off x="2513" y="2105"/>
              <a:ext cx="54" cy="71"/>
            </a:xfrm>
            <a:custGeom>
              <a:avLst/>
              <a:gdLst>
                <a:gd name="T0" fmla="*/ 6 w 74"/>
                <a:gd name="T1" fmla="*/ 44 h 77"/>
                <a:gd name="T2" fmla="*/ 6 w 74"/>
                <a:gd name="T3" fmla="*/ 7 h 77"/>
                <a:gd name="T4" fmla="*/ 12 w 74"/>
                <a:gd name="T5" fmla="*/ 7 h 77"/>
                <a:gd name="T6" fmla="*/ 12 w 74"/>
                <a:gd name="T7" fmla="*/ 11 h 77"/>
                <a:gd name="T8" fmla="*/ 18 w 74"/>
                <a:gd name="T9" fmla="*/ 15 h 77"/>
                <a:gd name="T10" fmla="*/ 31 w 74"/>
                <a:gd name="T11" fmla="*/ 15 h 77"/>
                <a:gd name="T12" fmla="*/ 55 w 74"/>
                <a:gd name="T13" fmla="*/ 0 h 77"/>
                <a:gd name="T14" fmla="*/ 55 w 74"/>
                <a:gd name="T15" fmla="*/ 7 h 77"/>
                <a:gd name="T16" fmla="*/ 61 w 74"/>
                <a:gd name="T17" fmla="*/ 11 h 77"/>
                <a:gd name="T18" fmla="*/ 67 w 74"/>
                <a:gd name="T19" fmla="*/ 18 h 77"/>
                <a:gd name="T20" fmla="*/ 73 w 74"/>
                <a:gd name="T21" fmla="*/ 25 h 77"/>
                <a:gd name="T22" fmla="*/ 73 w 74"/>
                <a:gd name="T23" fmla="*/ 29 h 77"/>
                <a:gd name="T24" fmla="*/ 73 w 74"/>
                <a:gd name="T25" fmla="*/ 33 h 77"/>
                <a:gd name="T26" fmla="*/ 67 w 74"/>
                <a:gd name="T27" fmla="*/ 33 h 77"/>
                <a:gd name="T28" fmla="*/ 55 w 74"/>
                <a:gd name="T29" fmla="*/ 36 h 77"/>
                <a:gd name="T30" fmla="*/ 43 w 74"/>
                <a:gd name="T31" fmla="*/ 40 h 77"/>
                <a:gd name="T32" fmla="*/ 43 w 74"/>
                <a:gd name="T33" fmla="*/ 44 h 77"/>
                <a:gd name="T34" fmla="*/ 49 w 74"/>
                <a:gd name="T35" fmla="*/ 47 h 77"/>
                <a:gd name="T36" fmla="*/ 49 w 74"/>
                <a:gd name="T37" fmla="*/ 54 h 77"/>
                <a:gd name="T38" fmla="*/ 49 w 74"/>
                <a:gd name="T39" fmla="*/ 58 h 77"/>
                <a:gd name="T40" fmla="*/ 49 w 74"/>
                <a:gd name="T41" fmla="*/ 62 h 77"/>
                <a:gd name="T42" fmla="*/ 43 w 74"/>
                <a:gd name="T43" fmla="*/ 65 h 77"/>
                <a:gd name="T44" fmla="*/ 37 w 74"/>
                <a:gd name="T45" fmla="*/ 69 h 77"/>
                <a:gd name="T46" fmla="*/ 31 w 74"/>
                <a:gd name="T47" fmla="*/ 72 h 77"/>
                <a:gd name="T48" fmla="*/ 31 w 74"/>
                <a:gd name="T49" fmla="*/ 76 h 77"/>
                <a:gd name="T50" fmla="*/ 24 w 74"/>
                <a:gd name="T51" fmla="*/ 76 h 77"/>
                <a:gd name="T52" fmla="*/ 0 w 74"/>
                <a:gd name="T53" fmla="*/ 76 h 77"/>
                <a:gd name="T54" fmla="*/ 6 w 74"/>
                <a:gd name="T55" fmla="*/ 44 h 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77"/>
                <a:gd name="T86" fmla="*/ 74 w 74"/>
                <a:gd name="T87" fmla="*/ 77 h 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77">
                  <a:moveTo>
                    <a:pt x="6" y="44"/>
                  </a:moveTo>
                  <a:lnTo>
                    <a:pt x="6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8" y="15"/>
                  </a:lnTo>
                  <a:lnTo>
                    <a:pt x="31" y="15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61" y="11"/>
                  </a:lnTo>
                  <a:lnTo>
                    <a:pt x="67" y="18"/>
                  </a:lnTo>
                  <a:lnTo>
                    <a:pt x="73" y="25"/>
                  </a:lnTo>
                  <a:lnTo>
                    <a:pt x="73" y="29"/>
                  </a:lnTo>
                  <a:lnTo>
                    <a:pt x="73" y="33"/>
                  </a:lnTo>
                  <a:lnTo>
                    <a:pt x="67" y="33"/>
                  </a:lnTo>
                  <a:lnTo>
                    <a:pt x="55" y="36"/>
                  </a:lnTo>
                  <a:lnTo>
                    <a:pt x="43" y="40"/>
                  </a:lnTo>
                  <a:lnTo>
                    <a:pt x="43" y="44"/>
                  </a:lnTo>
                  <a:lnTo>
                    <a:pt x="49" y="47"/>
                  </a:lnTo>
                  <a:lnTo>
                    <a:pt x="49" y="54"/>
                  </a:lnTo>
                  <a:lnTo>
                    <a:pt x="49" y="58"/>
                  </a:lnTo>
                  <a:lnTo>
                    <a:pt x="49" y="62"/>
                  </a:lnTo>
                  <a:lnTo>
                    <a:pt x="43" y="65"/>
                  </a:lnTo>
                  <a:lnTo>
                    <a:pt x="37" y="69"/>
                  </a:lnTo>
                  <a:lnTo>
                    <a:pt x="31" y="72"/>
                  </a:lnTo>
                  <a:lnTo>
                    <a:pt x="31" y="76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6" y="44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3" name="Freeform 490"/>
            <p:cNvSpPr>
              <a:spLocks/>
            </p:cNvSpPr>
            <p:nvPr/>
          </p:nvSpPr>
          <p:spPr bwMode="auto">
            <a:xfrm>
              <a:off x="2513" y="2105"/>
              <a:ext cx="54" cy="71"/>
            </a:xfrm>
            <a:custGeom>
              <a:avLst/>
              <a:gdLst>
                <a:gd name="T0" fmla="*/ 6 w 74"/>
                <a:gd name="T1" fmla="*/ 44 h 77"/>
                <a:gd name="T2" fmla="*/ 6 w 74"/>
                <a:gd name="T3" fmla="*/ 7 h 77"/>
                <a:gd name="T4" fmla="*/ 12 w 74"/>
                <a:gd name="T5" fmla="*/ 7 h 77"/>
                <a:gd name="T6" fmla="*/ 12 w 74"/>
                <a:gd name="T7" fmla="*/ 11 h 77"/>
                <a:gd name="T8" fmla="*/ 18 w 74"/>
                <a:gd name="T9" fmla="*/ 15 h 77"/>
                <a:gd name="T10" fmla="*/ 31 w 74"/>
                <a:gd name="T11" fmla="*/ 15 h 77"/>
                <a:gd name="T12" fmla="*/ 55 w 74"/>
                <a:gd name="T13" fmla="*/ 0 h 77"/>
                <a:gd name="T14" fmla="*/ 55 w 74"/>
                <a:gd name="T15" fmla="*/ 7 h 77"/>
                <a:gd name="T16" fmla="*/ 61 w 74"/>
                <a:gd name="T17" fmla="*/ 11 h 77"/>
                <a:gd name="T18" fmla="*/ 67 w 74"/>
                <a:gd name="T19" fmla="*/ 18 h 77"/>
                <a:gd name="T20" fmla="*/ 73 w 74"/>
                <a:gd name="T21" fmla="*/ 25 h 77"/>
                <a:gd name="T22" fmla="*/ 73 w 74"/>
                <a:gd name="T23" fmla="*/ 29 h 77"/>
                <a:gd name="T24" fmla="*/ 73 w 74"/>
                <a:gd name="T25" fmla="*/ 33 h 77"/>
                <a:gd name="T26" fmla="*/ 67 w 74"/>
                <a:gd name="T27" fmla="*/ 33 h 77"/>
                <a:gd name="T28" fmla="*/ 55 w 74"/>
                <a:gd name="T29" fmla="*/ 36 h 77"/>
                <a:gd name="T30" fmla="*/ 43 w 74"/>
                <a:gd name="T31" fmla="*/ 40 h 77"/>
                <a:gd name="T32" fmla="*/ 43 w 74"/>
                <a:gd name="T33" fmla="*/ 44 h 77"/>
                <a:gd name="T34" fmla="*/ 49 w 74"/>
                <a:gd name="T35" fmla="*/ 47 h 77"/>
                <a:gd name="T36" fmla="*/ 49 w 74"/>
                <a:gd name="T37" fmla="*/ 54 h 77"/>
                <a:gd name="T38" fmla="*/ 49 w 74"/>
                <a:gd name="T39" fmla="*/ 58 h 77"/>
                <a:gd name="T40" fmla="*/ 49 w 74"/>
                <a:gd name="T41" fmla="*/ 62 h 77"/>
                <a:gd name="T42" fmla="*/ 43 w 74"/>
                <a:gd name="T43" fmla="*/ 65 h 77"/>
                <a:gd name="T44" fmla="*/ 37 w 74"/>
                <a:gd name="T45" fmla="*/ 69 h 77"/>
                <a:gd name="T46" fmla="*/ 31 w 74"/>
                <a:gd name="T47" fmla="*/ 72 h 77"/>
                <a:gd name="T48" fmla="*/ 31 w 74"/>
                <a:gd name="T49" fmla="*/ 76 h 77"/>
                <a:gd name="T50" fmla="*/ 24 w 74"/>
                <a:gd name="T51" fmla="*/ 76 h 77"/>
                <a:gd name="T52" fmla="*/ 0 w 74"/>
                <a:gd name="T53" fmla="*/ 76 h 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77"/>
                <a:gd name="T83" fmla="*/ 74 w 74"/>
                <a:gd name="T84" fmla="*/ 77 h 7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77">
                  <a:moveTo>
                    <a:pt x="6" y="44"/>
                  </a:moveTo>
                  <a:lnTo>
                    <a:pt x="6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8" y="15"/>
                  </a:lnTo>
                  <a:lnTo>
                    <a:pt x="31" y="15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61" y="11"/>
                  </a:lnTo>
                  <a:lnTo>
                    <a:pt x="67" y="18"/>
                  </a:lnTo>
                  <a:lnTo>
                    <a:pt x="73" y="25"/>
                  </a:lnTo>
                  <a:lnTo>
                    <a:pt x="73" y="29"/>
                  </a:lnTo>
                  <a:lnTo>
                    <a:pt x="73" y="33"/>
                  </a:lnTo>
                  <a:lnTo>
                    <a:pt x="67" y="33"/>
                  </a:lnTo>
                  <a:lnTo>
                    <a:pt x="55" y="36"/>
                  </a:lnTo>
                  <a:lnTo>
                    <a:pt x="43" y="40"/>
                  </a:lnTo>
                  <a:lnTo>
                    <a:pt x="43" y="44"/>
                  </a:lnTo>
                  <a:lnTo>
                    <a:pt x="49" y="47"/>
                  </a:lnTo>
                  <a:lnTo>
                    <a:pt x="49" y="54"/>
                  </a:lnTo>
                  <a:lnTo>
                    <a:pt x="49" y="58"/>
                  </a:lnTo>
                  <a:lnTo>
                    <a:pt x="49" y="62"/>
                  </a:lnTo>
                  <a:lnTo>
                    <a:pt x="43" y="65"/>
                  </a:lnTo>
                  <a:lnTo>
                    <a:pt x="37" y="69"/>
                  </a:lnTo>
                  <a:lnTo>
                    <a:pt x="31" y="72"/>
                  </a:lnTo>
                  <a:lnTo>
                    <a:pt x="31" y="76"/>
                  </a:lnTo>
                  <a:lnTo>
                    <a:pt x="24" y="76"/>
                  </a:lnTo>
                  <a:lnTo>
                    <a:pt x="0" y="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4" name="Freeform 491"/>
            <p:cNvSpPr>
              <a:spLocks/>
            </p:cNvSpPr>
            <p:nvPr/>
          </p:nvSpPr>
          <p:spPr bwMode="auto">
            <a:xfrm>
              <a:off x="2583" y="2405"/>
              <a:ext cx="103" cy="162"/>
            </a:xfrm>
            <a:custGeom>
              <a:avLst/>
              <a:gdLst>
                <a:gd name="T0" fmla="*/ 7 w 140"/>
                <a:gd name="T1" fmla="*/ 176 h 177"/>
                <a:gd name="T2" fmla="*/ 38 w 140"/>
                <a:gd name="T3" fmla="*/ 159 h 177"/>
                <a:gd name="T4" fmla="*/ 44 w 140"/>
                <a:gd name="T5" fmla="*/ 150 h 177"/>
                <a:gd name="T6" fmla="*/ 63 w 140"/>
                <a:gd name="T7" fmla="*/ 133 h 177"/>
                <a:gd name="T8" fmla="*/ 82 w 140"/>
                <a:gd name="T9" fmla="*/ 112 h 177"/>
                <a:gd name="T10" fmla="*/ 95 w 140"/>
                <a:gd name="T11" fmla="*/ 90 h 177"/>
                <a:gd name="T12" fmla="*/ 107 w 140"/>
                <a:gd name="T13" fmla="*/ 69 h 177"/>
                <a:gd name="T14" fmla="*/ 120 w 140"/>
                <a:gd name="T15" fmla="*/ 51 h 177"/>
                <a:gd name="T16" fmla="*/ 126 w 140"/>
                <a:gd name="T17" fmla="*/ 39 h 177"/>
                <a:gd name="T18" fmla="*/ 126 w 140"/>
                <a:gd name="T19" fmla="*/ 34 h 177"/>
                <a:gd name="T20" fmla="*/ 133 w 140"/>
                <a:gd name="T21" fmla="*/ 17 h 177"/>
                <a:gd name="T22" fmla="*/ 139 w 140"/>
                <a:gd name="T23" fmla="*/ 0 h 177"/>
                <a:gd name="T24" fmla="*/ 126 w 140"/>
                <a:gd name="T25" fmla="*/ 0 h 177"/>
                <a:gd name="T26" fmla="*/ 120 w 140"/>
                <a:gd name="T27" fmla="*/ 4 h 177"/>
                <a:gd name="T28" fmla="*/ 107 w 140"/>
                <a:gd name="T29" fmla="*/ 4 h 177"/>
                <a:gd name="T30" fmla="*/ 95 w 140"/>
                <a:gd name="T31" fmla="*/ 4 h 177"/>
                <a:gd name="T32" fmla="*/ 76 w 140"/>
                <a:gd name="T33" fmla="*/ 9 h 177"/>
                <a:gd name="T34" fmla="*/ 63 w 140"/>
                <a:gd name="T35" fmla="*/ 13 h 177"/>
                <a:gd name="T36" fmla="*/ 57 w 140"/>
                <a:gd name="T37" fmla="*/ 13 h 177"/>
                <a:gd name="T38" fmla="*/ 38 w 140"/>
                <a:gd name="T39" fmla="*/ 17 h 177"/>
                <a:gd name="T40" fmla="*/ 32 w 140"/>
                <a:gd name="T41" fmla="*/ 13 h 177"/>
                <a:gd name="T42" fmla="*/ 25 w 140"/>
                <a:gd name="T43" fmla="*/ 9 h 177"/>
                <a:gd name="T44" fmla="*/ 19 w 140"/>
                <a:gd name="T45" fmla="*/ 17 h 177"/>
                <a:gd name="T46" fmla="*/ 19 w 140"/>
                <a:gd name="T47" fmla="*/ 21 h 177"/>
                <a:gd name="T48" fmla="*/ 19 w 140"/>
                <a:gd name="T49" fmla="*/ 30 h 177"/>
                <a:gd name="T50" fmla="*/ 25 w 140"/>
                <a:gd name="T51" fmla="*/ 34 h 177"/>
                <a:gd name="T52" fmla="*/ 63 w 140"/>
                <a:gd name="T53" fmla="*/ 56 h 177"/>
                <a:gd name="T54" fmla="*/ 82 w 140"/>
                <a:gd name="T55" fmla="*/ 56 h 177"/>
                <a:gd name="T56" fmla="*/ 44 w 140"/>
                <a:gd name="T57" fmla="*/ 103 h 177"/>
                <a:gd name="T58" fmla="*/ 32 w 140"/>
                <a:gd name="T59" fmla="*/ 107 h 177"/>
                <a:gd name="T60" fmla="*/ 25 w 140"/>
                <a:gd name="T61" fmla="*/ 116 h 177"/>
                <a:gd name="T62" fmla="*/ 13 w 140"/>
                <a:gd name="T63" fmla="*/ 112 h 177"/>
                <a:gd name="T64" fmla="*/ 0 w 140"/>
                <a:gd name="T65" fmla="*/ 129 h 177"/>
                <a:gd name="T66" fmla="*/ 0 w 140"/>
                <a:gd name="T67" fmla="*/ 163 h 177"/>
                <a:gd name="T68" fmla="*/ 7 w 140"/>
                <a:gd name="T69" fmla="*/ 176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0"/>
                <a:gd name="T106" fmla="*/ 0 h 177"/>
                <a:gd name="T107" fmla="*/ 140 w 140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0" h="177">
                  <a:moveTo>
                    <a:pt x="7" y="176"/>
                  </a:moveTo>
                  <a:lnTo>
                    <a:pt x="38" y="159"/>
                  </a:lnTo>
                  <a:lnTo>
                    <a:pt x="44" y="150"/>
                  </a:lnTo>
                  <a:lnTo>
                    <a:pt x="63" y="133"/>
                  </a:lnTo>
                  <a:lnTo>
                    <a:pt x="82" y="112"/>
                  </a:lnTo>
                  <a:lnTo>
                    <a:pt x="95" y="90"/>
                  </a:lnTo>
                  <a:lnTo>
                    <a:pt x="107" y="69"/>
                  </a:lnTo>
                  <a:lnTo>
                    <a:pt x="120" y="51"/>
                  </a:lnTo>
                  <a:lnTo>
                    <a:pt x="126" y="39"/>
                  </a:lnTo>
                  <a:lnTo>
                    <a:pt x="126" y="34"/>
                  </a:lnTo>
                  <a:lnTo>
                    <a:pt x="133" y="17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0" y="4"/>
                  </a:lnTo>
                  <a:lnTo>
                    <a:pt x="107" y="4"/>
                  </a:lnTo>
                  <a:lnTo>
                    <a:pt x="95" y="4"/>
                  </a:lnTo>
                  <a:lnTo>
                    <a:pt x="76" y="9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38" y="17"/>
                  </a:lnTo>
                  <a:lnTo>
                    <a:pt x="32" y="13"/>
                  </a:lnTo>
                  <a:lnTo>
                    <a:pt x="25" y="9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19" y="30"/>
                  </a:lnTo>
                  <a:lnTo>
                    <a:pt x="25" y="34"/>
                  </a:lnTo>
                  <a:lnTo>
                    <a:pt x="63" y="56"/>
                  </a:lnTo>
                  <a:lnTo>
                    <a:pt x="82" y="56"/>
                  </a:lnTo>
                  <a:lnTo>
                    <a:pt x="44" y="103"/>
                  </a:lnTo>
                  <a:lnTo>
                    <a:pt x="32" y="107"/>
                  </a:lnTo>
                  <a:lnTo>
                    <a:pt x="25" y="116"/>
                  </a:lnTo>
                  <a:lnTo>
                    <a:pt x="13" y="112"/>
                  </a:lnTo>
                  <a:lnTo>
                    <a:pt x="0" y="129"/>
                  </a:lnTo>
                  <a:lnTo>
                    <a:pt x="0" y="163"/>
                  </a:lnTo>
                  <a:lnTo>
                    <a:pt x="7" y="17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5" name="Freeform 492"/>
            <p:cNvSpPr>
              <a:spLocks/>
            </p:cNvSpPr>
            <p:nvPr/>
          </p:nvSpPr>
          <p:spPr bwMode="auto">
            <a:xfrm>
              <a:off x="2496" y="2112"/>
              <a:ext cx="22" cy="64"/>
            </a:xfrm>
            <a:custGeom>
              <a:avLst/>
              <a:gdLst>
                <a:gd name="T0" fmla="*/ 30 w 31"/>
                <a:gd name="T1" fmla="*/ 0 h 70"/>
                <a:gd name="T2" fmla="*/ 24 w 31"/>
                <a:gd name="T3" fmla="*/ 0 h 70"/>
                <a:gd name="T4" fmla="*/ 24 w 31"/>
                <a:gd name="T5" fmla="*/ 4 h 70"/>
                <a:gd name="T6" fmla="*/ 24 w 31"/>
                <a:gd name="T7" fmla="*/ 8 h 70"/>
                <a:gd name="T8" fmla="*/ 24 w 31"/>
                <a:gd name="T9" fmla="*/ 15 h 70"/>
                <a:gd name="T10" fmla="*/ 18 w 31"/>
                <a:gd name="T11" fmla="*/ 18 h 70"/>
                <a:gd name="T12" fmla="*/ 0 w 31"/>
                <a:gd name="T13" fmla="*/ 33 h 70"/>
                <a:gd name="T14" fmla="*/ 6 w 31"/>
                <a:gd name="T15" fmla="*/ 37 h 70"/>
                <a:gd name="T16" fmla="*/ 12 w 31"/>
                <a:gd name="T17" fmla="*/ 47 h 70"/>
                <a:gd name="T18" fmla="*/ 24 w 31"/>
                <a:gd name="T19" fmla="*/ 69 h 70"/>
                <a:gd name="T20" fmla="*/ 24 w 31"/>
                <a:gd name="T21" fmla="*/ 65 h 70"/>
                <a:gd name="T22" fmla="*/ 24 w 31"/>
                <a:gd name="T23" fmla="*/ 55 h 70"/>
                <a:gd name="T24" fmla="*/ 24 w 31"/>
                <a:gd name="T25" fmla="*/ 40 h 70"/>
                <a:gd name="T26" fmla="*/ 30 w 31"/>
                <a:gd name="T27" fmla="*/ 37 h 70"/>
                <a:gd name="T28" fmla="*/ 30 w 31"/>
                <a:gd name="T29" fmla="*/ 33 h 70"/>
                <a:gd name="T30" fmla="*/ 30 w 31"/>
                <a:gd name="T31" fmla="*/ 22 h 70"/>
                <a:gd name="T32" fmla="*/ 30 w 31"/>
                <a:gd name="T33" fmla="*/ 11 h 70"/>
                <a:gd name="T34" fmla="*/ 30 w 31"/>
                <a:gd name="T35" fmla="*/ 0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70"/>
                <a:gd name="T56" fmla="*/ 31 w 31"/>
                <a:gd name="T57" fmla="*/ 70 h 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70">
                  <a:moveTo>
                    <a:pt x="3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18" y="18"/>
                  </a:lnTo>
                  <a:lnTo>
                    <a:pt x="0" y="33"/>
                  </a:lnTo>
                  <a:lnTo>
                    <a:pt x="6" y="37"/>
                  </a:lnTo>
                  <a:lnTo>
                    <a:pt x="12" y="47"/>
                  </a:lnTo>
                  <a:lnTo>
                    <a:pt x="24" y="69"/>
                  </a:lnTo>
                  <a:lnTo>
                    <a:pt x="24" y="65"/>
                  </a:lnTo>
                  <a:lnTo>
                    <a:pt x="24" y="55"/>
                  </a:lnTo>
                  <a:lnTo>
                    <a:pt x="24" y="40"/>
                  </a:lnTo>
                  <a:lnTo>
                    <a:pt x="30" y="37"/>
                  </a:lnTo>
                  <a:lnTo>
                    <a:pt x="30" y="33"/>
                  </a:lnTo>
                  <a:lnTo>
                    <a:pt x="30" y="22"/>
                  </a:lnTo>
                  <a:lnTo>
                    <a:pt x="30" y="11"/>
                  </a:lnTo>
                  <a:lnTo>
                    <a:pt x="30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6" name="Freeform 493"/>
            <p:cNvSpPr>
              <a:spLocks/>
            </p:cNvSpPr>
            <p:nvPr/>
          </p:nvSpPr>
          <p:spPr bwMode="auto">
            <a:xfrm>
              <a:off x="2461" y="2571"/>
              <a:ext cx="108" cy="142"/>
            </a:xfrm>
            <a:custGeom>
              <a:avLst/>
              <a:gdLst>
                <a:gd name="T0" fmla="*/ 54 w 146"/>
                <a:gd name="T1" fmla="*/ 5 h 156"/>
                <a:gd name="T2" fmla="*/ 42 w 146"/>
                <a:gd name="T3" fmla="*/ 5 h 156"/>
                <a:gd name="T4" fmla="*/ 42 w 146"/>
                <a:gd name="T5" fmla="*/ 9 h 156"/>
                <a:gd name="T6" fmla="*/ 42 w 146"/>
                <a:gd name="T7" fmla="*/ 14 h 156"/>
                <a:gd name="T8" fmla="*/ 36 w 146"/>
                <a:gd name="T9" fmla="*/ 18 h 156"/>
                <a:gd name="T10" fmla="*/ 30 w 146"/>
                <a:gd name="T11" fmla="*/ 18 h 156"/>
                <a:gd name="T12" fmla="*/ 24 w 146"/>
                <a:gd name="T13" fmla="*/ 14 h 156"/>
                <a:gd name="T14" fmla="*/ 18 w 146"/>
                <a:gd name="T15" fmla="*/ 0 h 156"/>
                <a:gd name="T16" fmla="*/ 6 w 146"/>
                <a:gd name="T17" fmla="*/ 5 h 156"/>
                <a:gd name="T18" fmla="*/ 12 w 146"/>
                <a:gd name="T19" fmla="*/ 9 h 156"/>
                <a:gd name="T20" fmla="*/ 12 w 146"/>
                <a:gd name="T21" fmla="*/ 14 h 156"/>
                <a:gd name="T22" fmla="*/ 12 w 146"/>
                <a:gd name="T23" fmla="*/ 18 h 156"/>
                <a:gd name="T24" fmla="*/ 6 w 146"/>
                <a:gd name="T25" fmla="*/ 23 h 156"/>
                <a:gd name="T26" fmla="*/ 12 w 146"/>
                <a:gd name="T27" fmla="*/ 28 h 156"/>
                <a:gd name="T28" fmla="*/ 18 w 146"/>
                <a:gd name="T29" fmla="*/ 32 h 156"/>
                <a:gd name="T30" fmla="*/ 18 w 146"/>
                <a:gd name="T31" fmla="*/ 37 h 156"/>
                <a:gd name="T32" fmla="*/ 12 w 146"/>
                <a:gd name="T33" fmla="*/ 46 h 156"/>
                <a:gd name="T34" fmla="*/ 0 w 146"/>
                <a:gd name="T35" fmla="*/ 55 h 156"/>
                <a:gd name="T36" fmla="*/ 6 w 146"/>
                <a:gd name="T37" fmla="*/ 109 h 156"/>
                <a:gd name="T38" fmla="*/ 12 w 146"/>
                <a:gd name="T39" fmla="*/ 109 h 156"/>
                <a:gd name="T40" fmla="*/ 18 w 146"/>
                <a:gd name="T41" fmla="*/ 114 h 156"/>
                <a:gd name="T42" fmla="*/ 30 w 146"/>
                <a:gd name="T43" fmla="*/ 114 h 156"/>
                <a:gd name="T44" fmla="*/ 36 w 146"/>
                <a:gd name="T45" fmla="*/ 114 h 156"/>
                <a:gd name="T46" fmla="*/ 42 w 146"/>
                <a:gd name="T47" fmla="*/ 114 h 156"/>
                <a:gd name="T48" fmla="*/ 48 w 146"/>
                <a:gd name="T49" fmla="*/ 114 h 156"/>
                <a:gd name="T50" fmla="*/ 54 w 146"/>
                <a:gd name="T51" fmla="*/ 119 h 156"/>
                <a:gd name="T52" fmla="*/ 66 w 146"/>
                <a:gd name="T53" fmla="*/ 132 h 156"/>
                <a:gd name="T54" fmla="*/ 66 w 146"/>
                <a:gd name="T55" fmla="*/ 137 h 156"/>
                <a:gd name="T56" fmla="*/ 66 w 146"/>
                <a:gd name="T57" fmla="*/ 141 h 156"/>
                <a:gd name="T58" fmla="*/ 78 w 146"/>
                <a:gd name="T59" fmla="*/ 155 h 156"/>
                <a:gd name="T60" fmla="*/ 90 w 146"/>
                <a:gd name="T61" fmla="*/ 155 h 156"/>
                <a:gd name="T62" fmla="*/ 97 w 146"/>
                <a:gd name="T63" fmla="*/ 150 h 156"/>
                <a:gd name="T64" fmla="*/ 97 w 146"/>
                <a:gd name="T65" fmla="*/ 155 h 156"/>
                <a:gd name="T66" fmla="*/ 121 w 146"/>
                <a:gd name="T67" fmla="*/ 150 h 156"/>
                <a:gd name="T68" fmla="*/ 145 w 146"/>
                <a:gd name="T69" fmla="*/ 146 h 156"/>
                <a:gd name="T70" fmla="*/ 127 w 146"/>
                <a:gd name="T71" fmla="*/ 114 h 156"/>
                <a:gd name="T72" fmla="*/ 121 w 146"/>
                <a:gd name="T73" fmla="*/ 96 h 156"/>
                <a:gd name="T74" fmla="*/ 115 w 146"/>
                <a:gd name="T75" fmla="*/ 91 h 156"/>
                <a:gd name="T76" fmla="*/ 115 w 146"/>
                <a:gd name="T77" fmla="*/ 82 h 156"/>
                <a:gd name="T78" fmla="*/ 115 w 146"/>
                <a:gd name="T79" fmla="*/ 73 h 156"/>
                <a:gd name="T80" fmla="*/ 127 w 146"/>
                <a:gd name="T81" fmla="*/ 55 h 156"/>
                <a:gd name="T82" fmla="*/ 109 w 146"/>
                <a:gd name="T83" fmla="*/ 46 h 156"/>
                <a:gd name="T84" fmla="*/ 109 w 146"/>
                <a:gd name="T85" fmla="*/ 41 h 156"/>
                <a:gd name="T86" fmla="*/ 54 w 146"/>
                <a:gd name="T87" fmla="*/ 5 h 1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56"/>
                <a:gd name="T134" fmla="*/ 146 w 146"/>
                <a:gd name="T135" fmla="*/ 156 h 1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56">
                  <a:moveTo>
                    <a:pt x="54" y="5"/>
                  </a:moveTo>
                  <a:lnTo>
                    <a:pt x="42" y="5"/>
                  </a:lnTo>
                  <a:lnTo>
                    <a:pt x="42" y="9"/>
                  </a:lnTo>
                  <a:lnTo>
                    <a:pt x="42" y="14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18" y="0"/>
                  </a:lnTo>
                  <a:lnTo>
                    <a:pt x="6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6" y="23"/>
                  </a:lnTo>
                  <a:lnTo>
                    <a:pt x="12" y="28"/>
                  </a:lnTo>
                  <a:lnTo>
                    <a:pt x="18" y="32"/>
                  </a:lnTo>
                  <a:lnTo>
                    <a:pt x="18" y="37"/>
                  </a:lnTo>
                  <a:lnTo>
                    <a:pt x="12" y="46"/>
                  </a:lnTo>
                  <a:lnTo>
                    <a:pt x="0" y="55"/>
                  </a:lnTo>
                  <a:lnTo>
                    <a:pt x="6" y="109"/>
                  </a:lnTo>
                  <a:lnTo>
                    <a:pt x="12" y="109"/>
                  </a:lnTo>
                  <a:lnTo>
                    <a:pt x="18" y="114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54" y="119"/>
                  </a:lnTo>
                  <a:lnTo>
                    <a:pt x="66" y="132"/>
                  </a:lnTo>
                  <a:lnTo>
                    <a:pt x="66" y="137"/>
                  </a:lnTo>
                  <a:lnTo>
                    <a:pt x="66" y="141"/>
                  </a:lnTo>
                  <a:lnTo>
                    <a:pt x="78" y="155"/>
                  </a:lnTo>
                  <a:lnTo>
                    <a:pt x="90" y="155"/>
                  </a:lnTo>
                  <a:lnTo>
                    <a:pt x="97" y="150"/>
                  </a:lnTo>
                  <a:lnTo>
                    <a:pt x="97" y="155"/>
                  </a:lnTo>
                  <a:lnTo>
                    <a:pt x="121" y="150"/>
                  </a:lnTo>
                  <a:lnTo>
                    <a:pt x="145" y="146"/>
                  </a:lnTo>
                  <a:lnTo>
                    <a:pt x="127" y="114"/>
                  </a:lnTo>
                  <a:lnTo>
                    <a:pt x="121" y="96"/>
                  </a:lnTo>
                  <a:lnTo>
                    <a:pt x="115" y="91"/>
                  </a:lnTo>
                  <a:lnTo>
                    <a:pt x="115" y="82"/>
                  </a:lnTo>
                  <a:lnTo>
                    <a:pt x="115" y="73"/>
                  </a:lnTo>
                  <a:lnTo>
                    <a:pt x="127" y="55"/>
                  </a:lnTo>
                  <a:lnTo>
                    <a:pt x="109" y="46"/>
                  </a:lnTo>
                  <a:lnTo>
                    <a:pt x="109" y="41"/>
                  </a:lnTo>
                  <a:lnTo>
                    <a:pt x="54" y="5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7" name="Freeform 494"/>
            <p:cNvSpPr>
              <a:spLocks/>
            </p:cNvSpPr>
            <p:nvPr/>
          </p:nvSpPr>
          <p:spPr bwMode="auto">
            <a:xfrm>
              <a:off x="2452" y="2592"/>
              <a:ext cx="23" cy="33"/>
            </a:xfrm>
            <a:custGeom>
              <a:avLst/>
              <a:gdLst>
                <a:gd name="T0" fmla="*/ 23 w 30"/>
                <a:gd name="T1" fmla="*/ 0 h 36"/>
                <a:gd name="T2" fmla="*/ 17 w 30"/>
                <a:gd name="T3" fmla="*/ 0 h 36"/>
                <a:gd name="T4" fmla="*/ 11 w 30"/>
                <a:gd name="T5" fmla="*/ 4 h 36"/>
                <a:gd name="T6" fmla="*/ 6 w 30"/>
                <a:gd name="T7" fmla="*/ 4 h 36"/>
                <a:gd name="T8" fmla="*/ 0 w 30"/>
                <a:gd name="T9" fmla="*/ 4 h 36"/>
                <a:gd name="T10" fmla="*/ 11 w 30"/>
                <a:gd name="T11" fmla="*/ 35 h 36"/>
                <a:gd name="T12" fmla="*/ 17 w 30"/>
                <a:gd name="T13" fmla="*/ 35 h 36"/>
                <a:gd name="T14" fmla="*/ 23 w 30"/>
                <a:gd name="T15" fmla="*/ 26 h 36"/>
                <a:gd name="T16" fmla="*/ 29 w 30"/>
                <a:gd name="T17" fmla="*/ 17 h 36"/>
                <a:gd name="T18" fmla="*/ 29 w 30"/>
                <a:gd name="T19" fmla="*/ 9 h 36"/>
                <a:gd name="T20" fmla="*/ 29 w 30"/>
                <a:gd name="T21" fmla="*/ 4 h 36"/>
                <a:gd name="T22" fmla="*/ 23 w 30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36"/>
                <a:gd name="T38" fmla="*/ 30 w 30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36">
                  <a:moveTo>
                    <a:pt x="23" y="0"/>
                  </a:moveTo>
                  <a:lnTo>
                    <a:pt x="17" y="0"/>
                  </a:lnTo>
                  <a:lnTo>
                    <a:pt x="11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11" y="35"/>
                  </a:lnTo>
                  <a:lnTo>
                    <a:pt x="17" y="35"/>
                  </a:lnTo>
                  <a:lnTo>
                    <a:pt x="23" y="26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3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8" name="Freeform 495"/>
            <p:cNvSpPr>
              <a:spLocks/>
            </p:cNvSpPr>
            <p:nvPr/>
          </p:nvSpPr>
          <p:spPr bwMode="auto">
            <a:xfrm>
              <a:off x="2500" y="2500"/>
              <a:ext cx="91" cy="121"/>
            </a:xfrm>
            <a:custGeom>
              <a:avLst/>
              <a:gdLst>
                <a:gd name="T0" fmla="*/ 73 w 123"/>
                <a:gd name="T1" fmla="*/ 119 h 133"/>
                <a:gd name="T2" fmla="*/ 91 w 123"/>
                <a:gd name="T3" fmla="*/ 106 h 133"/>
                <a:gd name="T4" fmla="*/ 116 w 123"/>
                <a:gd name="T5" fmla="*/ 71 h 133"/>
                <a:gd name="T6" fmla="*/ 116 w 123"/>
                <a:gd name="T7" fmla="*/ 62 h 133"/>
                <a:gd name="T8" fmla="*/ 116 w 123"/>
                <a:gd name="T9" fmla="*/ 27 h 133"/>
                <a:gd name="T10" fmla="*/ 122 w 123"/>
                <a:gd name="T11" fmla="*/ 9 h 133"/>
                <a:gd name="T12" fmla="*/ 116 w 123"/>
                <a:gd name="T13" fmla="*/ 5 h 133"/>
                <a:gd name="T14" fmla="*/ 98 w 123"/>
                <a:gd name="T15" fmla="*/ 9 h 133"/>
                <a:gd name="T16" fmla="*/ 85 w 123"/>
                <a:gd name="T17" fmla="*/ 18 h 133"/>
                <a:gd name="T18" fmla="*/ 67 w 123"/>
                <a:gd name="T19" fmla="*/ 18 h 133"/>
                <a:gd name="T20" fmla="*/ 49 w 123"/>
                <a:gd name="T21" fmla="*/ 0 h 133"/>
                <a:gd name="T22" fmla="*/ 30 w 123"/>
                <a:gd name="T23" fmla="*/ 0 h 133"/>
                <a:gd name="T24" fmla="*/ 18 w 123"/>
                <a:gd name="T25" fmla="*/ 0 h 133"/>
                <a:gd name="T26" fmla="*/ 6 w 123"/>
                <a:gd name="T27" fmla="*/ 5 h 133"/>
                <a:gd name="T28" fmla="*/ 6 w 123"/>
                <a:gd name="T29" fmla="*/ 14 h 133"/>
                <a:gd name="T30" fmla="*/ 18 w 123"/>
                <a:gd name="T31" fmla="*/ 40 h 133"/>
                <a:gd name="T32" fmla="*/ 0 w 123"/>
                <a:gd name="T33" fmla="*/ 57 h 133"/>
                <a:gd name="T34" fmla="*/ 0 w 123"/>
                <a:gd name="T35" fmla="*/ 62 h 133"/>
                <a:gd name="T36" fmla="*/ 6 w 123"/>
                <a:gd name="T37" fmla="*/ 66 h 133"/>
                <a:gd name="T38" fmla="*/ 6 w 123"/>
                <a:gd name="T39" fmla="*/ 75 h 133"/>
                <a:gd name="T40" fmla="*/ 0 w 123"/>
                <a:gd name="T41" fmla="*/ 84 h 133"/>
                <a:gd name="T42" fmla="*/ 55 w 123"/>
                <a:gd name="T43" fmla="*/ 119 h 133"/>
                <a:gd name="T44" fmla="*/ 61 w 123"/>
                <a:gd name="T45" fmla="*/ 123 h 133"/>
                <a:gd name="T46" fmla="*/ 67 w 123"/>
                <a:gd name="T47" fmla="*/ 132 h 133"/>
                <a:gd name="T48" fmla="*/ 73 w 123"/>
                <a:gd name="T49" fmla="*/ 119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33"/>
                <a:gd name="T77" fmla="*/ 123 w 12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33">
                  <a:moveTo>
                    <a:pt x="73" y="119"/>
                  </a:moveTo>
                  <a:lnTo>
                    <a:pt x="91" y="106"/>
                  </a:lnTo>
                  <a:lnTo>
                    <a:pt x="116" y="71"/>
                  </a:lnTo>
                  <a:lnTo>
                    <a:pt x="116" y="62"/>
                  </a:lnTo>
                  <a:lnTo>
                    <a:pt x="116" y="27"/>
                  </a:lnTo>
                  <a:lnTo>
                    <a:pt x="122" y="9"/>
                  </a:lnTo>
                  <a:lnTo>
                    <a:pt x="116" y="5"/>
                  </a:lnTo>
                  <a:lnTo>
                    <a:pt x="98" y="9"/>
                  </a:lnTo>
                  <a:lnTo>
                    <a:pt x="85" y="18"/>
                  </a:lnTo>
                  <a:lnTo>
                    <a:pt x="67" y="18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5"/>
                  </a:lnTo>
                  <a:lnTo>
                    <a:pt x="6" y="14"/>
                  </a:lnTo>
                  <a:lnTo>
                    <a:pt x="18" y="40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0" y="84"/>
                  </a:lnTo>
                  <a:lnTo>
                    <a:pt x="55" y="119"/>
                  </a:lnTo>
                  <a:lnTo>
                    <a:pt x="61" y="123"/>
                  </a:lnTo>
                  <a:lnTo>
                    <a:pt x="67" y="132"/>
                  </a:lnTo>
                  <a:lnTo>
                    <a:pt x="73" y="119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29" name="Freeform 496"/>
            <p:cNvSpPr>
              <a:spLocks/>
            </p:cNvSpPr>
            <p:nvPr/>
          </p:nvSpPr>
          <p:spPr bwMode="auto">
            <a:xfrm>
              <a:off x="2500" y="2500"/>
              <a:ext cx="91" cy="121"/>
            </a:xfrm>
            <a:custGeom>
              <a:avLst/>
              <a:gdLst>
                <a:gd name="T0" fmla="*/ 73 w 123"/>
                <a:gd name="T1" fmla="*/ 119 h 133"/>
                <a:gd name="T2" fmla="*/ 91 w 123"/>
                <a:gd name="T3" fmla="*/ 106 h 133"/>
                <a:gd name="T4" fmla="*/ 116 w 123"/>
                <a:gd name="T5" fmla="*/ 71 h 133"/>
                <a:gd name="T6" fmla="*/ 116 w 123"/>
                <a:gd name="T7" fmla="*/ 62 h 133"/>
                <a:gd name="T8" fmla="*/ 116 w 123"/>
                <a:gd name="T9" fmla="*/ 27 h 133"/>
                <a:gd name="T10" fmla="*/ 122 w 123"/>
                <a:gd name="T11" fmla="*/ 9 h 133"/>
                <a:gd name="T12" fmla="*/ 116 w 123"/>
                <a:gd name="T13" fmla="*/ 5 h 133"/>
                <a:gd name="T14" fmla="*/ 98 w 123"/>
                <a:gd name="T15" fmla="*/ 9 h 133"/>
                <a:gd name="T16" fmla="*/ 85 w 123"/>
                <a:gd name="T17" fmla="*/ 18 h 133"/>
                <a:gd name="T18" fmla="*/ 67 w 123"/>
                <a:gd name="T19" fmla="*/ 18 h 133"/>
                <a:gd name="T20" fmla="*/ 49 w 123"/>
                <a:gd name="T21" fmla="*/ 0 h 133"/>
                <a:gd name="T22" fmla="*/ 30 w 123"/>
                <a:gd name="T23" fmla="*/ 0 h 133"/>
                <a:gd name="T24" fmla="*/ 18 w 123"/>
                <a:gd name="T25" fmla="*/ 0 h 133"/>
                <a:gd name="T26" fmla="*/ 6 w 123"/>
                <a:gd name="T27" fmla="*/ 5 h 133"/>
                <a:gd name="T28" fmla="*/ 6 w 123"/>
                <a:gd name="T29" fmla="*/ 14 h 133"/>
                <a:gd name="T30" fmla="*/ 18 w 123"/>
                <a:gd name="T31" fmla="*/ 40 h 133"/>
                <a:gd name="T32" fmla="*/ 0 w 123"/>
                <a:gd name="T33" fmla="*/ 57 h 133"/>
                <a:gd name="T34" fmla="*/ 0 w 123"/>
                <a:gd name="T35" fmla="*/ 62 h 133"/>
                <a:gd name="T36" fmla="*/ 6 w 123"/>
                <a:gd name="T37" fmla="*/ 66 h 133"/>
                <a:gd name="T38" fmla="*/ 6 w 123"/>
                <a:gd name="T39" fmla="*/ 75 h 133"/>
                <a:gd name="T40" fmla="*/ 0 w 123"/>
                <a:gd name="T41" fmla="*/ 84 h 133"/>
                <a:gd name="T42" fmla="*/ 55 w 123"/>
                <a:gd name="T43" fmla="*/ 119 h 133"/>
                <a:gd name="T44" fmla="*/ 61 w 123"/>
                <a:gd name="T45" fmla="*/ 123 h 133"/>
                <a:gd name="T46" fmla="*/ 67 w 123"/>
                <a:gd name="T47" fmla="*/ 132 h 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3"/>
                <a:gd name="T73" fmla="*/ 0 h 133"/>
                <a:gd name="T74" fmla="*/ 123 w 123"/>
                <a:gd name="T75" fmla="*/ 133 h 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3" h="133">
                  <a:moveTo>
                    <a:pt x="73" y="119"/>
                  </a:moveTo>
                  <a:lnTo>
                    <a:pt x="91" y="106"/>
                  </a:lnTo>
                  <a:lnTo>
                    <a:pt x="116" y="71"/>
                  </a:lnTo>
                  <a:lnTo>
                    <a:pt x="116" y="62"/>
                  </a:lnTo>
                  <a:lnTo>
                    <a:pt x="116" y="27"/>
                  </a:lnTo>
                  <a:lnTo>
                    <a:pt x="122" y="9"/>
                  </a:lnTo>
                  <a:lnTo>
                    <a:pt x="116" y="5"/>
                  </a:lnTo>
                  <a:lnTo>
                    <a:pt x="98" y="9"/>
                  </a:lnTo>
                  <a:lnTo>
                    <a:pt x="85" y="18"/>
                  </a:lnTo>
                  <a:lnTo>
                    <a:pt x="67" y="18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5"/>
                  </a:lnTo>
                  <a:lnTo>
                    <a:pt x="6" y="14"/>
                  </a:lnTo>
                  <a:lnTo>
                    <a:pt x="18" y="40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0" y="84"/>
                  </a:lnTo>
                  <a:lnTo>
                    <a:pt x="55" y="119"/>
                  </a:lnTo>
                  <a:lnTo>
                    <a:pt x="61" y="123"/>
                  </a:lnTo>
                  <a:lnTo>
                    <a:pt x="67" y="13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0" name="Freeform 497"/>
            <p:cNvSpPr>
              <a:spLocks/>
            </p:cNvSpPr>
            <p:nvPr/>
          </p:nvSpPr>
          <p:spPr bwMode="auto">
            <a:xfrm>
              <a:off x="2253" y="2485"/>
              <a:ext cx="222" cy="253"/>
            </a:xfrm>
            <a:custGeom>
              <a:avLst/>
              <a:gdLst>
                <a:gd name="T0" fmla="*/ 23 w 299"/>
                <a:gd name="T1" fmla="*/ 143 h 277"/>
                <a:gd name="T2" fmla="*/ 46 w 299"/>
                <a:gd name="T3" fmla="*/ 138 h 277"/>
                <a:gd name="T4" fmla="*/ 58 w 299"/>
                <a:gd name="T5" fmla="*/ 134 h 277"/>
                <a:gd name="T6" fmla="*/ 64 w 299"/>
                <a:gd name="T7" fmla="*/ 125 h 277"/>
                <a:gd name="T8" fmla="*/ 76 w 299"/>
                <a:gd name="T9" fmla="*/ 92 h 277"/>
                <a:gd name="T10" fmla="*/ 82 w 299"/>
                <a:gd name="T11" fmla="*/ 79 h 277"/>
                <a:gd name="T12" fmla="*/ 82 w 299"/>
                <a:gd name="T13" fmla="*/ 56 h 277"/>
                <a:gd name="T14" fmla="*/ 87 w 299"/>
                <a:gd name="T15" fmla="*/ 37 h 277"/>
                <a:gd name="T16" fmla="*/ 82 w 299"/>
                <a:gd name="T17" fmla="*/ 19 h 277"/>
                <a:gd name="T18" fmla="*/ 93 w 299"/>
                <a:gd name="T19" fmla="*/ 10 h 277"/>
                <a:gd name="T20" fmla="*/ 111 w 299"/>
                <a:gd name="T21" fmla="*/ 10 h 277"/>
                <a:gd name="T22" fmla="*/ 117 w 299"/>
                <a:gd name="T23" fmla="*/ 14 h 277"/>
                <a:gd name="T24" fmla="*/ 140 w 299"/>
                <a:gd name="T25" fmla="*/ 10 h 277"/>
                <a:gd name="T26" fmla="*/ 152 w 299"/>
                <a:gd name="T27" fmla="*/ 10 h 277"/>
                <a:gd name="T28" fmla="*/ 210 w 299"/>
                <a:gd name="T29" fmla="*/ 5 h 277"/>
                <a:gd name="T30" fmla="*/ 240 w 299"/>
                <a:gd name="T31" fmla="*/ 14 h 277"/>
                <a:gd name="T32" fmla="*/ 257 w 299"/>
                <a:gd name="T33" fmla="*/ 23 h 277"/>
                <a:gd name="T34" fmla="*/ 280 w 299"/>
                <a:gd name="T35" fmla="*/ 28 h 277"/>
                <a:gd name="T36" fmla="*/ 280 w 299"/>
                <a:gd name="T37" fmla="*/ 42 h 277"/>
                <a:gd name="T38" fmla="*/ 280 w 299"/>
                <a:gd name="T39" fmla="*/ 56 h 277"/>
                <a:gd name="T40" fmla="*/ 269 w 299"/>
                <a:gd name="T41" fmla="*/ 79 h 277"/>
                <a:gd name="T42" fmla="*/ 269 w 299"/>
                <a:gd name="T43" fmla="*/ 115 h 277"/>
                <a:gd name="T44" fmla="*/ 280 w 299"/>
                <a:gd name="T45" fmla="*/ 157 h 277"/>
                <a:gd name="T46" fmla="*/ 286 w 299"/>
                <a:gd name="T47" fmla="*/ 198 h 277"/>
                <a:gd name="T48" fmla="*/ 280 w 299"/>
                <a:gd name="T49" fmla="*/ 207 h 277"/>
                <a:gd name="T50" fmla="*/ 263 w 299"/>
                <a:gd name="T51" fmla="*/ 212 h 277"/>
                <a:gd name="T52" fmla="*/ 263 w 299"/>
                <a:gd name="T53" fmla="*/ 230 h 277"/>
                <a:gd name="T54" fmla="*/ 275 w 299"/>
                <a:gd name="T55" fmla="*/ 253 h 277"/>
                <a:gd name="T56" fmla="*/ 292 w 299"/>
                <a:gd name="T57" fmla="*/ 258 h 277"/>
                <a:gd name="T58" fmla="*/ 292 w 299"/>
                <a:gd name="T59" fmla="*/ 276 h 277"/>
                <a:gd name="T60" fmla="*/ 269 w 299"/>
                <a:gd name="T61" fmla="*/ 272 h 277"/>
                <a:gd name="T62" fmla="*/ 245 w 299"/>
                <a:gd name="T63" fmla="*/ 249 h 277"/>
                <a:gd name="T64" fmla="*/ 240 w 299"/>
                <a:gd name="T65" fmla="*/ 249 h 277"/>
                <a:gd name="T66" fmla="*/ 222 w 299"/>
                <a:gd name="T67" fmla="*/ 249 h 277"/>
                <a:gd name="T68" fmla="*/ 199 w 299"/>
                <a:gd name="T69" fmla="*/ 244 h 277"/>
                <a:gd name="T70" fmla="*/ 187 w 299"/>
                <a:gd name="T71" fmla="*/ 240 h 277"/>
                <a:gd name="T72" fmla="*/ 175 w 299"/>
                <a:gd name="T73" fmla="*/ 235 h 277"/>
                <a:gd name="T74" fmla="*/ 163 w 299"/>
                <a:gd name="T75" fmla="*/ 235 h 277"/>
                <a:gd name="T76" fmla="*/ 128 w 299"/>
                <a:gd name="T77" fmla="*/ 235 h 277"/>
                <a:gd name="T78" fmla="*/ 128 w 299"/>
                <a:gd name="T79" fmla="*/ 226 h 277"/>
                <a:gd name="T80" fmla="*/ 128 w 299"/>
                <a:gd name="T81" fmla="*/ 212 h 277"/>
                <a:gd name="T82" fmla="*/ 123 w 299"/>
                <a:gd name="T83" fmla="*/ 189 h 277"/>
                <a:gd name="T84" fmla="*/ 111 w 299"/>
                <a:gd name="T85" fmla="*/ 180 h 277"/>
                <a:gd name="T86" fmla="*/ 99 w 299"/>
                <a:gd name="T87" fmla="*/ 184 h 277"/>
                <a:gd name="T88" fmla="*/ 93 w 299"/>
                <a:gd name="T89" fmla="*/ 198 h 277"/>
                <a:gd name="T90" fmla="*/ 58 w 299"/>
                <a:gd name="T91" fmla="*/ 166 h 277"/>
                <a:gd name="T92" fmla="*/ 41 w 299"/>
                <a:gd name="T93" fmla="*/ 166 h 277"/>
                <a:gd name="T94" fmla="*/ 23 w 299"/>
                <a:gd name="T95" fmla="*/ 171 h 277"/>
                <a:gd name="T96" fmla="*/ 0 w 299"/>
                <a:gd name="T97" fmla="*/ 161 h 2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9"/>
                <a:gd name="T148" fmla="*/ 0 h 277"/>
                <a:gd name="T149" fmla="*/ 299 w 299"/>
                <a:gd name="T150" fmla="*/ 277 h 2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9" h="277">
                  <a:moveTo>
                    <a:pt x="0" y="161"/>
                  </a:moveTo>
                  <a:lnTo>
                    <a:pt x="23" y="143"/>
                  </a:lnTo>
                  <a:lnTo>
                    <a:pt x="29" y="143"/>
                  </a:lnTo>
                  <a:lnTo>
                    <a:pt x="46" y="138"/>
                  </a:lnTo>
                  <a:lnTo>
                    <a:pt x="52" y="138"/>
                  </a:lnTo>
                  <a:lnTo>
                    <a:pt x="58" y="134"/>
                  </a:lnTo>
                  <a:lnTo>
                    <a:pt x="58" y="129"/>
                  </a:lnTo>
                  <a:lnTo>
                    <a:pt x="64" y="125"/>
                  </a:lnTo>
                  <a:lnTo>
                    <a:pt x="70" y="111"/>
                  </a:lnTo>
                  <a:lnTo>
                    <a:pt x="76" y="92"/>
                  </a:lnTo>
                  <a:lnTo>
                    <a:pt x="76" y="88"/>
                  </a:lnTo>
                  <a:lnTo>
                    <a:pt x="82" y="79"/>
                  </a:lnTo>
                  <a:lnTo>
                    <a:pt x="82" y="69"/>
                  </a:lnTo>
                  <a:lnTo>
                    <a:pt x="82" y="56"/>
                  </a:lnTo>
                  <a:lnTo>
                    <a:pt x="82" y="51"/>
                  </a:lnTo>
                  <a:lnTo>
                    <a:pt x="87" y="37"/>
                  </a:lnTo>
                  <a:lnTo>
                    <a:pt x="87" y="28"/>
                  </a:lnTo>
                  <a:lnTo>
                    <a:pt x="82" y="19"/>
                  </a:lnTo>
                  <a:lnTo>
                    <a:pt x="87" y="14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1" y="10"/>
                  </a:lnTo>
                  <a:lnTo>
                    <a:pt x="111" y="14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40" y="10"/>
                  </a:lnTo>
                  <a:lnTo>
                    <a:pt x="146" y="10"/>
                  </a:lnTo>
                  <a:lnTo>
                    <a:pt x="152" y="10"/>
                  </a:lnTo>
                  <a:lnTo>
                    <a:pt x="204" y="0"/>
                  </a:lnTo>
                  <a:lnTo>
                    <a:pt x="210" y="5"/>
                  </a:lnTo>
                  <a:lnTo>
                    <a:pt x="234" y="14"/>
                  </a:lnTo>
                  <a:lnTo>
                    <a:pt x="240" y="14"/>
                  </a:lnTo>
                  <a:lnTo>
                    <a:pt x="251" y="23"/>
                  </a:lnTo>
                  <a:lnTo>
                    <a:pt x="257" y="23"/>
                  </a:lnTo>
                  <a:lnTo>
                    <a:pt x="280" y="23"/>
                  </a:lnTo>
                  <a:lnTo>
                    <a:pt x="280" y="28"/>
                  </a:lnTo>
                  <a:lnTo>
                    <a:pt x="280" y="37"/>
                  </a:lnTo>
                  <a:lnTo>
                    <a:pt x="280" y="42"/>
                  </a:lnTo>
                  <a:lnTo>
                    <a:pt x="280" y="51"/>
                  </a:lnTo>
                  <a:lnTo>
                    <a:pt x="280" y="56"/>
                  </a:lnTo>
                  <a:lnTo>
                    <a:pt x="275" y="60"/>
                  </a:lnTo>
                  <a:lnTo>
                    <a:pt x="269" y="79"/>
                  </a:lnTo>
                  <a:lnTo>
                    <a:pt x="269" y="111"/>
                  </a:lnTo>
                  <a:lnTo>
                    <a:pt x="269" y="115"/>
                  </a:lnTo>
                  <a:lnTo>
                    <a:pt x="275" y="125"/>
                  </a:lnTo>
                  <a:lnTo>
                    <a:pt x="280" y="157"/>
                  </a:lnTo>
                  <a:lnTo>
                    <a:pt x="286" y="184"/>
                  </a:lnTo>
                  <a:lnTo>
                    <a:pt x="286" y="198"/>
                  </a:lnTo>
                  <a:lnTo>
                    <a:pt x="286" y="203"/>
                  </a:lnTo>
                  <a:lnTo>
                    <a:pt x="280" y="207"/>
                  </a:lnTo>
                  <a:lnTo>
                    <a:pt x="275" y="207"/>
                  </a:lnTo>
                  <a:lnTo>
                    <a:pt x="263" y="212"/>
                  </a:lnTo>
                  <a:lnTo>
                    <a:pt x="263" y="226"/>
                  </a:lnTo>
                  <a:lnTo>
                    <a:pt x="263" y="230"/>
                  </a:lnTo>
                  <a:lnTo>
                    <a:pt x="269" y="240"/>
                  </a:lnTo>
                  <a:lnTo>
                    <a:pt x="275" y="253"/>
                  </a:lnTo>
                  <a:lnTo>
                    <a:pt x="280" y="258"/>
                  </a:lnTo>
                  <a:lnTo>
                    <a:pt x="292" y="258"/>
                  </a:lnTo>
                  <a:lnTo>
                    <a:pt x="298" y="276"/>
                  </a:lnTo>
                  <a:lnTo>
                    <a:pt x="292" y="276"/>
                  </a:lnTo>
                  <a:lnTo>
                    <a:pt x="286" y="276"/>
                  </a:lnTo>
                  <a:lnTo>
                    <a:pt x="269" y="272"/>
                  </a:lnTo>
                  <a:lnTo>
                    <a:pt x="257" y="263"/>
                  </a:lnTo>
                  <a:lnTo>
                    <a:pt x="245" y="249"/>
                  </a:lnTo>
                  <a:lnTo>
                    <a:pt x="240" y="244"/>
                  </a:lnTo>
                  <a:lnTo>
                    <a:pt x="240" y="249"/>
                  </a:lnTo>
                  <a:lnTo>
                    <a:pt x="228" y="249"/>
                  </a:lnTo>
                  <a:lnTo>
                    <a:pt x="222" y="249"/>
                  </a:lnTo>
                  <a:lnTo>
                    <a:pt x="210" y="249"/>
                  </a:lnTo>
                  <a:lnTo>
                    <a:pt x="199" y="244"/>
                  </a:lnTo>
                  <a:lnTo>
                    <a:pt x="187" y="244"/>
                  </a:lnTo>
                  <a:lnTo>
                    <a:pt x="187" y="240"/>
                  </a:lnTo>
                  <a:lnTo>
                    <a:pt x="181" y="235"/>
                  </a:lnTo>
                  <a:lnTo>
                    <a:pt x="175" y="235"/>
                  </a:lnTo>
                  <a:lnTo>
                    <a:pt x="169" y="235"/>
                  </a:lnTo>
                  <a:lnTo>
                    <a:pt x="163" y="235"/>
                  </a:lnTo>
                  <a:lnTo>
                    <a:pt x="140" y="235"/>
                  </a:lnTo>
                  <a:lnTo>
                    <a:pt x="128" y="235"/>
                  </a:lnTo>
                  <a:lnTo>
                    <a:pt x="128" y="230"/>
                  </a:lnTo>
                  <a:lnTo>
                    <a:pt x="128" y="226"/>
                  </a:lnTo>
                  <a:lnTo>
                    <a:pt x="128" y="217"/>
                  </a:lnTo>
                  <a:lnTo>
                    <a:pt x="128" y="212"/>
                  </a:lnTo>
                  <a:lnTo>
                    <a:pt x="128" y="203"/>
                  </a:lnTo>
                  <a:lnTo>
                    <a:pt x="123" y="189"/>
                  </a:lnTo>
                  <a:lnTo>
                    <a:pt x="111" y="189"/>
                  </a:lnTo>
                  <a:lnTo>
                    <a:pt x="111" y="180"/>
                  </a:lnTo>
                  <a:lnTo>
                    <a:pt x="99" y="180"/>
                  </a:lnTo>
                  <a:lnTo>
                    <a:pt x="99" y="184"/>
                  </a:lnTo>
                  <a:lnTo>
                    <a:pt x="99" y="189"/>
                  </a:lnTo>
                  <a:lnTo>
                    <a:pt x="93" y="198"/>
                  </a:lnTo>
                  <a:lnTo>
                    <a:pt x="70" y="198"/>
                  </a:lnTo>
                  <a:lnTo>
                    <a:pt x="58" y="166"/>
                  </a:lnTo>
                  <a:lnTo>
                    <a:pt x="52" y="166"/>
                  </a:lnTo>
                  <a:lnTo>
                    <a:pt x="41" y="166"/>
                  </a:lnTo>
                  <a:lnTo>
                    <a:pt x="29" y="166"/>
                  </a:lnTo>
                  <a:lnTo>
                    <a:pt x="23" y="171"/>
                  </a:lnTo>
                  <a:lnTo>
                    <a:pt x="0" y="175"/>
                  </a:lnTo>
                  <a:lnTo>
                    <a:pt x="0" y="16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1" name="Freeform 498"/>
            <p:cNvSpPr>
              <a:spLocks/>
            </p:cNvSpPr>
            <p:nvPr/>
          </p:nvSpPr>
          <p:spPr bwMode="auto">
            <a:xfrm>
              <a:off x="2452" y="2571"/>
              <a:ext cx="20" cy="28"/>
            </a:xfrm>
            <a:custGeom>
              <a:avLst/>
              <a:gdLst>
                <a:gd name="T0" fmla="*/ 0 w 24"/>
                <a:gd name="T1" fmla="*/ 8 h 31"/>
                <a:gd name="T2" fmla="*/ 23 w 24"/>
                <a:gd name="T3" fmla="*/ 0 h 31"/>
                <a:gd name="T4" fmla="*/ 23 w 24"/>
                <a:gd name="T5" fmla="*/ 4 h 31"/>
                <a:gd name="T6" fmla="*/ 23 w 24"/>
                <a:gd name="T7" fmla="*/ 8 h 31"/>
                <a:gd name="T8" fmla="*/ 23 w 24"/>
                <a:gd name="T9" fmla="*/ 13 h 31"/>
                <a:gd name="T10" fmla="*/ 23 w 24"/>
                <a:gd name="T11" fmla="*/ 17 h 31"/>
                <a:gd name="T12" fmla="*/ 23 w 24"/>
                <a:gd name="T13" fmla="*/ 26 h 31"/>
                <a:gd name="T14" fmla="*/ 17 w 24"/>
                <a:gd name="T15" fmla="*/ 30 h 31"/>
                <a:gd name="T16" fmla="*/ 11 w 24"/>
                <a:gd name="T17" fmla="*/ 30 h 31"/>
                <a:gd name="T18" fmla="*/ 6 w 24"/>
                <a:gd name="T19" fmla="*/ 30 h 31"/>
                <a:gd name="T20" fmla="*/ 0 w 24"/>
                <a:gd name="T21" fmla="*/ 30 h 31"/>
                <a:gd name="T22" fmla="*/ 0 w 24"/>
                <a:gd name="T23" fmla="*/ 21 h 31"/>
                <a:gd name="T24" fmla="*/ 0 w 24"/>
                <a:gd name="T25" fmla="*/ 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1"/>
                <a:gd name="T41" fmla="*/ 24 w 24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1">
                  <a:moveTo>
                    <a:pt x="0" y="8"/>
                  </a:move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7"/>
                  </a:lnTo>
                  <a:lnTo>
                    <a:pt x="23" y="26"/>
                  </a:lnTo>
                  <a:lnTo>
                    <a:pt x="17" y="30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2" name="Freeform 499"/>
            <p:cNvSpPr>
              <a:spLocks/>
            </p:cNvSpPr>
            <p:nvPr/>
          </p:nvSpPr>
          <p:spPr bwMode="auto">
            <a:xfrm>
              <a:off x="2451" y="2504"/>
              <a:ext cx="63" cy="76"/>
            </a:xfrm>
            <a:custGeom>
              <a:avLst/>
              <a:gdLst>
                <a:gd name="T0" fmla="*/ 18 w 84"/>
                <a:gd name="T1" fmla="*/ 4 h 83"/>
                <a:gd name="T2" fmla="*/ 18 w 84"/>
                <a:gd name="T3" fmla="*/ 9 h 83"/>
                <a:gd name="T4" fmla="*/ 18 w 84"/>
                <a:gd name="T5" fmla="*/ 17 h 83"/>
                <a:gd name="T6" fmla="*/ 12 w 84"/>
                <a:gd name="T7" fmla="*/ 22 h 83"/>
                <a:gd name="T8" fmla="*/ 12 w 84"/>
                <a:gd name="T9" fmla="*/ 26 h 83"/>
                <a:gd name="T10" fmla="*/ 12 w 84"/>
                <a:gd name="T11" fmla="*/ 30 h 83"/>
                <a:gd name="T12" fmla="*/ 12 w 84"/>
                <a:gd name="T13" fmla="*/ 35 h 83"/>
                <a:gd name="T14" fmla="*/ 6 w 84"/>
                <a:gd name="T15" fmla="*/ 43 h 83"/>
                <a:gd name="T16" fmla="*/ 6 w 84"/>
                <a:gd name="T17" fmla="*/ 52 h 83"/>
                <a:gd name="T18" fmla="*/ 0 w 84"/>
                <a:gd name="T19" fmla="*/ 56 h 83"/>
                <a:gd name="T20" fmla="*/ 0 w 84"/>
                <a:gd name="T21" fmla="*/ 60 h 83"/>
                <a:gd name="T22" fmla="*/ 0 w 84"/>
                <a:gd name="T23" fmla="*/ 69 h 83"/>
                <a:gd name="T24" fmla="*/ 0 w 84"/>
                <a:gd name="T25" fmla="*/ 78 h 83"/>
                <a:gd name="T26" fmla="*/ 0 w 84"/>
                <a:gd name="T27" fmla="*/ 82 h 83"/>
                <a:gd name="T28" fmla="*/ 6 w 84"/>
                <a:gd name="T29" fmla="*/ 82 h 83"/>
                <a:gd name="T30" fmla="*/ 12 w 84"/>
                <a:gd name="T31" fmla="*/ 78 h 83"/>
                <a:gd name="T32" fmla="*/ 30 w 84"/>
                <a:gd name="T33" fmla="*/ 73 h 83"/>
                <a:gd name="T34" fmla="*/ 47 w 84"/>
                <a:gd name="T35" fmla="*/ 60 h 83"/>
                <a:gd name="T36" fmla="*/ 47 w 84"/>
                <a:gd name="T37" fmla="*/ 56 h 83"/>
                <a:gd name="T38" fmla="*/ 53 w 84"/>
                <a:gd name="T39" fmla="*/ 52 h 83"/>
                <a:gd name="T40" fmla="*/ 65 w 84"/>
                <a:gd name="T41" fmla="*/ 52 h 83"/>
                <a:gd name="T42" fmla="*/ 83 w 84"/>
                <a:gd name="T43" fmla="*/ 35 h 83"/>
                <a:gd name="T44" fmla="*/ 77 w 84"/>
                <a:gd name="T45" fmla="*/ 13 h 83"/>
                <a:gd name="T46" fmla="*/ 77 w 84"/>
                <a:gd name="T47" fmla="*/ 9 h 83"/>
                <a:gd name="T48" fmla="*/ 77 w 84"/>
                <a:gd name="T49" fmla="*/ 4 h 83"/>
                <a:gd name="T50" fmla="*/ 71 w 84"/>
                <a:gd name="T51" fmla="*/ 0 h 83"/>
                <a:gd name="T52" fmla="*/ 65 w 84"/>
                <a:gd name="T53" fmla="*/ 0 h 83"/>
                <a:gd name="T54" fmla="*/ 59 w 84"/>
                <a:gd name="T55" fmla="*/ 4 h 83"/>
                <a:gd name="T56" fmla="*/ 53 w 84"/>
                <a:gd name="T57" fmla="*/ 4 h 83"/>
                <a:gd name="T58" fmla="*/ 47 w 84"/>
                <a:gd name="T59" fmla="*/ 4 h 83"/>
                <a:gd name="T60" fmla="*/ 24 w 84"/>
                <a:gd name="T61" fmla="*/ 4 h 83"/>
                <a:gd name="T62" fmla="*/ 18 w 84"/>
                <a:gd name="T63" fmla="*/ 4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83"/>
                <a:gd name="T98" fmla="*/ 84 w 84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83">
                  <a:moveTo>
                    <a:pt x="18" y="4"/>
                  </a:moveTo>
                  <a:lnTo>
                    <a:pt x="18" y="9"/>
                  </a:lnTo>
                  <a:lnTo>
                    <a:pt x="18" y="17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6" y="43"/>
                  </a:lnTo>
                  <a:lnTo>
                    <a:pt x="6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12" y="78"/>
                  </a:lnTo>
                  <a:lnTo>
                    <a:pt x="30" y="73"/>
                  </a:lnTo>
                  <a:lnTo>
                    <a:pt x="47" y="60"/>
                  </a:lnTo>
                  <a:lnTo>
                    <a:pt x="47" y="56"/>
                  </a:lnTo>
                  <a:lnTo>
                    <a:pt x="53" y="52"/>
                  </a:lnTo>
                  <a:lnTo>
                    <a:pt x="65" y="52"/>
                  </a:lnTo>
                  <a:lnTo>
                    <a:pt x="83" y="35"/>
                  </a:lnTo>
                  <a:lnTo>
                    <a:pt x="77" y="13"/>
                  </a:lnTo>
                  <a:lnTo>
                    <a:pt x="77" y="9"/>
                  </a:lnTo>
                  <a:lnTo>
                    <a:pt x="77" y="4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4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24" y="4"/>
                  </a:lnTo>
                  <a:lnTo>
                    <a:pt x="18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3" name="Freeform 500"/>
            <p:cNvSpPr>
              <a:spLocks/>
            </p:cNvSpPr>
            <p:nvPr/>
          </p:nvSpPr>
          <p:spPr bwMode="auto">
            <a:xfrm>
              <a:off x="1554" y="1445"/>
              <a:ext cx="119" cy="99"/>
            </a:xfrm>
            <a:custGeom>
              <a:avLst/>
              <a:gdLst>
                <a:gd name="T0" fmla="*/ 17 w 161"/>
                <a:gd name="T1" fmla="*/ 5 h 109"/>
                <a:gd name="T2" fmla="*/ 0 w 161"/>
                <a:gd name="T3" fmla="*/ 35 h 109"/>
                <a:gd name="T4" fmla="*/ 21 w 161"/>
                <a:gd name="T5" fmla="*/ 40 h 109"/>
                <a:gd name="T6" fmla="*/ 29 w 161"/>
                <a:gd name="T7" fmla="*/ 50 h 109"/>
                <a:gd name="T8" fmla="*/ 8 w 161"/>
                <a:gd name="T9" fmla="*/ 58 h 109"/>
                <a:gd name="T10" fmla="*/ 4 w 161"/>
                <a:gd name="T11" fmla="*/ 58 h 109"/>
                <a:gd name="T12" fmla="*/ 4 w 161"/>
                <a:gd name="T13" fmla="*/ 63 h 109"/>
                <a:gd name="T14" fmla="*/ 0 w 161"/>
                <a:gd name="T15" fmla="*/ 65 h 109"/>
                <a:gd name="T16" fmla="*/ 8 w 161"/>
                <a:gd name="T17" fmla="*/ 73 h 109"/>
                <a:gd name="T18" fmla="*/ 25 w 161"/>
                <a:gd name="T19" fmla="*/ 73 h 109"/>
                <a:gd name="T20" fmla="*/ 45 w 161"/>
                <a:gd name="T21" fmla="*/ 93 h 109"/>
                <a:gd name="T22" fmla="*/ 70 w 161"/>
                <a:gd name="T23" fmla="*/ 108 h 109"/>
                <a:gd name="T24" fmla="*/ 74 w 161"/>
                <a:gd name="T25" fmla="*/ 108 h 109"/>
                <a:gd name="T26" fmla="*/ 78 w 161"/>
                <a:gd name="T27" fmla="*/ 105 h 109"/>
                <a:gd name="T28" fmla="*/ 86 w 161"/>
                <a:gd name="T29" fmla="*/ 98 h 109"/>
                <a:gd name="T30" fmla="*/ 94 w 161"/>
                <a:gd name="T31" fmla="*/ 95 h 109"/>
                <a:gd name="T32" fmla="*/ 103 w 161"/>
                <a:gd name="T33" fmla="*/ 95 h 109"/>
                <a:gd name="T34" fmla="*/ 111 w 161"/>
                <a:gd name="T35" fmla="*/ 98 h 109"/>
                <a:gd name="T36" fmla="*/ 115 w 161"/>
                <a:gd name="T37" fmla="*/ 98 h 109"/>
                <a:gd name="T38" fmla="*/ 119 w 161"/>
                <a:gd name="T39" fmla="*/ 98 h 109"/>
                <a:gd name="T40" fmla="*/ 123 w 161"/>
                <a:gd name="T41" fmla="*/ 95 h 109"/>
                <a:gd name="T42" fmla="*/ 139 w 161"/>
                <a:gd name="T43" fmla="*/ 85 h 109"/>
                <a:gd name="T44" fmla="*/ 156 w 161"/>
                <a:gd name="T45" fmla="*/ 68 h 109"/>
                <a:gd name="T46" fmla="*/ 160 w 161"/>
                <a:gd name="T47" fmla="*/ 58 h 109"/>
                <a:gd name="T48" fmla="*/ 160 w 161"/>
                <a:gd name="T49" fmla="*/ 48 h 109"/>
                <a:gd name="T50" fmla="*/ 156 w 161"/>
                <a:gd name="T51" fmla="*/ 45 h 109"/>
                <a:gd name="T52" fmla="*/ 152 w 161"/>
                <a:gd name="T53" fmla="*/ 38 h 109"/>
                <a:gd name="T54" fmla="*/ 144 w 161"/>
                <a:gd name="T55" fmla="*/ 28 h 109"/>
                <a:gd name="T56" fmla="*/ 139 w 161"/>
                <a:gd name="T57" fmla="*/ 25 h 109"/>
                <a:gd name="T58" fmla="*/ 139 w 161"/>
                <a:gd name="T59" fmla="*/ 23 h 109"/>
                <a:gd name="T60" fmla="*/ 139 w 161"/>
                <a:gd name="T61" fmla="*/ 18 h 109"/>
                <a:gd name="T62" fmla="*/ 135 w 161"/>
                <a:gd name="T63" fmla="*/ 13 h 109"/>
                <a:gd name="T64" fmla="*/ 123 w 161"/>
                <a:gd name="T65" fmla="*/ 10 h 109"/>
                <a:gd name="T66" fmla="*/ 119 w 161"/>
                <a:gd name="T67" fmla="*/ 13 h 109"/>
                <a:gd name="T68" fmla="*/ 111 w 161"/>
                <a:gd name="T69" fmla="*/ 15 h 109"/>
                <a:gd name="T70" fmla="*/ 103 w 161"/>
                <a:gd name="T71" fmla="*/ 20 h 109"/>
                <a:gd name="T72" fmla="*/ 98 w 161"/>
                <a:gd name="T73" fmla="*/ 25 h 109"/>
                <a:gd name="T74" fmla="*/ 90 w 161"/>
                <a:gd name="T75" fmla="*/ 25 h 109"/>
                <a:gd name="T76" fmla="*/ 82 w 161"/>
                <a:gd name="T77" fmla="*/ 20 h 109"/>
                <a:gd name="T78" fmla="*/ 82 w 161"/>
                <a:gd name="T79" fmla="*/ 18 h 109"/>
                <a:gd name="T80" fmla="*/ 78 w 161"/>
                <a:gd name="T81" fmla="*/ 13 h 109"/>
                <a:gd name="T82" fmla="*/ 70 w 161"/>
                <a:gd name="T83" fmla="*/ 8 h 109"/>
                <a:gd name="T84" fmla="*/ 62 w 161"/>
                <a:gd name="T85" fmla="*/ 10 h 109"/>
                <a:gd name="T86" fmla="*/ 58 w 161"/>
                <a:gd name="T87" fmla="*/ 15 h 109"/>
                <a:gd name="T88" fmla="*/ 53 w 161"/>
                <a:gd name="T89" fmla="*/ 20 h 109"/>
                <a:gd name="T90" fmla="*/ 53 w 161"/>
                <a:gd name="T91" fmla="*/ 25 h 109"/>
                <a:gd name="T92" fmla="*/ 53 w 161"/>
                <a:gd name="T93" fmla="*/ 30 h 109"/>
                <a:gd name="T94" fmla="*/ 53 w 161"/>
                <a:gd name="T95" fmla="*/ 33 h 109"/>
                <a:gd name="T96" fmla="*/ 49 w 161"/>
                <a:gd name="T97" fmla="*/ 33 h 109"/>
                <a:gd name="T98" fmla="*/ 41 w 161"/>
                <a:gd name="T99" fmla="*/ 25 h 109"/>
                <a:gd name="T100" fmla="*/ 37 w 161"/>
                <a:gd name="T101" fmla="*/ 18 h 109"/>
                <a:gd name="T102" fmla="*/ 29 w 161"/>
                <a:gd name="T103" fmla="*/ 8 h 109"/>
                <a:gd name="T104" fmla="*/ 25 w 161"/>
                <a:gd name="T105" fmla="*/ 3 h 109"/>
                <a:gd name="T106" fmla="*/ 21 w 161"/>
                <a:gd name="T107" fmla="*/ 0 h 109"/>
                <a:gd name="T108" fmla="*/ 21 w 161"/>
                <a:gd name="T109" fmla="*/ 3 h 109"/>
                <a:gd name="T110" fmla="*/ 17 w 161"/>
                <a:gd name="T111" fmla="*/ 5 h 1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1"/>
                <a:gd name="T169" fmla="*/ 0 h 109"/>
                <a:gd name="T170" fmla="*/ 161 w 161"/>
                <a:gd name="T171" fmla="*/ 109 h 1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1" h="109">
                  <a:moveTo>
                    <a:pt x="17" y="5"/>
                  </a:moveTo>
                  <a:lnTo>
                    <a:pt x="0" y="35"/>
                  </a:lnTo>
                  <a:lnTo>
                    <a:pt x="21" y="40"/>
                  </a:lnTo>
                  <a:lnTo>
                    <a:pt x="29" y="50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4" y="63"/>
                  </a:lnTo>
                  <a:lnTo>
                    <a:pt x="0" y="65"/>
                  </a:lnTo>
                  <a:lnTo>
                    <a:pt x="8" y="73"/>
                  </a:lnTo>
                  <a:lnTo>
                    <a:pt x="25" y="73"/>
                  </a:lnTo>
                  <a:lnTo>
                    <a:pt x="45" y="93"/>
                  </a:lnTo>
                  <a:lnTo>
                    <a:pt x="70" y="108"/>
                  </a:lnTo>
                  <a:lnTo>
                    <a:pt x="74" y="108"/>
                  </a:lnTo>
                  <a:lnTo>
                    <a:pt x="78" y="105"/>
                  </a:lnTo>
                  <a:lnTo>
                    <a:pt x="86" y="98"/>
                  </a:lnTo>
                  <a:lnTo>
                    <a:pt x="94" y="95"/>
                  </a:lnTo>
                  <a:lnTo>
                    <a:pt x="103" y="95"/>
                  </a:lnTo>
                  <a:lnTo>
                    <a:pt x="111" y="98"/>
                  </a:lnTo>
                  <a:lnTo>
                    <a:pt x="115" y="98"/>
                  </a:lnTo>
                  <a:lnTo>
                    <a:pt x="119" y="98"/>
                  </a:lnTo>
                  <a:lnTo>
                    <a:pt x="123" y="95"/>
                  </a:lnTo>
                  <a:lnTo>
                    <a:pt x="139" y="85"/>
                  </a:lnTo>
                  <a:lnTo>
                    <a:pt x="156" y="68"/>
                  </a:lnTo>
                  <a:lnTo>
                    <a:pt x="160" y="58"/>
                  </a:lnTo>
                  <a:lnTo>
                    <a:pt x="160" y="48"/>
                  </a:lnTo>
                  <a:lnTo>
                    <a:pt x="156" y="45"/>
                  </a:lnTo>
                  <a:lnTo>
                    <a:pt x="152" y="38"/>
                  </a:lnTo>
                  <a:lnTo>
                    <a:pt x="144" y="28"/>
                  </a:lnTo>
                  <a:lnTo>
                    <a:pt x="139" y="25"/>
                  </a:lnTo>
                  <a:lnTo>
                    <a:pt x="139" y="23"/>
                  </a:lnTo>
                  <a:lnTo>
                    <a:pt x="139" y="18"/>
                  </a:lnTo>
                  <a:lnTo>
                    <a:pt x="135" y="13"/>
                  </a:lnTo>
                  <a:lnTo>
                    <a:pt x="123" y="10"/>
                  </a:lnTo>
                  <a:lnTo>
                    <a:pt x="119" y="13"/>
                  </a:lnTo>
                  <a:lnTo>
                    <a:pt x="111" y="15"/>
                  </a:lnTo>
                  <a:lnTo>
                    <a:pt x="103" y="20"/>
                  </a:lnTo>
                  <a:lnTo>
                    <a:pt x="98" y="25"/>
                  </a:lnTo>
                  <a:lnTo>
                    <a:pt x="90" y="25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78" y="13"/>
                  </a:lnTo>
                  <a:lnTo>
                    <a:pt x="70" y="8"/>
                  </a:lnTo>
                  <a:lnTo>
                    <a:pt x="62" y="10"/>
                  </a:lnTo>
                  <a:lnTo>
                    <a:pt x="58" y="15"/>
                  </a:lnTo>
                  <a:lnTo>
                    <a:pt x="53" y="20"/>
                  </a:lnTo>
                  <a:lnTo>
                    <a:pt x="53" y="25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49" y="33"/>
                  </a:lnTo>
                  <a:lnTo>
                    <a:pt x="41" y="25"/>
                  </a:lnTo>
                  <a:lnTo>
                    <a:pt x="37" y="18"/>
                  </a:lnTo>
                  <a:lnTo>
                    <a:pt x="29" y="8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7" y="5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4" name="Freeform 501"/>
            <p:cNvSpPr>
              <a:spLocks/>
            </p:cNvSpPr>
            <p:nvPr/>
          </p:nvSpPr>
          <p:spPr bwMode="auto">
            <a:xfrm>
              <a:off x="2203" y="1253"/>
              <a:ext cx="285" cy="406"/>
            </a:xfrm>
            <a:custGeom>
              <a:avLst/>
              <a:gdLst>
                <a:gd name="T0" fmla="*/ 351 w 387"/>
                <a:gd name="T1" fmla="*/ 46 h 443"/>
                <a:gd name="T2" fmla="*/ 357 w 387"/>
                <a:gd name="T3" fmla="*/ 44 h 443"/>
                <a:gd name="T4" fmla="*/ 374 w 387"/>
                <a:gd name="T5" fmla="*/ 38 h 443"/>
                <a:gd name="T6" fmla="*/ 374 w 387"/>
                <a:gd name="T7" fmla="*/ 22 h 443"/>
                <a:gd name="T8" fmla="*/ 345 w 387"/>
                <a:gd name="T9" fmla="*/ 3 h 443"/>
                <a:gd name="T10" fmla="*/ 292 w 387"/>
                <a:gd name="T11" fmla="*/ 8 h 443"/>
                <a:gd name="T12" fmla="*/ 263 w 387"/>
                <a:gd name="T13" fmla="*/ 16 h 443"/>
                <a:gd name="T14" fmla="*/ 245 w 387"/>
                <a:gd name="T15" fmla="*/ 25 h 443"/>
                <a:gd name="T16" fmla="*/ 234 w 387"/>
                <a:gd name="T17" fmla="*/ 38 h 443"/>
                <a:gd name="T18" fmla="*/ 216 w 387"/>
                <a:gd name="T19" fmla="*/ 33 h 443"/>
                <a:gd name="T20" fmla="*/ 199 w 387"/>
                <a:gd name="T21" fmla="*/ 49 h 443"/>
                <a:gd name="T22" fmla="*/ 181 w 387"/>
                <a:gd name="T23" fmla="*/ 57 h 443"/>
                <a:gd name="T24" fmla="*/ 169 w 387"/>
                <a:gd name="T25" fmla="*/ 82 h 443"/>
                <a:gd name="T26" fmla="*/ 134 w 387"/>
                <a:gd name="T27" fmla="*/ 160 h 443"/>
                <a:gd name="T28" fmla="*/ 128 w 387"/>
                <a:gd name="T29" fmla="*/ 179 h 443"/>
                <a:gd name="T30" fmla="*/ 117 w 387"/>
                <a:gd name="T31" fmla="*/ 198 h 443"/>
                <a:gd name="T32" fmla="*/ 105 w 387"/>
                <a:gd name="T33" fmla="*/ 220 h 443"/>
                <a:gd name="T34" fmla="*/ 93 w 387"/>
                <a:gd name="T35" fmla="*/ 239 h 443"/>
                <a:gd name="T36" fmla="*/ 35 w 387"/>
                <a:gd name="T37" fmla="*/ 288 h 443"/>
                <a:gd name="T38" fmla="*/ 11 w 387"/>
                <a:gd name="T39" fmla="*/ 312 h 443"/>
                <a:gd name="T40" fmla="*/ 0 w 387"/>
                <a:gd name="T41" fmla="*/ 334 h 443"/>
                <a:gd name="T42" fmla="*/ 5 w 387"/>
                <a:gd name="T43" fmla="*/ 361 h 443"/>
                <a:gd name="T44" fmla="*/ 5 w 387"/>
                <a:gd name="T45" fmla="*/ 372 h 443"/>
                <a:gd name="T46" fmla="*/ 5 w 387"/>
                <a:gd name="T47" fmla="*/ 382 h 443"/>
                <a:gd name="T48" fmla="*/ 0 w 387"/>
                <a:gd name="T49" fmla="*/ 409 h 443"/>
                <a:gd name="T50" fmla="*/ 17 w 387"/>
                <a:gd name="T51" fmla="*/ 437 h 443"/>
                <a:gd name="T52" fmla="*/ 46 w 387"/>
                <a:gd name="T53" fmla="*/ 437 h 443"/>
                <a:gd name="T54" fmla="*/ 58 w 387"/>
                <a:gd name="T55" fmla="*/ 418 h 443"/>
                <a:gd name="T56" fmla="*/ 64 w 387"/>
                <a:gd name="T57" fmla="*/ 399 h 443"/>
                <a:gd name="T58" fmla="*/ 81 w 387"/>
                <a:gd name="T59" fmla="*/ 391 h 443"/>
                <a:gd name="T60" fmla="*/ 87 w 387"/>
                <a:gd name="T61" fmla="*/ 369 h 443"/>
                <a:gd name="T62" fmla="*/ 93 w 387"/>
                <a:gd name="T63" fmla="*/ 382 h 443"/>
                <a:gd name="T64" fmla="*/ 111 w 387"/>
                <a:gd name="T65" fmla="*/ 369 h 443"/>
                <a:gd name="T66" fmla="*/ 117 w 387"/>
                <a:gd name="T67" fmla="*/ 344 h 443"/>
                <a:gd name="T68" fmla="*/ 117 w 387"/>
                <a:gd name="T69" fmla="*/ 320 h 443"/>
                <a:gd name="T70" fmla="*/ 117 w 387"/>
                <a:gd name="T71" fmla="*/ 277 h 443"/>
                <a:gd name="T72" fmla="*/ 134 w 387"/>
                <a:gd name="T73" fmla="*/ 228 h 443"/>
                <a:gd name="T74" fmla="*/ 158 w 387"/>
                <a:gd name="T75" fmla="*/ 195 h 443"/>
                <a:gd name="T76" fmla="*/ 175 w 387"/>
                <a:gd name="T77" fmla="*/ 174 h 443"/>
                <a:gd name="T78" fmla="*/ 187 w 387"/>
                <a:gd name="T79" fmla="*/ 141 h 443"/>
                <a:gd name="T80" fmla="*/ 187 w 387"/>
                <a:gd name="T81" fmla="*/ 125 h 443"/>
                <a:gd name="T82" fmla="*/ 234 w 387"/>
                <a:gd name="T83" fmla="*/ 79 h 443"/>
                <a:gd name="T84" fmla="*/ 269 w 387"/>
                <a:gd name="T85" fmla="*/ 68 h 443"/>
                <a:gd name="T86" fmla="*/ 304 w 387"/>
                <a:gd name="T87" fmla="*/ 76 h 443"/>
                <a:gd name="T88" fmla="*/ 316 w 387"/>
                <a:gd name="T89" fmla="*/ 63 h 443"/>
                <a:gd name="T90" fmla="*/ 322 w 387"/>
                <a:gd name="T91" fmla="*/ 52 h 443"/>
                <a:gd name="T92" fmla="*/ 374 w 387"/>
                <a:gd name="T93" fmla="*/ 63 h 443"/>
                <a:gd name="T94" fmla="*/ 374 w 387"/>
                <a:gd name="T95" fmla="*/ 54 h 4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7"/>
                <a:gd name="T145" fmla="*/ 0 h 443"/>
                <a:gd name="T146" fmla="*/ 387 w 387"/>
                <a:gd name="T147" fmla="*/ 443 h 4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7" h="443">
                  <a:moveTo>
                    <a:pt x="374" y="54"/>
                  </a:moveTo>
                  <a:lnTo>
                    <a:pt x="363" y="52"/>
                  </a:lnTo>
                  <a:lnTo>
                    <a:pt x="351" y="46"/>
                  </a:lnTo>
                  <a:lnTo>
                    <a:pt x="345" y="44"/>
                  </a:lnTo>
                  <a:lnTo>
                    <a:pt x="363" y="44"/>
                  </a:lnTo>
                  <a:lnTo>
                    <a:pt x="357" y="44"/>
                  </a:lnTo>
                  <a:lnTo>
                    <a:pt x="363" y="44"/>
                  </a:lnTo>
                  <a:lnTo>
                    <a:pt x="368" y="44"/>
                  </a:lnTo>
                  <a:lnTo>
                    <a:pt x="374" y="38"/>
                  </a:lnTo>
                  <a:lnTo>
                    <a:pt x="374" y="33"/>
                  </a:lnTo>
                  <a:lnTo>
                    <a:pt x="374" y="25"/>
                  </a:lnTo>
                  <a:lnTo>
                    <a:pt x="374" y="22"/>
                  </a:lnTo>
                  <a:lnTo>
                    <a:pt x="363" y="19"/>
                  </a:lnTo>
                  <a:lnTo>
                    <a:pt x="357" y="8"/>
                  </a:lnTo>
                  <a:lnTo>
                    <a:pt x="345" y="3"/>
                  </a:lnTo>
                  <a:lnTo>
                    <a:pt x="327" y="6"/>
                  </a:lnTo>
                  <a:lnTo>
                    <a:pt x="298" y="0"/>
                  </a:lnTo>
                  <a:lnTo>
                    <a:pt x="292" y="8"/>
                  </a:lnTo>
                  <a:lnTo>
                    <a:pt x="281" y="14"/>
                  </a:lnTo>
                  <a:lnTo>
                    <a:pt x="269" y="16"/>
                  </a:lnTo>
                  <a:lnTo>
                    <a:pt x="263" y="16"/>
                  </a:lnTo>
                  <a:lnTo>
                    <a:pt x="251" y="19"/>
                  </a:lnTo>
                  <a:lnTo>
                    <a:pt x="245" y="22"/>
                  </a:lnTo>
                  <a:lnTo>
                    <a:pt x="245" y="25"/>
                  </a:lnTo>
                  <a:lnTo>
                    <a:pt x="245" y="30"/>
                  </a:lnTo>
                  <a:lnTo>
                    <a:pt x="240" y="35"/>
                  </a:lnTo>
                  <a:lnTo>
                    <a:pt x="234" y="38"/>
                  </a:lnTo>
                  <a:lnTo>
                    <a:pt x="222" y="38"/>
                  </a:lnTo>
                  <a:lnTo>
                    <a:pt x="216" y="35"/>
                  </a:lnTo>
                  <a:lnTo>
                    <a:pt x="216" y="33"/>
                  </a:lnTo>
                  <a:lnTo>
                    <a:pt x="210" y="35"/>
                  </a:lnTo>
                  <a:lnTo>
                    <a:pt x="204" y="41"/>
                  </a:lnTo>
                  <a:lnTo>
                    <a:pt x="199" y="49"/>
                  </a:lnTo>
                  <a:lnTo>
                    <a:pt x="199" y="52"/>
                  </a:lnTo>
                  <a:lnTo>
                    <a:pt x="187" y="57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69" y="71"/>
                  </a:lnTo>
                  <a:lnTo>
                    <a:pt x="169" y="82"/>
                  </a:lnTo>
                  <a:lnTo>
                    <a:pt x="169" y="87"/>
                  </a:lnTo>
                  <a:lnTo>
                    <a:pt x="158" y="122"/>
                  </a:lnTo>
                  <a:lnTo>
                    <a:pt x="134" y="160"/>
                  </a:lnTo>
                  <a:lnTo>
                    <a:pt x="134" y="163"/>
                  </a:lnTo>
                  <a:lnTo>
                    <a:pt x="134" y="166"/>
                  </a:lnTo>
                  <a:lnTo>
                    <a:pt x="128" y="179"/>
                  </a:lnTo>
                  <a:lnTo>
                    <a:pt x="122" y="190"/>
                  </a:lnTo>
                  <a:lnTo>
                    <a:pt x="117" y="195"/>
                  </a:lnTo>
                  <a:lnTo>
                    <a:pt x="117" y="198"/>
                  </a:lnTo>
                  <a:lnTo>
                    <a:pt x="117" y="201"/>
                  </a:lnTo>
                  <a:lnTo>
                    <a:pt x="111" y="206"/>
                  </a:lnTo>
                  <a:lnTo>
                    <a:pt x="105" y="220"/>
                  </a:lnTo>
                  <a:lnTo>
                    <a:pt x="99" y="233"/>
                  </a:lnTo>
                  <a:lnTo>
                    <a:pt x="93" y="236"/>
                  </a:lnTo>
                  <a:lnTo>
                    <a:pt x="93" y="239"/>
                  </a:lnTo>
                  <a:lnTo>
                    <a:pt x="81" y="247"/>
                  </a:lnTo>
                  <a:lnTo>
                    <a:pt x="58" y="271"/>
                  </a:lnTo>
                  <a:lnTo>
                    <a:pt x="35" y="288"/>
                  </a:lnTo>
                  <a:lnTo>
                    <a:pt x="23" y="301"/>
                  </a:lnTo>
                  <a:lnTo>
                    <a:pt x="17" y="304"/>
                  </a:lnTo>
                  <a:lnTo>
                    <a:pt x="11" y="312"/>
                  </a:lnTo>
                  <a:lnTo>
                    <a:pt x="11" y="317"/>
                  </a:lnTo>
                  <a:lnTo>
                    <a:pt x="5" y="323"/>
                  </a:lnTo>
                  <a:lnTo>
                    <a:pt x="0" y="334"/>
                  </a:lnTo>
                  <a:lnTo>
                    <a:pt x="0" y="347"/>
                  </a:lnTo>
                  <a:lnTo>
                    <a:pt x="0" y="355"/>
                  </a:lnTo>
                  <a:lnTo>
                    <a:pt x="5" y="361"/>
                  </a:lnTo>
                  <a:lnTo>
                    <a:pt x="11" y="366"/>
                  </a:lnTo>
                  <a:lnTo>
                    <a:pt x="11" y="369"/>
                  </a:lnTo>
                  <a:lnTo>
                    <a:pt x="5" y="372"/>
                  </a:lnTo>
                  <a:lnTo>
                    <a:pt x="5" y="377"/>
                  </a:lnTo>
                  <a:lnTo>
                    <a:pt x="5" y="380"/>
                  </a:lnTo>
                  <a:lnTo>
                    <a:pt x="5" y="382"/>
                  </a:lnTo>
                  <a:lnTo>
                    <a:pt x="0" y="393"/>
                  </a:lnTo>
                  <a:lnTo>
                    <a:pt x="0" y="401"/>
                  </a:lnTo>
                  <a:lnTo>
                    <a:pt x="0" y="409"/>
                  </a:lnTo>
                  <a:lnTo>
                    <a:pt x="0" y="412"/>
                  </a:lnTo>
                  <a:lnTo>
                    <a:pt x="5" y="426"/>
                  </a:lnTo>
                  <a:lnTo>
                    <a:pt x="17" y="437"/>
                  </a:lnTo>
                  <a:lnTo>
                    <a:pt x="23" y="439"/>
                  </a:lnTo>
                  <a:lnTo>
                    <a:pt x="29" y="442"/>
                  </a:lnTo>
                  <a:lnTo>
                    <a:pt x="46" y="437"/>
                  </a:lnTo>
                  <a:lnTo>
                    <a:pt x="52" y="428"/>
                  </a:lnTo>
                  <a:lnTo>
                    <a:pt x="58" y="420"/>
                  </a:lnTo>
                  <a:lnTo>
                    <a:pt x="58" y="418"/>
                  </a:lnTo>
                  <a:lnTo>
                    <a:pt x="58" y="409"/>
                  </a:lnTo>
                  <a:lnTo>
                    <a:pt x="64" y="404"/>
                  </a:lnTo>
                  <a:lnTo>
                    <a:pt x="64" y="399"/>
                  </a:lnTo>
                  <a:lnTo>
                    <a:pt x="70" y="396"/>
                  </a:lnTo>
                  <a:lnTo>
                    <a:pt x="76" y="393"/>
                  </a:lnTo>
                  <a:lnTo>
                    <a:pt x="81" y="391"/>
                  </a:lnTo>
                  <a:lnTo>
                    <a:pt x="81" y="388"/>
                  </a:lnTo>
                  <a:lnTo>
                    <a:pt x="87" y="377"/>
                  </a:lnTo>
                  <a:lnTo>
                    <a:pt x="87" y="369"/>
                  </a:lnTo>
                  <a:lnTo>
                    <a:pt x="87" y="366"/>
                  </a:lnTo>
                  <a:lnTo>
                    <a:pt x="87" y="363"/>
                  </a:lnTo>
                  <a:lnTo>
                    <a:pt x="93" y="382"/>
                  </a:lnTo>
                  <a:lnTo>
                    <a:pt x="99" y="382"/>
                  </a:lnTo>
                  <a:lnTo>
                    <a:pt x="105" y="377"/>
                  </a:lnTo>
                  <a:lnTo>
                    <a:pt x="111" y="369"/>
                  </a:lnTo>
                  <a:lnTo>
                    <a:pt x="117" y="358"/>
                  </a:lnTo>
                  <a:lnTo>
                    <a:pt x="117" y="347"/>
                  </a:lnTo>
                  <a:lnTo>
                    <a:pt x="117" y="344"/>
                  </a:lnTo>
                  <a:lnTo>
                    <a:pt x="117" y="339"/>
                  </a:lnTo>
                  <a:lnTo>
                    <a:pt x="117" y="331"/>
                  </a:lnTo>
                  <a:lnTo>
                    <a:pt x="117" y="320"/>
                  </a:lnTo>
                  <a:lnTo>
                    <a:pt x="117" y="296"/>
                  </a:lnTo>
                  <a:lnTo>
                    <a:pt x="117" y="285"/>
                  </a:lnTo>
                  <a:lnTo>
                    <a:pt x="117" y="277"/>
                  </a:lnTo>
                  <a:lnTo>
                    <a:pt x="111" y="271"/>
                  </a:lnTo>
                  <a:lnTo>
                    <a:pt x="134" y="258"/>
                  </a:lnTo>
                  <a:lnTo>
                    <a:pt x="134" y="228"/>
                  </a:lnTo>
                  <a:lnTo>
                    <a:pt x="146" y="212"/>
                  </a:lnTo>
                  <a:lnTo>
                    <a:pt x="152" y="195"/>
                  </a:lnTo>
                  <a:lnTo>
                    <a:pt x="158" y="195"/>
                  </a:lnTo>
                  <a:lnTo>
                    <a:pt x="163" y="193"/>
                  </a:lnTo>
                  <a:lnTo>
                    <a:pt x="169" y="185"/>
                  </a:lnTo>
                  <a:lnTo>
                    <a:pt x="175" y="174"/>
                  </a:lnTo>
                  <a:lnTo>
                    <a:pt x="175" y="166"/>
                  </a:lnTo>
                  <a:lnTo>
                    <a:pt x="181" y="144"/>
                  </a:lnTo>
                  <a:lnTo>
                    <a:pt x="187" y="141"/>
                  </a:lnTo>
                  <a:lnTo>
                    <a:pt x="187" y="138"/>
                  </a:lnTo>
                  <a:lnTo>
                    <a:pt x="187" y="130"/>
                  </a:lnTo>
                  <a:lnTo>
                    <a:pt x="187" y="125"/>
                  </a:lnTo>
                  <a:lnTo>
                    <a:pt x="199" y="111"/>
                  </a:lnTo>
                  <a:lnTo>
                    <a:pt x="216" y="92"/>
                  </a:lnTo>
                  <a:lnTo>
                    <a:pt x="234" y="79"/>
                  </a:lnTo>
                  <a:lnTo>
                    <a:pt x="257" y="68"/>
                  </a:lnTo>
                  <a:lnTo>
                    <a:pt x="263" y="68"/>
                  </a:lnTo>
                  <a:lnTo>
                    <a:pt x="269" y="68"/>
                  </a:lnTo>
                  <a:lnTo>
                    <a:pt x="275" y="76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0" y="73"/>
                  </a:lnTo>
                  <a:lnTo>
                    <a:pt x="316" y="71"/>
                  </a:lnTo>
                  <a:lnTo>
                    <a:pt x="316" y="63"/>
                  </a:lnTo>
                  <a:lnTo>
                    <a:pt x="316" y="60"/>
                  </a:lnTo>
                  <a:lnTo>
                    <a:pt x="316" y="57"/>
                  </a:lnTo>
                  <a:lnTo>
                    <a:pt x="322" y="52"/>
                  </a:lnTo>
                  <a:lnTo>
                    <a:pt x="333" y="52"/>
                  </a:lnTo>
                  <a:lnTo>
                    <a:pt x="374" y="68"/>
                  </a:lnTo>
                  <a:lnTo>
                    <a:pt x="374" y="63"/>
                  </a:lnTo>
                  <a:lnTo>
                    <a:pt x="374" y="57"/>
                  </a:lnTo>
                  <a:lnTo>
                    <a:pt x="386" y="57"/>
                  </a:lnTo>
                  <a:lnTo>
                    <a:pt x="374" y="5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5" name="Freeform 502"/>
            <p:cNvSpPr>
              <a:spLocks/>
            </p:cNvSpPr>
            <p:nvPr/>
          </p:nvSpPr>
          <p:spPr bwMode="auto">
            <a:xfrm>
              <a:off x="2042" y="1937"/>
              <a:ext cx="135" cy="132"/>
            </a:xfrm>
            <a:custGeom>
              <a:avLst/>
              <a:gdLst>
                <a:gd name="T0" fmla="*/ 165 w 182"/>
                <a:gd name="T1" fmla="*/ 48 h 145"/>
                <a:gd name="T2" fmla="*/ 150 w 182"/>
                <a:gd name="T3" fmla="*/ 55 h 145"/>
                <a:gd name="T4" fmla="*/ 140 w 182"/>
                <a:gd name="T5" fmla="*/ 65 h 145"/>
                <a:gd name="T6" fmla="*/ 140 w 182"/>
                <a:gd name="T7" fmla="*/ 86 h 145"/>
                <a:gd name="T8" fmla="*/ 129 w 182"/>
                <a:gd name="T9" fmla="*/ 93 h 145"/>
                <a:gd name="T10" fmla="*/ 108 w 182"/>
                <a:gd name="T11" fmla="*/ 127 h 145"/>
                <a:gd name="T12" fmla="*/ 77 w 182"/>
                <a:gd name="T13" fmla="*/ 127 h 145"/>
                <a:gd name="T14" fmla="*/ 67 w 182"/>
                <a:gd name="T15" fmla="*/ 127 h 145"/>
                <a:gd name="T16" fmla="*/ 57 w 182"/>
                <a:gd name="T17" fmla="*/ 130 h 145"/>
                <a:gd name="T18" fmla="*/ 46 w 182"/>
                <a:gd name="T19" fmla="*/ 130 h 145"/>
                <a:gd name="T20" fmla="*/ 31 w 182"/>
                <a:gd name="T21" fmla="*/ 137 h 145"/>
                <a:gd name="T22" fmla="*/ 26 w 182"/>
                <a:gd name="T23" fmla="*/ 141 h 145"/>
                <a:gd name="T24" fmla="*/ 20 w 182"/>
                <a:gd name="T25" fmla="*/ 130 h 145"/>
                <a:gd name="T26" fmla="*/ 20 w 182"/>
                <a:gd name="T27" fmla="*/ 123 h 145"/>
                <a:gd name="T28" fmla="*/ 26 w 182"/>
                <a:gd name="T29" fmla="*/ 110 h 145"/>
                <a:gd name="T30" fmla="*/ 26 w 182"/>
                <a:gd name="T31" fmla="*/ 99 h 145"/>
                <a:gd name="T32" fmla="*/ 31 w 182"/>
                <a:gd name="T33" fmla="*/ 86 h 145"/>
                <a:gd name="T34" fmla="*/ 31 w 182"/>
                <a:gd name="T35" fmla="*/ 62 h 145"/>
                <a:gd name="T36" fmla="*/ 31 w 182"/>
                <a:gd name="T37" fmla="*/ 45 h 145"/>
                <a:gd name="T38" fmla="*/ 41 w 182"/>
                <a:gd name="T39" fmla="*/ 38 h 145"/>
                <a:gd name="T40" fmla="*/ 31 w 182"/>
                <a:gd name="T41" fmla="*/ 27 h 145"/>
                <a:gd name="T42" fmla="*/ 10 w 182"/>
                <a:gd name="T43" fmla="*/ 31 h 145"/>
                <a:gd name="T44" fmla="*/ 5 w 182"/>
                <a:gd name="T45" fmla="*/ 24 h 145"/>
                <a:gd name="T46" fmla="*/ 0 w 182"/>
                <a:gd name="T47" fmla="*/ 14 h 145"/>
                <a:gd name="T48" fmla="*/ 5 w 182"/>
                <a:gd name="T49" fmla="*/ 10 h 145"/>
                <a:gd name="T50" fmla="*/ 26 w 182"/>
                <a:gd name="T51" fmla="*/ 0 h 145"/>
                <a:gd name="T52" fmla="*/ 57 w 182"/>
                <a:gd name="T53" fmla="*/ 7 h 145"/>
                <a:gd name="T54" fmla="*/ 77 w 182"/>
                <a:gd name="T55" fmla="*/ 7 h 145"/>
                <a:gd name="T56" fmla="*/ 108 w 182"/>
                <a:gd name="T57" fmla="*/ 3 h 145"/>
                <a:gd name="T58" fmla="*/ 114 w 182"/>
                <a:gd name="T59" fmla="*/ 10 h 145"/>
                <a:gd name="T60" fmla="*/ 124 w 182"/>
                <a:gd name="T61" fmla="*/ 14 h 145"/>
                <a:gd name="T62" fmla="*/ 129 w 182"/>
                <a:gd name="T63" fmla="*/ 21 h 145"/>
                <a:gd name="T64" fmla="*/ 140 w 182"/>
                <a:gd name="T65" fmla="*/ 24 h 145"/>
                <a:gd name="T66" fmla="*/ 155 w 182"/>
                <a:gd name="T67" fmla="*/ 38 h 145"/>
                <a:gd name="T68" fmla="*/ 181 w 182"/>
                <a:gd name="T69" fmla="*/ 45 h 1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145"/>
                <a:gd name="T107" fmla="*/ 182 w 182"/>
                <a:gd name="T108" fmla="*/ 145 h 1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145">
                  <a:moveTo>
                    <a:pt x="176" y="48"/>
                  </a:moveTo>
                  <a:lnTo>
                    <a:pt x="165" y="48"/>
                  </a:lnTo>
                  <a:lnTo>
                    <a:pt x="160" y="48"/>
                  </a:lnTo>
                  <a:lnTo>
                    <a:pt x="150" y="55"/>
                  </a:lnTo>
                  <a:lnTo>
                    <a:pt x="145" y="58"/>
                  </a:lnTo>
                  <a:lnTo>
                    <a:pt x="140" y="65"/>
                  </a:lnTo>
                  <a:lnTo>
                    <a:pt x="140" y="75"/>
                  </a:lnTo>
                  <a:lnTo>
                    <a:pt x="140" y="86"/>
                  </a:lnTo>
                  <a:lnTo>
                    <a:pt x="140" y="89"/>
                  </a:lnTo>
                  <a:lnTo>
                    <a:pt x="129" y="93"/>
                  </a:lnTo>
                  <a:lnTo>
                    <a:pt x="119" y="99"/>
                  </a:lnTo>
                  <a:lnTo>
                    <a:pt x="108" y="127"/>
                  </a:lnTo>
                  <a:lnTo>
                    <a:pt x="103" y="127"/>
                  </a:lnTo>
                  <a:lnTo>
                    <a:pt x="77" y="127"/>
                  </a:lnTo>
                  <a:lnTo>
                    <a:pt x="72" y="127"/>
                  </a:lnTo>
                  <a:lnTo>
                    <a:pt x="67" y="127"/>
                  </a:lnTo>
                  <a:lnTo>
                    <a:pt x="62" y="127"/>
                  </a:lnTo>
                  <a:lnTo>
                    <a:pt x="57" y="130"/>
                  </a:lnTo>
                  <a:lnTo>
                    <a:pt x="51" y="130"/>
                  </a:lnTo>
                  <a:lnTo>
                    <a:pt x="46" y="130"/>
                  </a:lnTo>
                  <a:lnTo>
                    <a:pt x="36" y="130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26" y="141"/>
                  </a:lnTo>
                  <a:lnTo>
                    <a:pt x="20" y="134"/>
                  </a:lnTo>
                  <a:lnTo>
                    <a:pt x="20" y="130"/>
                  </a:lnTo>
                  <a:lnTo>
                    <a:pt x="15" y="127"/>
                  </a:lnTo>
                  <a:lnTo>
                    <a:pt x="20" y="123"/>
                  </a:lnTo>
                  <a:lnTo>
                    <a:pt x="20" y="117"/>
                  </a:lnTo>
                  <a:lnTo>
                    <a:pt x="26" y="110"/>
                  </a:lnTo>
                  <a:lnTo>
                    <a:pt x="31" y="106"/>
                  </a:lnTo>
                  <a:lnTo>
                    <a:pt x="26" y="99"/>
                  </a:lnTo>
                  <a:lnTo>
                    <a:pt x="31" y="96"/>
                  </a:lnTo>
                  <a:lnTo>
                    <a:pt x="31" y="86"/>
                  </a:lnTo>
                  <a:lnTo>
                    <a:pt x="31" y="75"/>
                  </a:lnTo>
                  <a:lnTo>
                    <a:pt x="31" y="62"/>
                  </a:lnTo>
                  <a:lnTo>
                    <a:pt x="31" y="51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1" y="38"/>
                  </a:lnTo>
                  <a:lnTo>
                    <a:pt x="36" y="38"/>
                  </a:lnTo>
                  <a:lnTo>
                    <a:pt x="31" y="27"/>
                  </a:lnTo>
                  <a:lnTo>
                    <a:pt x="26" y="27"/>
                  </a:lnTo>
                  <a:lnTo>
                    <a:pt x="10" y="31"/>
                  </a:lnTo>
                  <a:lnTo>
                    <a:pt x="5" y="31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57" y="7"/>
                  </a:lnTo>
                  <a:lnTo>
                    <a:pt x="62" y="7"/>
                  </a:lnTo>
                  <a:lnTo>
                    <a:pt x="77" y="7"/>
                  </a:lnTo>
                  <a:lnTo>
                    <a:pt x="93" y="7"/>
                  </a:lnTo>
                  <a:lnTo>
                    <a:pt x="108" y="3"/>
                  </a:lnTo>
                  <a:lnTo>
                    <a:pt x="114" y="7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24" y="14"/>
                  </a:lnTo>
                  <a:lnTo>
                    <a:pt x="129" y="17"/>
                  </a:lnTo>
                  <a:lnTo>
                    <a:pt x="129" y="21"/>
                  </a:lnTo>
                  <a:lnTo>
                    <a:pt x="134" y="21"/>
                  </a:lnTo>
                  <a:lnTo>
                    <a:pt x="140" y="24"/>
                  </a:lnTo>
                  <a:lnTo>
                    <a:pt x="140" y="27"/>
                  </a:lnTo>
                  <a:lnTo>
                    <a:pt x="155" y="38"/>
                  </a:lnTo>
                  <a:lnTo>
                    <a:pt x="171" y="45"/>
                  </a:lnTo>
                  <a:lnTo>
                    <a:pt x="181" y="45"/>
                  </a:lnTo>
                  <a:lnTo>
                    <a:pt x="176" y="4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6" name="Freeform 503"/>
            <p:cNvSpPr>
              <a:spLocks/>
            </p:cNvSpPr>
            <p:nvPr/>
          </p:nvSpPr>
          <p:spPr bwMode="auto">
            <a:xfrm>
              <a:off x="2171" y="2009"/>
              <a:ext cx="8" cy="10"/>
            </a:xfrm>
            <a:custGeom>
              <a:avLst/>
              <a:gdLst>
                <a:gd name="T0" fmla="*/ 5 w 11"/>
                <a:gd name="T1" fmla="*/ 0 h 11"/>
                <a:gd name="T2" fmla="*/ 0 w 11"/>
                <a:gd name="T3" fmla="*/ 0 h 11"/>
                <a:gd name="T4" fmla="*/ 0 w 11"/>
                <a:gd name="T5" fmla="*/ 3 h 11"/>
                <a:gd name="T6" fmla="*/ 0 w 11"/>
                <a:gd name="T7" fmla="*/ 6 h 11"/>
                <a:gd name="T8" fmla="*/ 0 w 11"/>
                <a:gd name="T9" fmla="*/ 10 h 11"/>
                <a:gd name="T10" fmla="*/ 5 w 11"/>
                <a:gd name="T11" fmla="*/ 10 h 11"/>
                <a:gd name="T12" fmla="*/ 10 w 11"/>
                <a:gd name="T13" fmla="*/ 10 h 11"/>
                <a:gd name="T14" fmla="*/ 5 w 1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1"/>
                <a:gd name="T26" fmla="*/ 11 w 1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1">
                  <a:moveTo>
                    <a:pt x="5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7" name="Freeform 504"/>
            <p:cNvSpPr>
              <a:spLocks/>
            </p:cNvSpPr>
            <p:nvPr/>
          </p:nvSpPr>
          <p:spPr bwMode="auto">
            <a:xfrm>
              <a:off x="2211" y="1897"/>
              <a:ext cx="136" cy="151"/>
            </a:xfrm>
            <a:custGeom>
              <a:avLst/>
              <a:gdLst>
                <a:gd name="T0" fmla="*/ 111 w 184"/>
                <a:gd name="T1" fmla="*/ 17 h 164"/>
                <a:gd name="T2" fmla="*/ 111 w 184"/>
                <a:gd name="T3" fmla="*/ 21 h 164"/>
                <a:gd name="T4" fmla="*/ 100 w 184"/>
                <a:gd name="T5" fmla="*/ 27 h 164"/>
                <a:gd name="T6" fmla="*/ 94 w 184"/>
                <a:gd name="T7" fmla="*/ 38 h 164"/>
                <a:gd name="T8" fmla="*/ 111 w 184"/>
                <a:gd name="T9" fmla="*/ 55 h 164"/>
                <a:gd name="T10" fmla="*/ 122 w 184"/>
                <a:gd name="T11" fmla="*/ 61 h 164"/>
                <a:gd name="T12" fmla="*/ 122 w 184"/>
                <a:gd name="T13" fmla="*/ 68 h 164"/>
                <a:gd name="T14" fmla="*/ 161 w 184"/>
                <a:gd name="T15" fmla="*/ 99 h 164"/>
                <a:gd name="T16" fmla="*/ 183 w 184"/>
                <a:gd name="T17" fmla="*/ 132 h 164"/>
                <a:gd name="T18" fmla="*/ 166 w 184"/>
                <a:gd name="T19" fmla="*/ 132 h 164"/>
                <a:gd name="T20" fmla="*/ 155 w 184"/>
                <a:gd name="T21" fmla="*/ 132 h 164"/>
                <a:gd name="T22" fmla="*/ 150 w 184"/>
                <a:gd name="T23" fmla="*/ 149 h 164"/>
                <a:gd name="T24" fmla="*/ 144 w 184"/>
                <a:gd name="T25" fmla="*/ 163 h 164"/>
                <a:gd name="T26" fmla="*/ 139 w 184"/>
                <a:gd name="T27" fmla="*/ 146 h 164"/>
                <a:gd name="T28" fmla="*/ 139 w 184"/>
                <a:gd name="T29" fmla="*/ 143 h 164"/>
                <a:gd name="T30" fmla="*/ 144 w 184"/>
                <a:gd name="T31" fmla="*/ 122 h 164"/>
                <a:gd name="T32" fmla="*/ 127 w 184"/>
                <a:gd name="T33" fmla="*/ 116 h 164"/>
                <a:gd name="T34" fmla="*/ 94 w 184"/>
                <a:gd name="T35" fmla="*/ 92 h 164"/>
                <a:gd name="T36" fmla="*/ 55 w 184"/>
                <a:gd name="T37" fmla="*/ 61 h 164"/>
                <a:gd name="T38" fmla="*/ 55 w 184"/>
                <a:gd name="T39" fmla="*/ 55 h 164"/>
                <a:gd name="T40" fmla="*/ 44 w 184"/>
                <a:gd name="T41" fmla="*/ 44 h 164"/>
                <a:gd name="T42" fmla="*/ 16 w 184"/>
                <a:gd name="T43" fmla="*/ 55 h 164"/>
                <a:gd name="T44" fmla="*/ 5 w 184"/>
                <a:gd name="T45" fmla="*/ 41 h 164"/>
                <a:gd name="T46" fmla="*/ 0 w 184"/>
                <a:gd name="T47" fmla="*/ 27 h 164"/>
                <a:gd name="T48" fmla="*/ 16 w 184"/>
                <a:gd name="T49" fmla="*/ 27 h 164"/>
                <a:gd name="T50" fmla="*/ 33 w 184"/>
                <a:gd name="T51" fmla="*/ 21 h 164"/>
                <a:gd name="T52" fmla="*/ 33 w 184"/>
                <a:gd name="T53" fmla="*/ 17 h 164"/>
                <a:gd name="T54" fmla="*/ 44 w 184"/>
                <a:gd name="T55" fmla="*/ 17 h 164"/>
                <a:gd name="T56" fmla="*/ 50 w 184"/>
                <a:gd name="T57" fmla="*/ 14 h 164"/>
                <a:gd name="T58" fmla="*/ 55 w 184"/>
                <a:gd name="T59" fmla="*/ 7 h 164"/>
                <a:gd name="T60" fmla="*/ 55 w 184"/>
                <a:gd name="T61" fmla="*/ 14 h 164"/>
                <a:gd name="T62" fmla="*/ 55 w 184"/>
                <a:gd name="T63" fmla="*/ 7 h 164"/>
                <a:gd name="T64" fmla="*/ 61 w 184"/>
                <a:gd name="T65" fmla="*/ 4 h 164"/>
                <a:gd name="T66" fmla="*/ 66 w 184"/>
                <a:gd name="T67" fmla="*/ 0 h 164"/>
                <a:gd name="T68" fmla="*/ 78 w 184"/>
                <a:gd name="T69" fmla="*/ 0 h 164"/>
                <a:gd name="T70" fmla="*/ 89 w 184"/>
                <a:gd name="T71" fmla="*/ 4 h 164"/>
                <a:gd name="T72" fmla="*/ 100 w 184"/>
                <a:gd name="T73" fmla="*/ 10 h 164"/>
                <a:gd name="T74" fmla="*/ 111 w 184"/>
                <a:gd name="T75" fmla="*/ 14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4"/>
                <a:gd name="T115" fmla="*/ 0 h 164"/>
                <a:gd name="T116" fmla="*/ 184 w 184"/>
                <a:gd name="T117" fmla="*/ 164 h 1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4" h="164">
                  <a:moveTo>
                    <a:pt x="111" y="14"/>
                  </a:moveTo>
                  <a:lnTo>
                    <a:pt x="111" y="17"/>
                  </a:lnTo>
                  <a:lnTo>
                    <a:pt x="105" y="21"/>
                  </a:lnTo>
                  <a:lnTo>
                    <a:pt x="111" y="21"/>
                  </a:lnTo>
                  <a:lnTo>
                    <a:pt x="111" y="27"/>
                  </a:lnTo>
                  <a:lnTo>
                    <a:pt x="100" y="27"/>
                  </a:lnTo>
                  <a:lnTo>
                    <a:pt x="89" y="34"/>
                  </a:lnTo>
                  <a:lnTo>
                    <a:pt x="94" y="38"/>
                  </a:lnTo>
                  <a:lnTo>
                    <a:pt x="100" y="44"/>
                  </a:lnTo>
                  <a:lnTo>
                    <a:pt x="111" y="55"/>
                  </a:lnTo>
                  <a:lnTo>
                    <a:pt x="122" y="58"/>
                  </a:lnTo>
                  <a:lnTo>
                    <a:pt x="122" y="61"/>
                  </a:lnTo>
                  <a:lnTo>
                    <a:pt x="122" y="65"/>
                  </a:lnTo>
                  <a:lnTo>
                    <a:pt x="122" y="68"/>
                  </a:lnTo>
                  <a:lnTo>
                    <a:pt x="127" y="71"/>
                  </a:lnTo>
                  <a:lnTo>
                    <a:pt x="161" y="99"/>
                  </a:lnTo>
                  <a:lnTo>
                    <a:pt x="172" y="112"/>
                  </a:lnTo>
                  <a:lnTo>
                    <a:pt x="183" y="132"/>
                  </a:lnTo>
                  <a:lnTo>
                    <a:pt x="177" y="139"/>
                  </a:lnTo>
                  <a:lnTo>
                    <a:pt x="166" y="132"/>
                  </a:lnTo>
                  <a:lnTo>
                    <a:pt x="161" y="132"/>
                  </a:lnTo>
                  <a:lnTo>
                    <a:pt x="155" y="132"/>
                  </a:lnTo>
                  <a:lnTo>
                    <a:pt x="161" y="146"/>
                  </a:lnTo>
                  <a:lnTo>
                    <a:pt x="150" y="149"/>
                  </a:lnTo>
                  <a:lnTo>
                    <a:pt x="150" y="156"/>
                  </a:lnTo>
                  <a:lnTo>
                    <a:pt x="144" y="163"/>
                  </a:lnTo>
                  <a:lnTo>
                    <a:pt x="139" y="156"/>
                  </a:lnTo>
                  <a:lnTo>
                    <a:pt x="139" y="146"/>
                  </a:lnTo>
                  <a:lnTo>
                    <a:pt x="133" y="143"/>
                  </a:lnTo>
                  <a:lnTo>
                    <a:pt x="139" y="143"/>
                  </a:lnTo>
                  <a:lnTo>
                    <a:pt x="144" y="143"/>
                  </a:lnTo>
                  <a:lnTo>
                    <a:pt x="144" y="122"/>
                  </a:lnTo>
                  <a:lnTo>
                    <a:pt x="133" y="119"/>
                  </a:lnTo>
                  <a:lnTo>
                    <a:pt x="127" y="116"/>
                  </a:lnTo>
                  <a:lnTo>
                    <a:pt x="105" y="102"/>
                  </a:lnTo>
                  <a:lnTo>
                    <a:pt x="94" y="92"/>
                  </a:lnTo>
                  <a:lnTo>
                    <a:pt x="89" y="82"/>
                  </a:lnTo>
                  <a:lnTo>
                    <a:pt x="55" y="61"/>
                  </a:lnTo>
                  <a:lnTo>
                    <a:pt x="55" y="58"/>
                  </a:lnTo>
                  <a:lnTo>
                    <a:pt x="55" y="55"/>
                  </a:lnTo>
                  <a:lnTo>
                    <a:pt x="50" y="48"/>
                  </a:lnTo>
                  <a:lnTo>
                    <a:pt x="44" y="44"/>
                  </a:lnTo>
                  <a:lnTo>
                    <a:pt x="22" y="55"/>
                  </a:lnTo>
                  <a:lnTo>
                    <a:pt x="16" y="55"/>
                  </a:lnTo>
                  <a:lnTo>
                    <a:pt x="16" y="48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16" y="27"/>
                  </a:lnTo>
                  <a:lnTo>
                    <a:pt x="22" y="27"/>
                  </a:lnTo>
                  <a:lnTo>
                    <a:pt x="33" y="21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9" y="21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55" y="7"/>
                  </a:lnTo>
                  <a:lnTo>
                    <a:pt x="55" y="10"/>
                  </a:lnTo>
                  <a:lnTo>
                    <a:pt x="55" y="14"/>
                  </a:lnTo>
                  <a:lnTo>
                    <a:pt x="55" y="10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9" y="4"/>
                  </a:lnTo>
                  <a:lnTo>
                    <a:pt x="94" y="7"/>
                  </a:lnTo>
                  <a:lnTo>
                    <a:pt x="100" y="10"/>
                  </a:lnTo>
                  <a:lnTo>
                    <a:pt x="105" y="14"/>
                  </a:lnTo>
                  <a:lnTo>
                    <a:pt x="111" y="1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8" name="Freeform 505"/>
            <p:cNvSpPr>
              <a:spLocks/>
            </p:cNvSpPr>
            <p:nvPr/>
          </p:nvSpPr>
          <p:spPr bwMode="auto">
            <a:xfrm>
              <a:off x="2276" y="2034"/>
              <a:ext cx="33" cy="22"/>
            </a:xfrm>
            <a:custGeom>
              <a:avLst/>
              <a:gdLst>
                <a:gd name="T0" fmla="*/ 5 w 45"/>
                <a:gd name="T1" fmla="*/ 7 h 25"/>
                <a:gd name="T2" fmla="*/ 0 w 45"/>
                <a:gd name="T3" fmla="*/ 7 h 25"/>
                <a:gd name="T4" fmla="*/ 0 w 45"/>
                <a:gd name="T5" fmla="*/ 10 h 25"/>
                <a:gd name="T6" fmla="*/ 22 w 45"/>
                <a:gd name="T7" fmla="*/ 17 h 25"/>
                <a:gd name="T8" fmla="*/ 27 w 45"/>
                <a:gd name="T9" fmla="*/ 21 h 25"/>
                <a:gd name="T10" fmla="*/ 27 w 45"/>
                <a:gd name="T11" fmla="*/ 24 h 25"/>
                <a:gd name="T12" fmla="*/ 38 w 45"/>
                <a:gd name="T13" fmla="*/ 24 h 25"/>
                <a:gd name="T14" fmla="*/ 44 w 45"/>
                <a:gd name="T15" fmla="*/ 21 h 25"/>
                <a:gd name="T16" fmla="*/ 44 w 45"/>
                <a:gd name="T17" fmla="*/ 17 h 25"/>
                <a:gd name="T18" fmla="*/ 38 w 45"/>
                <a:gd name="T19" fmla="*/ 14 h 25"/>
                <a:gd name="T20" fmla="*/ 44 w 45"/>
                <a:gd name="T21" fmla="*/ 7 h 25"/>
                <a:gd name="T22" fmla="*/ 44 w 45"/>
                <a:gd name="T23" fmla="*/ 4 h 25"/>
                <a:gd name="T24" fmla="*/ 44 w 45"/>
                <a:gd name="T25" fmla="*/ 0 h 25"/>
                <a:gd name="T26" fmla="*/ 38 w 45"/>
                <a:gd name="T27" fmla="*/ 0 h 25"/>
                <a:gd name="T28" fmla="*/ 33 w 45"/>
                <a:gd name="T29" fmla="*/ 4 h 25"/>
                <a:gd name="T30" fmla="*/ 27 w 45"/>
                <a:gd name="T31" fmla="*/ 4 h 25"/>
                <a:gd name="T32" fmla="*/ 16 w 45"/>
                <a:gd name="T33" fmla="*/ 7 h 25"/>
                <a:gd name="T34" fmla="*/ 11 w 45"/>
                <a:gd name="T35" fmla="*/ 7 h 25"/>
                <a:gd name="T36" fmla="*/ 5 w 45"/>
                <a:gd name="T37" fmla="*/ 7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25"/>
                <a:gd name="T59" fmla="*/ 45 w 45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25">
                  <a:moveTo>
                    <a:pt x="5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2" y="17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38" y="24"/>
                  </a:lnTo>
                  <a:lnTo>
                    <a:pt x="44" y="21"/>
                  </a:lnTo>
                  <a:lnTo>
                    <a:pt x="44" y="17"/>
                  </a:lnTo>
                  <a:lnTo>
                    <a:pt x="38" y="14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4"/>
                  </a:lnTo>
                  <a:lnTo>
                    <a:pt x="27" y="4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5" y="7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39" name="Freeform 506"/>
            <p:cNvSpPr>
              <a:spLocks/>
            </p:cNvSpPr>
            <p:nvPr/>
          </p:nvSpPr>
          <p:spPr bwMode="auto">
            <a:xfrm>
              <a:off x="2231" y="1981"/>
              <a:ext cx="17" cy="44"/>
            </a:xfrm>
            <a:custGeom>
              <a:avLst/>
              <a:gdLst>
                <a:gd name="T0" fmla="*/ 22 w 23"/>
                <a:gd name="T1" fmla="*/ 0 h 48"/>
                <a:gd name="T2" fmla="*/ 16 w 23"/>
                <a:gd name="T3" fmla="*/ 3 h 48"/>
                <a:gd name="T4" fmla="*/ 6 w 23"/>
                <a:gd name="T5" fmla="*/ 7 h 48"/>
                <a:gd name="T6" fmla="*/ 0 w 23"/>
                <a:gd name="T7" fmla="*/ 3 h 48"/>
                <a:gd name="T8" fmla="*/ 0 w 23"/>
                <a:gd name="T9" fmla="*/ 7 h 48"/>
                <a:gd name="T10" fmla="*/ 6 w 23"/>
                <a:gd name="T11" fmla="*/ 10 h 48"/>
                <a:gd name="T12" fmla="*/ 6 w 23"/>
                <a:gd name="T13" fmla="*/ 20 h 48"/>
                <a:gd name="T14" fmla="*/ 0 w 23"/>
                <a:gd name="T15" fmla="*/ 44 h 48"/>
                <a:gd name="T16" fmla="*/ 6 w 23"/>
                <a:gd name="T17" fmla="*/ 47 h 48"/>
                <a:gd name="T18" fmla="*/ 16 w 23"/>
                <a:gd name="T19" fmla="*/ 47 h 48"/>
                <a:gd name="T20" fmla="*/ 16 w 23"/>
                <a:gd name="T21" fmla="*/ 44 h 48"/>
                <a:gd name="T22" fmla="*/ 22 w 23"/>
                <a:gd name="T23" fmla="*/ 40 h 48"/>
                <a:gd name="T24" fmla="*/ 22 w 23"/>
                <a:gd name="T25" fmla="*/ 37 h 48"/>
                <a:gd name="T26" fmla="*/ 22 w 23"/>
                <a:gd name="T27" fmla="*/ 40 h 48"/>
                <a:gd name="T28" fmla="*/ 22 w 23"/>
                <a:gd name="T29" fmla="*/ 24 h 48"/>
                <a:gd name="T30" fmla="*/ 22 w 23"/>
                <a:gd name="T31" fmla="*/ 20 h 48"/>
                <a:gd name="T32" fmla="*/ 22 w 23"/>
                <a:gd name="T33" fmla="*/ 17 h 48"/>
                <a:gd name="T34" fmla="*/ 22 w 23"/>
                <a:gd name="T35" fmla="*/ 10 h 48"/>
                <a:gd name="T36" fmla="*/ 22 w 23"/>
                <a:gd name="T37" fmla="*/ 0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8"/>
                <a:gd name="T59" fmla="*/ 23 w 23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8">
                  <a:moveTo>
                    <a:pt x="22" y="0"/>
                  </a:moveTo>
                  <a:lnTo>
                    <a:pt x="16" y="3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7"/>
                  </a:lnTo>
                  <a:lnTo>
                    <a:pt x="6" y="10"/>
                  </a:lnTo>
                  <a:lnTo>
                    <a:pt x="6" y="20"/>
                  </a:lnTo>
                  <a:lnTo>
                    <a:pt x="0" y="44"/>
                  </a:lnTo>
                  <a:lnTo>
                    <a:pt x="6" y="47"/>
                  </a:lnTo>
                  <a:lnTo>
                    <a:pt x="16" y="47"/>
                  </a:lnTo>
                  <a:lnTo>
                    <a:pt x="16" y="44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2" y="40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0"/>
                  </a:lnTo>
                  <a:lnTo>
                    <a:pt x="2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0" name="Freeform 507"/>
            <p:cNvSpPr>
              <a:spLocks/>
            </p:cNvSpPr>
            <p:nvPr/>
          </p:nvSpPr>
          <p:spPr bwMode="auto">
            <a:xfrm>
              <a:off x="2235" y="1949"/>
              <a:ext cx="17" cy="31"/>
            </a:xfrm>
            <a:custGeom>
              <a:avLst/>
              <a:gdLst>
                <a:gd name="T0" fmla="*/ 10 w 22"/>
                <a:gd name="T1" fmla="*/ 4 h 34"/>
                <a:gd name="T2" fmla="*/ 5 w 22"/>
                <a:gd name="T3" fmla="*/ 4 h 34"/>
                <a:gd name="T4" fmla="*/ 0 w 22"/>
                <a:gd name="T5" fmla="*/ 10 h 34"/>
                <a:gd name="T6" fmla="*/ 0 w 22"/>
                <a:gd name="T7" fmla="*/ 13 h 34"/>
                <a:gd name="T8" fmla="*/ 0 w 22"/>
                <a:gd name="T9" fmla="*/ 17 h 34"/>
                <a:gd name="T10" fmla="*/ 5 w 22"/>
                <a:gd name="T11" fmla="*/ 23 h 34"/>
                <a:gd name="T12" fmla="*/ 10 w 22"/>
                <a:gd name="T13" fmla="*/ 26 h 34"/>
                <a:gd name="T14" fmla="*/ 10 w 22"/>
                <a:gd name="T15" fmla="*/ 33 h 34"/>
                <a:gd name="T16" fmla="*/ 16 w 22"/>
                <a:gd name="T17" fmla="*/ 30 h 34"/>
                <a:gd name="T18" fmla="*/ 16 w 22"/>
                <a:gd name="T19" fmla="*/ 26 h 34"/>
                <a:gd name="T20" fmla="*/ 21 w 22"/>
                <a:gd name="T21" fmla="*/ 23 h 34"/>
                <a:gd name="T22" fmla="*/ 21 w 22"/>
                <a:gd name="T23" fmla="*/ 20 h 34"/>
                <a:gd name="T24" fmla="*/ 21 w 22"/>
                <a:gd name="T25" fmla="*/ 13 h 34"/>
                <a:gd name="T26" fmla="*/ 21 w 22"/>
                <a:gd name="T27" fmla="*/ 7 h 34"/>
                <a:gd name="T28" fmla="*/ 16 w 22"/>
                <a:gd name="T29" fmla="*/ 4 h 34"/>
                <a:gd name="T30" fmla="*/ 10 w 22"/>
                <a:gd name="T31" fmla="*/ 0 h 34"/>
                <a:gd name="T32" fmla="*/ 10 w 22"/>
                <a:gd name="T33" fmla="*/ 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0" y="4"/>
                  </a:moveTo>
                  <a:lnTo>
                    <a:pt x="5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5" y="23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10" y="4"/>
                  </a:lnTo>
                </a:path>
              </a:pathLst>
            </a:custGeom>
            <a:solidFill>
              <a:srgbClr val="DE0472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1" name="Freeform 508"/>
            <p:cNvSpPr>
              <a:spLocks/>
            </p:cNvSpPr>
            <p:nvPr/>
          </p:nvSpPr>
          <p:spPr bwMode="auto">
            <a:xfrm>
              <a:off x="2242" y="1845"/>
              <a:ext cx="90" cy="59"/>
            </a:xfrm>
            <a:custGeom>
              <a:avLst/>
              <a:gdLst>
                <a:gd name="T0" fmla="*/ 44 w 122"/>
                <a:gd name="T1" fmla="*/ 63 h 64"/>
                <a:gd name="T2" fmla="*/ 44 w 122"/>
                <a:gd name="T3" fmla="*/ 60 h 64"/>
                <a:gd name="T4" fmla="*/ 38 w 122"/>
                <a:gd name="T5" fmla="*/ 60 h 64"/>
                <a:gd name="T6" fmla="*/ 27 w 122"/>
                <a:gd name="T7" fmla="*/ 60 h 64"/>
                <a:gd name="T8" fmla="*/ 22 w 122"/>
                <a:gd name="T9" fmla="*/ 60 h 64"/>
                <a:gd name="T10" fmla="*/ 22 w 122"/>
                <a:gd name="T11" fmla="*/ 63 h 64"/>
                <a:gd name="T12" fmla="*/ 16 w 122"/>
                <a:gd name="T13" fmla="*/ 63 h 64"/>
                <a:gd name="T14" fmla="*/ 16 w 122"/>
                <a:gd name="T15" fmla="*/ 60 h 64"/>
                <a:gd name="T16" fmla="*/ 11 w 122"/>
                <a:gd name="T17" fmla="*/ 60 h 64"/>
                <a:gd name="T18" fmla="*/ 11 w 122"/>
                <a:gd name="T19" fmla="*/ 54 h 64"/>
                <a:gd name="T20" fmla="*/ 0 w 122"/>
                <a:gd name="T21" fmla="*/ 41 h 64"/>
                <a:gd name="T22" fmla="*/ 11 w 122"/>
                <a:gd name="T23" fmla="*/ 41 h 64"/>
                <a:gd name="T24" fmla="*/ 27 w 122"/>
                <a:gd name="T25" fmla="*/ 32 h 64"/>
                <a:gd name="T26" fmla="*/ 33 w 122"/>
                <a:gd name="T27" fmla="*/ 35 h 64"/>
                <a:gd name="T28" fmla="*/ 38 w 122"/>
                <a:gd name="T29" fmla="*/ 32 h 64"/>
                <a:gd name="T30" fmla="*/ 38 w 122"/>
                <a:gd name="T31" fmla="*/ 28 h 64"/>
                <a:gd name="T32" fmla="*/ 38 w 122"/>
                <a:gd name="T33" fmla="*/ 16 h 64"/>
                <a:gd name="T34" fmla="*/ 55 w 122"/>
                <a:gd name="T35" fmla="*/ 10 h 64"/>
                <a:gd name="T36" fmla="*/ 60 w 122"/>
                <a:gd name="T37" fmla="*/ 3 h 64"/>
                <a:gd name="T38" fmla="*/ 66 w 122"/>
                <a:gd name="T39" fmla="*/ 0 h 64"/>
                <a:gd name="T40" fmla="*/ 66 w 122"/>
                <a:gd name="T41" fmla="*/ 3 h 64"/>
                <a:gd name="T42" fmla="*/ 71 w 122"/>
                <a:gd name="T43" fmla="*/ 3 h 64"/>
                <a:gd name="T44" fmla="*/ 77 w 122"/>
                <a:gd name="T45" fmla="*/ 3 h 64"/>
                <a:gd name="T46" fmla="*/ 82 w 122"/>
                <a:gd name="T47" fmla="*/ 3 h 64"/>
                <a:gd name="T48" fmla="*/ 88 w 122"/>
                <a:gd name="T49" fmla="*/ 0 h 64"/>
                <a:gd name="T50" fmla="*/ 93 w 122"/>
                <a:gd name="T51" fmla="*/ 0 h 64"/>
                <a:gd name="T52" fmla="*/ 93 w 122"/>
                <a:gd name="T53" fmla="*/ 3 h 64"/>
                <a:gd name="T54" fmla="*/ 99 w 122"/>
                <a:gd name="T55" fmla="*/ 6 h 64"/>
                <a:gd name="T56" fmla="*/ 104 w 122"/>
                <a:gd name="T57" fmla="*/ 10 h 64"/>
                <a:gd name="T58" fmla="*/ 110 w 122"/>
                <a:gd name="T59" fmla="*/ 10 h 64"/>
                <a:gd name="T60" fmla="*/ 115 w 122"/>
                <a:gd name="T61" fmla="*/ 10 h 64"/>
                <a:gd name="T62" fmla="*/ 121 w 122"/>
                <a:gd name="T63" fmla="*/ 16 h 64"/>
                <a:gd name="T64" fmla="*/ 121 w 122"/>
                <a:gd name="T65" fmla="*/ 19 h 64"/>
                <a:gd name="T66" fmla="*/ 115 w 122"/>
                <a:gd name="T67" fmla="*/ 22 h 64"/>
                <a:gd name="T68" fmla="*/ 110 w 122"/>
                <a:gd name="T69" fmla="*/ 35 h 64"/>
                <a:gd name="T70" fmla="*/ 110 w 122"/>
                <a:gd name="T71" fmla="*/ 38 h 64"/>
                <a:gd name="T72" fmla="*/ 110 w 122"/>
                <a:gd name="T73" fmla="*/ 44 h 64"/>
                <a:gd name="T74" fmla="*/ 82 w 122"/>
                <a:gd name="T75" fmla="*/ 47 h 64"/>
                <a:gd name="T76" fmla="*/ 49 w 122"/>
                <a:gd name="T77" fmla="*/ 60 h 64"/>
                <a:gd name="T78" fmla="*/ 49 w 122"/>
                <a:gd name="T79" fmla="*/ 63 h 64"/>
                <a:gd name="T80" fmla="*/ 44 w 122"/>
                <a:gd name="T81" fmla="*/ 63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64"/>
                <a:gd name="T125" fmla="*/ 122 w 122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64">
                  <a:moveTo>
                    <a:pt x="44" y="63"/>
                  </a:moveTo>
                  <a:lnTo>
                    <a:pt x="44" y="60"/>
                  </a:lnTo>
                  <a:lnTo>
                    <a:pt x="38" y="60"/>
                  </a:lnTo>
                  <a:lnTo>
                    <a:pt x="27" y="60"/>
                  </a:lnTo>
                  <a:lnTo>
                    <a:pt x="22" y="60"/>
                  </a:lnTo>
                  <a:lnTo>
                    <a:pt x="22" y="63"/>
                  </a:lnTo>
                  <a:lnTo>
                    <a:pt x="16" y="63"/>
                  </a:lnTo>
                  <a:lnTo>
                    <a:pt x="16" y="60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27" y="32"/>
                  </a:lnTo>
                  <a:lnTo>
                    <a:pt x="33" y="35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38" y="16"/>
                  </a:lnTo>
                  <a:lnTo>
                    <a:pt x="55" y="10"/>
                  </a:lnTo>
                  <a:lnTo>
                    <a:pt x="60" y="3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82" y="3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3" y="3"/>
                  </a:lnTo>
                  <a:lnTo>
                    <a:pt x="99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5" y="10"/>
                  </a:lnTo>
                  <a:lnTo>
                    <a:pt x="121" y="16"/>
                  </a:lnTo>
                  <a:lnTo>
                    <a:pt x="121" y="19"/>
                  </a:lnTo>
                  <a:lnTo>
                    <a:pt x="115" y="22"/>
                  </a:lnTo>
                  <a:lnTo>
                    <a:pt x="110" y="35"/>
                  </a:lnTo>
                  <a:lnTo>
                    <a:pt x="110" y="38"/>
                  </a:lnTo>
                  <a:lnTo>
                    <a:pt x="110" y="44"/>
                  </a:lnTo>
                  <a:lnTo>
                    <a:pt x="82" y="47"/>
                  </a:lnTo>
                  <a:lnTo>
                    <a:pt x="49" y="60"/>
                  </a:lnTo>
                  <a:lnTo>
                    <a:pt x="49" y="63"/>
                  </a:lnTo>
                  <a:lnTo>
                    <a:pt x="44" y="6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2" name="Freeform 509"/>
            <p:cNvSpPr>
              <a:spLocks/>
            </p:cNvSpPr>
            <p:nvPr/>
          </p:nvSpPr>
          <p:spPr bwMode="auto">
            <a:xfrm>
              <a:off x="2206" y="1881"/>
              <a:ext cx="49" cy="42"/>
            </a:xfrm>
            <a:custGeom>
              <a:avLst/>
              <a:gdLst>
                <a:gd name="T0" fmla="*/ 37 w 65"/>
                <a:gd name="T1" fmla="*/ 9 h 45"/>
                <a:gd name="T2" fmla="*/ 21 w 65"/>
                <a:gd name="T3" fmla="*/ 9 h 45"/>
                <a:gd name="T4" fmla="*/ 5 w 65"/>
                <a:gd name="T5" fmla="*/ 19 h 45"/>
                <a:gd name="T6" fmla="*/ 0 w 65"/>
                <a:gd name="T7" fmla="*/ 31 h 45"/>
                <a:gd name="T8" fmla="*/ 5 w 65"/>
                <a:gd name="T9" fmla="*/ 28 h 45"/>
                <a:gd name="T10" fmla="*/ 5 w 65"/>
                <a:gd name="T11" fmla="*/ 31 h 45"/>
                <a:gd name="T12" fmla="*/ 5 w 65"/>
                <a:gd name="T13" fmla="*/ 34 h 45"/>
                <a:gd name="T14" fmla="*/ 5 w 65"/>
                <a:gd name="T15" fmla="*/ 44 h 45"/>
                <a:gd name="T16" fmla="*/ 10 w 65"/>
                <a:gd name="T17" fmla="*/ 44 h 45"/>
                <a:gd name="T18" fmla="*/ 16 w 65"/>
                <a:gd name="T19" fmla="*/ 44 h 45"/>
                <a:gd name="T20" fmla="*/ 27 w 65"/>
                <a:gd name="T21" fmla="*/ 44 h 45"/>
                <a:gd name="T22" fmla="*/ 37 w 65"/>
                <a:gd name="T23" fmla="*/ 34 h 45"/>
                <a:gd name="T24" fmla="*/ 37 w 65"/>
                <a:gd name="T25" fmla="*/ 31 h 45"/>
                <a:gd name="T26" fmla="*/ 43 w 65"/>
                <a:gd name="T27" fmla="*/ 28 h 45"/>
                <a:gd name="T28" fmla="*/ 43 w 65"/>
                <a:gd name="T29" fmla="*/ 31 h 45"/>
                <a:gd name="T30" fmla="*/ 43 w 65"/>
                <a:gd name="T31" fmla="*/ 34 h 45"/>
                <a:gd name="T32" fmla="*/ 48 w 65"/>
                <a:gd name="T33" fmla="*/ 31 h 45"/>
                <a:gd name="T34" fmla="*/ 53 w 65"/>
                <a:gd name="T35" fmla="*/ 28 h 45"/>
                <a:gd name="T36" fmla="*/ 59 w 65"/>
                <a:gd name="T37" fmla="*/ 25 h 45"/>
                <a:gd name="T38" fmla="*/ 59 w 65"/>
                <a:gd name="T39" fmla="*/ 28 h 45"/>
                <a:gd name="T40" fmla="*/ 59 w 65"/>
                <a:gd name="T41" fmla="*/ 31 h 45"/>
                <a:gd name="T42" fmla="*/ 64 w 65"/>
                <a:gd name="T43" fmla="*/ 31 h 45"/>
                <a:gd name="T44" fmla="*/ 64 w 65"/>
                <a:gd name="T45" fmla="*/ 28 h 45"/>
                <a:gd name="T46" fmla="*/ 64 w 65"/>
                <a:gd name="T47" fmla="*/ 25 h 45"/>
                <a:gd name="T48" fmla="*/ 64 w 65"/>
                <a:gd name="T49" fmla="*/ 22 h 45"/>
                <a:gd name="T50" fmla="*/ 59 w 65"/>
                <a:gd name="T51" fmla="*/ 19 h 45"/>
                <a:gd name="T52" fmla="*/ 59 w 65"/>
                <a:gd name="T53" fmla="*/ 15 h 45"/>
                <a:gd name="T54" fmla="*/ 48 w 65"/>
                <a:gd name="T55" fmla="*/ 0 h 45"/>
                <a:gd name="T56" fmla="*/ 43 w 65"/>
                <a:gd name="T57" fmla="*/ 3 h 45"/>
                <a:gd name="T58" fmla="*/ 37 w 65"/>
                <a:gd name="T59" fmla="*/ 9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45"/>
                <a:gd name="T92" fmla="*/ 65 w 65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45">
                  <a:moveTo>
                    <a:pt x="37" y="9"/>
                  </a:moveTo>
                  <a:lnTo>
                    <a:pt x="21" y="9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5" y="44"/>
                  </a:lnTo>
                  <a:lnTo>
                    <a:pt x="10" y="44"/>
                  </a:lnTo>
                  <a:lnTo>
                    <a:pt x="16" y="44"/>
                  </a:lnTo>
                  <a:lnTo>
                    <a:pt x="27" y="44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8" y="31"/>
                  </a:lnTo>
                  <a:lnTo>
                    <a:pt x="53" y="28"/>
                  </a:lnTo>
                  <a:lnTo>
                    <a:pt x="59" y="25"/>
                  </a:lnTo>
                  <a:lnTo>
                    <a:pt x="59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64" y="28"/>
                  </a:lnTo>
                  <a:lnTo>
                    <a:pt x="64" y="25"/>
                  </a:lnTo>
                  <a:lnTo>
                    <a:pt x="64" y="22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37" y="9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3" name="Freeform 510"/>
            <p:cNvSpPr>
              <a:spLocks/>
            </p:cNvSpPr>
            <p:nvPr/>
          </p:nvSpPr>
          <p:spPr bwMode="auto">
            <a:xfrm>
              <a:off x="2093" y="1804"/>
              <a:ext cx="137" cy="176"/>
            </a:xfrm>
            <a:custGeom>
              <a:avLst/>
              <a:gdLst>
                <a:gd name="T0" fmla="*/ 159 w 186"/>
                <a:gd name="T1" fmla="*/ 124 h 194"/>
                <a:gd name="T2" fmla="*/ 164 w 186"/>
                <a:gd name="T3" fmla="*/ 141 h 194"/>
                <a:gd name="T4" fmla="*/ 174 w 186"/>
                <a:gd name="T5" fmla="*/ 154 h 194"/>
                <a:gd name="T6" fmla="*/ 164 w 186"/>
                <a:gd name="T7" fmla="*/ 164 h 194"/>
                <a:gd name="T8" fmla="*/ 148 w 186"/>
                <a:gd name="T9" fmla="*/ 164 h 194"/>
                <a:gd name="T10" fmla="*/ 127 w 186"/>
                <a:gd name="T11" fmla="*/ 164 h 194"/>
                <a:gd name="T12" fmla="*/ 116 w 186"/>
                <a:gd name="T13" fmla="*/ 177 h 194"/>
                <a:gd name="T14" fmla="*/ 121 w 186"/>
                <a:gd name="T15" fmla="*/ 186 h 194"/>
                <a:gd name="T16" fmla="*/ 106 w 186"/>
                <a:gd name="T17" fmla="*/ 193 h 194"/>
                <a:gd name="T18" fmla="*/ 74 w 186"/>
                <a:gd name="T19" fmla="*/ 177 h 194"/>
                <a:gd name="T20" fmla="*/ 63 w 186"/>
                <a:gd name="T21" fmla="*/ 167 h 194"/>
                <a:gd name="T22" fmla="*/ 53 w 186"/>
                <a:gd name="T23" fmla="*/ 164 h 194"/>
                <a:gd name="T24" fmla="*/ 47 w 186"/>
                <a:gd name="T25" fmla="*/ 157 h 194"/>
                <a:gd name="T26" fmla="*/ 42 w 186"/>
                <a:gd name="T27" fmla="*/ 154 h 194"/>
                <a:gd name="T28" fmla="*/ 47 w 186"/>
                <a:gd name="T29" fmla="*/ 98 h 194"/>
                <a:gd name="T30" fmla="*/ 42 w 186"/>
                <a:gd name="T31" fmla="*/ 92 h 194"/>
                <a:gd name="T32" fmla="*/ 26 w 186"/>
                <a:gd name="T33" fmla="*/ 72 h 194"/>
                <a:gd name="T34" fmla="*/ 5 w 186"/>
                <a:gd name="T35" fmla="*/ 62 h 194"/>
                <a:gd name="T36" fmla="*/ 0 w 186"/>
                <a:gd name="T37" fmla="*/ 56 h 194"/>
                <a:gd name="T38" fmla="*/ 16 w 186"/>
                <a:gd name="T39" fmla="*/ 52 h 194"/>
                <a:gd name="T40" fmla="*/ 26 w 186"/>
                <a:gd name="T41" fmla="*/ 39 h 194"/>
                <a:gd name="T42" fmla="*/ 53 w 186"/>
                <a:gd name="T43" fmla="*/ 33 h 194"/>
                <a:gd name="T44" fmla="*/ 68 w 186"/>
                <a:gd name="T45" fmla="*/ 26 h 194"/>
                <a:gd name="T46" fmla="*/ 84 w 186"/>
                <a:gd name="T47" fmla="*/ 13 h 194"/>
                <a:gd name="T48" fmla="*/ 95 w 186"/>
                <a:gd name="T49" fmla="*/ 10 h 194"/>
                <a:gd name="T50" fmla="*/ 111 w 186"/>
                <a:gd name="T51" fmla="*/ 0 h 194"/>
                <a:gd name="T52" fmla="*/ 121 w 186"/>
                <a:gd name="T53" fmla="*/ 6 h 194"/>
                <a:gd name="T54" fmla="*/ 127 w 186"/>
                <a:gd name="T55" fmla="*/ 13 h 194"/>
                <a:gd name="T56" fmla="*/ 127 w 186"/>
                <a:gd name="T57" fmla="*/ 23 h 194"/>
                <a:gd name="T58" fmla="*/ 137 w 186"/>
                <a:gd name="T59" fmla="*/ 33 h 194"/>
                <a:gd name="T60" fmla="*/ 143 w 186"/>
                <a:gd name="T61" fmla="*/ 46 h 194"/>
                <a:gd name="T62" fmla="*/ 148 w 186"/>
                <a:gd name="T63" fmla="*/ 52 h 194"/>
                <a:gd name="T64" fmla="*/ 159 w 186"/>
                <a:gd name="T65" fmla="*/ 56 h 194"/>
                <a:gd name="T66" fmla="*/ 169 w 186"/>
                <a:gd name="T67" fmla="*/ 62 h 194"/>
                <a:gd name="T68" fmla="*/ 185 w 186"/>
                <a:gd name="T69" fmla="*/ 65 h 194"/>
                <a:gd name="T70" fmla="*/ 185 w 186"/>
                <a:gd name="T71" fmla="*/ 75 h 194"/>
                <a:gd name="T72" fmla="*/ 174 w 186"/>
                <a:gd name="T73" fmla="*/ 95 h 194"/>
                <a:gd name="T74" fmla="*/ 159 w 186"/>
                <a:gd name="T75" fmla="*/ 118 h 194"/>
                <a:gd name="T76" fmla="*/ 159 w 186"/>
                <a:gd name="T77" fmla="*/ 118 h 1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6"/>
                <a:gd name="T118" fmla="*/ 0 h 194"/>
                <a:gd name="T119" fmla="*/ 186 w 186"/>
                <a:gd name="T120" fmla="*/ 194 h 1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6" h="194">
                  <a:moveTo>
                    <a:pt x="159" y="121"/>
                  </a:moveTo>
                  <a:lnTo>
                    <a:pt x="159" y="124"/>
                  </a:lnTo>
                  <a:lnTo>
                    <a:pt x="159" y="137"/>
                  </a:lnTo>
                  <a:lnTo>
                    <a:pt x="164" y="141"/>
                  </a:lnTo>
                  <a:lnTo>
                    <a:pt x="169" y="144"/>
                  </a:lnTo>
                  <a:lnTo>
                    <a:pt x="174" y="154"/>
                  </a:lnTo>
                  <a:lnTo>
                    <a:pt x="174" y="157"/>
                  </a:lnTo>
                  <a:lnTo>
                    <a:pt x="164" y="164"/>
                  </a:lnTo>
                  <a:lnTo>
                    <a:pt x="159" y="164"/>
                  </a:lnTo>
                  <a:lnTo>
                    <a:pt x="148" y="164"/>
                  </a:lnTo>
                  <a:lnTo>
                    <a:pt x="137" y="164"/>
                  </a:lnTo>
                  <a:lnTo>
                    <a:pt x="127" y="164"/>
                  </a:lnTo>
                  <a:lnTo>
                    <a:pt x="121" y="167"/>
                  </a:lnTo>
                  <a:lnTo>
                    <a:pt x="116" y="177"/>
                  </a:lnTo>
                  <a:lnTo>
                    <a:pt x="121" y="177"/>
                  </a:lnTo>
                  <a:lnTo>
                    <a:pt x="121" y="186"/>
                  </a:lnTo>
                  <a:lnTo>
                    <a:pt x="111" y="193"/>
                  </a:lnTo>
                  <a:lnTo>
                    <a:pt x="106" y="193"/>
                  </a:lnTo>
                  <a:lnTo>
                    <a:pt x="84" y="186"/>
                  </a:lnTo>
                  <a:lnTo>
                    <a:pt x="74" y="177"/>
                  </a:lnTo>
                  <a:lnTo>
                    <a:pt x="68" y="170"/>
                  </a:lnTo>
                  <a:lnTo>
                    <a:pt x="63" y="167"/>
                  </a:lnTo>
                  <a:lnTo>
                    <a:pt x="58" y="167"/>
                  </a:lnTo>
                  <a:lnTo>
                    <a:pt x="53" y="164"/>
                  </a:lnTo>
                  <a:lnTo>
                    <a:pt x="47" y="160"/>
                  </a:lnTo>
                  <a:lnTo>
                    <a:pt x="47" y="157"/>
                  </a:lnTo>
                  <a:lnTo>
                    <a:pt x="47" y="154"/>
                  </a:lnTo>
                  <a:lnTo>
                    <a:pt x="42" y="154"/>
                  </a:lnTo>
                  <a:lnTo>
                    <a:pt x="47" y="150"/>
                  </a:lnTo>
                  <a:lnTo>
                    <a:pt x="47" y="98"/>
                  </a:lnTo>
                  <a:lnTo>
                    <a:pt x="47" y="95"/>
                  </a:lnTo>
                  <a:lnTo>
                    <a:pt x="42" y="92"/>
                  </a:lnTo>
                  <a:lnTo>
                    <a:pt x="37" y="78"/>
                  </a:lnTo>
                  <a:lnTo>
                    <a:pt x="26" y="72"/>
                  </a:lnTo>
                  <a:lnTo>
                    <a:pt x="26" y="6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6" y="52"/>
                  </a:lnTo>
                  <a:lnTo>
                    <a:pt x="16" y="39"/>
                  </a:lnTo>
                  <a:lnTo>
                    <a:pt x="26" y="39"/>
                  </a:lnTo>
                  <a:lnTo>
                    <a:pt x="31" y="39"/>
                  </a:lnTo>
                  <a:lnTo>
                    <a:pt x="53" y="33"/>
                  </a:lnTo>
                  <a:lnTo>
                    <a:pt x="58" y="29"/>
                  </a:lnTo>
                  <a:lnTo>
                    <a:pt x="68" y="26"/>
                  </a:lnTo>
                  <a:lnTo>
                    <a:pt x="74" y="29"/>
                  </a:lnTo>
                  <a:lnTo>
                    <a:pt x="84" y="13"/>
                  </a:lnTo>
                  <a:lnTo>
                    <a:pt x="90" y="10"/>
                  </a:lnTo>
                  <a:lnTo>
                    <a:pt x="95" y="10"/>
                  </a:lnTo>
                  <a:lnTo>
                    <a:pt x="100" y="6"/>
                  </a:lnTo>
                  <a:lnTo>
                    <a:pt x="111" y="0"/>
                  </a:lnTo>
                  <a:lnTo>
                    <a:pt x="116" y="3"/>
                  </a:lnTo>
                  <a:lnTo>
                    <a:pt x="121" y="6"/>
                  </a:lnTo>
                  <a:lnTo>
                    <a:pt x="127" y="10"/>
                  </a:lnTo>
                  <a:lnTo>
                    <a:pt x="127" y="13"/>
                  </a:lnTo>
                  <a:lnTo>
                    <a:pt x="127" y="16"/>
                  </a:lnTo>
                  <a:lnTo>
                    <a:pt x="127" y="23"/>
                  </a:lnTo>
                  <a:lnTo>
                    <a:pt x="127" y="29"/>
                  </a:lnTo>
                  <a:lnTo>
                    <a:pt x="137" y="33"/>
                  </a:lnTo>
                  <a:lnTo>
                    <a:pt x="143" y="39"/>
                  </a:lnTo>
                  <a:lnTo>
                    <a:pt x="143" y="46"/>
                  </a:lnTo>
                  <a:lnTo>
                    <a:pt x="143" y="49"/>
                  </a:lnTo>
                  <a:lnTo>
                    <a:pt x="148" y="52"/>
                  </a:lnTo>
                  <a:lnTo>
                    <a:pt x="153" y="56"/>
                  </a:lnTo>
                  <a:lnTo>
                    <a:pt x="159" y="56"/>
                  </a:lnTo>
                  <a:lnTo>
                    <a:pt x="164" y="59"/>
                  </a:lnTo>
                  <a:lnTo>
                    <a:pt x="169" y="62"/>
                  </a:lnTo>
                  <a:lnTo>
                    <a:pt x="180" y="65"/>
                  </a:lnTo>
                  <a:lnTo>
                    <a:pt x="185" y="65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0" y="85"/>
                  </a:lnTo>
                  <a:lnTo>
                    <a:pt x="174" y="95"/>
                  </a:lnTo>
                  <a:lnTo>
                    <a:pt x="159" y="105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9" y="118"/>
                  </a:lnTo>
                  <a:lnTo>
                    <a:pt x="159" y="12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4" name="Freeform 511"/>
            <p:cNvSpPr>
              <a:spLocks/>
            </p:cNvSpPr>
            <p:nvPr/>
          </p:nvSpPr>
          <p:spPr bwMode="auto">
            <a:xfrm>
              <a:off x="2038" y="1962"/>
              <a:ext cx="38" cy="91"/>
            </a:xfrm>
            <a:custGeom>
              <a:avLst/>
              <a:gdLst>
                <a:gd name="T0" fmla="*/ 10 w 51"/>
                <a:gd name="T1" fmla="*/ 4 h 100"/>
                <a:gd name="T2" fmla="*/ 10 w 51"/>
                <a:gd name="T3" fmla="*/ 38 h 100"/>
                <a:gd name="T4" fmla="*/ 5 w 51"/>
                <a:gd name="T5" fmla="*/ 55 h 100"/>
                <a:gd name="T6" fmla="*/ 0 w 51"/>
                <a:gd name="T7" fmla="*/ 62 h 100"/>
                <a:gd name="T8" fmla="*/ 0 w 51"/>
                <a:gd name="T9" fmla="*/ 65 h 100"/>
                <a:gd name="T10" fmla="*/ 0 w 51"/>
                <a:gd name="T11" fmla="*/ 68 h 100"/>
                <a:gd name="T12" fmla="*/ 5 w 51"/>
                <a:gd name="T13" fmla="*/ 72 h 100"/>
                <a:gd name="T14" fmla="*/ 5 w 51"/>
                <a:gd name="T15" fmla="*/ 96 h 100"/>
                <a:gd name="T16" fmla="*/ 10 w 51"/>
                <a:gd name="T17" fmla="*/ 99 h 100"/>
                <a:gd name="T18" fmla="*/ 15 w 51"/>
                <a:gd name="T19" fmla="*/ 96 h 100"/>
                <a:gd name="T20" fmla="*/ 20 w 51"/>
                <a:gd name="T21" fmla="*/ 96 h 100"/>
                <a:gd name="T22" fmla="*/ 20 w 51"/>
                <a:gd name="T23" fmla="*/ 99 h 100"/>
                <a:gd name="T24" fmla="*/ 20 w 51"/>
                <a:gd name="T25" fmla="*/ 96 h 100"/>
                <a:gd name="T26" fmla="*/ 25 w 51"/>
                <a:gd name="T27" fmla="*/ 89 h 100"/>
                <a:gd name="T28" fmla="*/ 25 w 51"/>
                <a:gd name="T29" fmla="*/ 82 h 100"/>
                <a:gd name="T30" fmla="*/ 30 w 51"/>
                <a:gd name="T31" fmla="*/ 79 h 100"/>
                <a:gd name="T32" fmla="*/ 35 w 51"/>
                <a:gd name="T33" fmla="*/ 79 h 100"/>
                <a:gd name="T34" fmla="*/ 30 w 51"/>
                <a:gd name="T35" fmla="*/ 68 h 100"/>
                <a:gd name="T36" fmla="*/ 35 w 51"/>
                <a:gd name="T37" fmla="*/ 65 h 100"/>
                <a:gd name="T38" fmla="*/ 40 w 51"/>
                <a:gd name="T39" fmla="*/ 55 h 100"/>
                <a:gd name="T40" fmla="*/ 40 w 51"/>
                <a:gd name="T41" fmla="*/ 48 h 100"/>
                <a:gd name="T42" fmla="*/ 35 w 51"/>
                <a:gd name="T43" fmla="*/ 34 h 100"/>
                <a:gd name="T44" fmla="*/ 35 w 51"/>
                <a:gd name="T45" fmla="*/ 24 h 100"/>
                <a:gd name="T46" fmla="*/ 40 w 51"/>
                <a:gd name="T47" fmla="*/ 17 h 100"/>
                <a:gd name="T48" fmla="*/ 45 w 51"/>
                <a:gd name="T49" fmla="*/ 14 h 100"/>
                <a:gd name="T50" fmla="*/ 50 w 51"/>
                <a:gd name="T51" fmla="*/ 11 h 100"/>
                <a:gd name="T52" fmla="*/ 45 w 51"/>
                <a:gd name="T53" fmla="*/ 7 h 100"/>
                <a:gd name="T54" fmla="*/ 40 w 51"/>
                <a:gd name="T55" fmla="*/ 4 h 100"/>
                <a:gd name="T56" fmla="*/ 30 w 51"/>
                <a:gd name="T57" fmla="*/ 0 h 100"/>
                <a:gd name="T58" fmla="*/ 15 w 51"/>
                <a:gd name="T59" fmla="*/ 4 h 100"/>
                <a:gd name="T60" fmla="*/ 10 w 51"/>
                <a:gd name="T61" fmla="*/ 4 h 1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"/>
                <a:gd name="T94" fmla="*/ 0 h 100"/>
                <a:gd name="T95" fmla="*/ 51 w 51"/>
                <a:gd name="T96" fmla="*/ 100 h 1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" h="100">
                  <a:moveTo>
                    <a:pt x="10" y="4"/>
                  </a:moveTo>
                  <a:lnTo>
                    <a:pt x="10" y="38"/>
                  </a:lnTo>
                  <a:lnTo>
                    <a:pt x="5" y="55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5" y="72"/>
                  </a:lnTo>
                  <a:lnTo>
                    <a:pt x="5" y="96"/>
                  </a:lnTo>
                  <a:lnTo>
                    <a:pt x="10" y="99"/>
                  </a:lnTo>
                  <a:lnTo>
                    <a:pt x="15" y="96"/>
                  </a:lnTo>
                  <a:lnTo>
                    <a:pt x="20" y="96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5" y="89"/>
                  </a:lnTo>
                  <a:lnTo>
                    <a:pt x="25" y="82"/>
                  </a:lnTo>
                  <a:lnTo>
                    <a:pt x="30" y="79"/>
                  </a:lnTo>
                  <a:lnTo>
                    <a:pt x="35" y="79"/>
                  </a:lnTo>
                  <a:lnTo>
                    <a:pt x="30" y="68"/>
                  </a:lnTo>
                  <a:lnTo>
                    <a:pt x="35" y="65"/>
                  </a:lnTo>
                  <a:lnTo>
                    <a:pt x="40" y="55"/>
                  </a:lnTo>
                  <a:lnTo>
                    <a:pt x="40" y="48"/>
                  </a:lnTo>
                  <a:lnTo>
                    <a:pt x="35" y="34"/>
                  </a:lnTo>
                  <a:lnTo>
                    <a:pt x="35" y="24"/>
                  </a:lnTo>
                  <a:lnTo>
                    <a:pt x="40" y="17"/>
                  </a:lnTo>
                  <a:lnTo>
                    <a:pt x="45" y="14"/>
                  </a:lnTo>
                  <a:lnTo>
                    <a:pt x="50" y="11"/>
                  </a:lnTo>
                  <a:lnTo>
                    <a:pt x="45" y="7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5" y="4"/>
                  </a:lnTo>
                  <a:lnTo>
                    <a:pt x="10" y="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5" name="Freeform 512"/>
            <p:cNvSpPr>
              <a:spLocks/>
            </p:cNvSpPr>
            <p:nvPr/>
          </p:nvSpPr>
          <p:spPr bwMode="auto">
            <a:xfrm>
              <a:off x="2181" y="1748"/>
              <a:ext cx="40" cy="63"/>
            </a:xfrm>
            <a:custGeom>
              <a:avLst/>
              <a:gdLst>
                <a:gd name="T0" fmla="*/ 26 w 54"/>
                <a:gd name="T1" fmla="*/ 68 h 69"/>
                <a:gd name="T2" fmla="*/ 21 w 54"/>
                <a:gd name="T3" fmla="*/ 65 h 69"/>
                <a:gd name="T4" fmla="*/ 16 w 54"/>
                <a:gd name="T5" fmla="*/ 59 h 69"/>
                <a:gd name="T6" fmla="*/ 0 w 54"/>
                <a:gd name="T7" fmla="*/ 53 h 69"/>
                <a:gd name="T8" fmla="*/ 5 w 54"/>
                <a:gd name="T9" fmla="*/ 47 h 69"/>
                <a:gd name="T10" fmla="*/ 5 w 54"/>
                <a:gd name="T11" fmla="*/ 44 h 69"/>
                <a:gd name="T12" fmla="*/ 10 w 54"/>
                <a:gd name="T13" fmla="*/ 41 h 69"/>
                <a:gd name="T14" fmla="*/ 16 w 54"/>
                <a:gd name="T15" fmla="*/ 29 h 69"/>
                <a:gd name="T16" fmla="*/ 16 w 54"/>
                <a:gd name="T17" fmla="*/ 26 h 69"/>
                <a:gd name="T18" fmla="*/ 21 w 54"/>
                <a:gd name="T19" fmla="*/ 17 h 69"/>
                <a:gd name="T20" fmla="*/ 26 w 54"/>
                <a:gd name="T21" fmla="*/ 8 h 69"/>
                <a:gd name="T22" fmla="*/ 37 w 54"/>
                <a:gd name="T23" fmla="*/ 0 h 69"/>
                <a:gd name="T24" fmla="*/ 42 w 54"/>
                <a:gd name="T25" fmla="*/ 0 h 69"/>
                <a:gd name="T26" fmla="*/ 47 w 54"/>
                <a:gd name="T27" fmla="*/ 5 h 69"/>
                <a:gd name="T28" fmla="*/ 47 w 54"/>
                <a:gd name="T29" fmla="*/ 8 h 69"/>
                <a:gd name="T30" fmla="*/ 53 w 54"/>
                <a:gd name="T31" fmla="*/ 11 h 69"/>
                <a:gd name="T32" fmla="*/ 53 w 54"/>
                <a:gd name="T33" fmla="*/ 17 h 69"/>
                <a:gd name="T34" fmla="*/ 47 w 54"/>
                <a:gd name="T35" fmla="*/ 26 h 69"/>
                <a:gd name="T36" fmla="*/ 47 w 54"/>
                <a:gd name="T37" fmla="*/ 32 h 69"/>
                <a:gd name="T38" fmla="*/ 47 w 54"/>
                <a:gd name="T39" fmla="*/ 35 h 69"/>
                <a:gd name="T40" fmla="*/ 47 w 54"/>
                <a:gd name="T41" fmla="*/ 38 h 69"/>
                <a:gd name="T42" fmla="*/ 47 w 54"/>
                <a:gd name="T43" fmla="*/ 44 h 69"/>
                <a:gd name="T44" fmla="*/ 47 w 54"/>
                <a:gd name="T45" fmla="*/ 47 h 69"/>
                <a:gd name="T46" fmla="*/ 42 w 54"/>
                <a:gd name="T47" fmla="*/ 47 h 69"/>
                <a:gd name="T48" fmla="*/ 37 w 54"/>
                <a:gd name="T49" fmla="*/ 50 h 69"/>
                <a:gd name="T50" fmla="*/ 37 w 54"/>
                <a:gd name="T51" fmla="*/ 53 h 69"/>
                <a:gd name="T52" fmla="*/ 37 w 54"/>
                <a:gd name="T53" fmla="*/ 59 h 69"/>
                <a:gd name="T54" fmla="*/ 26 w 54"/>
                <a:gd name="T55" fmla="*/ 68 h 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69"/>
                <a:gd name="T86" fmla="*/ 54 w 54"/>
                <a:gd name="T87" fmla="*/ 69 h 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69">
                  <a:moveTo>
                    <a:pt x="26" y="68"/>
                  </a:moveTo>
                  <a:lnTo>
                    <a:pt x="21" y="65"/>
                  </a:lnTo>
                  <a:lnTo>
                    <a:pt x="16" y="59"/>
                  </a:lnTo>
                  <a:lnTo>
                    <a:pt x="0" y="53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10" y="41"/>
                  </a:lnTo>
                  <a:lnTo>
                    <a:pt x="16" y="29"/>
                  </a:lnTo>
                  <a:lnTo>
                    <a:pt x="16" y="26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53" y="11"/>
                  </a:lnTo>
                  <a:lnTo>
                    <a:pt x="53" y="17"/>
                  </a:lnTo>
                  <a:lnTo>
                    <a:pt x="47" y="26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7" y="38"/>
                  </a:lnTo>
                  <a:lnTo>
                    <a:pt x="47" y="44"/>
                  </a:lnTo>
                  <a:lnTo>
                    <a:pt x="47" y="47"/>
                  </a:lnTo>
                  <a:lnTo>
                    <a:pt x="42" y="47"/>
                  </a:lnTo>
                  <a:lnTo>
                    <a:pt x="37" y="50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26" y="6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6" name="Freeform 513"/>
            <p:cNvSpPr>
              <a:spLocks/>
            </p:cNvSpPr>
            <p:nvPr/>
          </p:nvSpPr>
          <p:spPr bwMode="auto">
            <a:xfrm>
              <a:off x="2175" y="1799"/>
              <a:ext cx="31" cy="41"/>
            </a:xfrm>
            <a:custGeom>
              <a:avLst/>
              <a:gdLst>
                <a:gd name="T0" fmla="*/ 10 w 43"/>
                <a:gd name="T1" fmla="*/ 0 h 46"/>
                <a:gd name="T2" fmla="*/ 21 w 43"/>
                <a:gd name="T3" fmla="*/ 6 h 46"/>
                <a:gd name="T4" fmla="*/ 26 w 43"/>
                <a:gd name="T5" fmla="*/ 9 h 46"/>
                <a:gd name="T6" fmla="*/ 31 w 43"/>
                <a:gd name="T7" fmla="*/ 9 h 46"/>
                <a:gd name="T8" fmla="*/ 36 w 43"/>
                <a:gd name="T9" fmla="*/ 12 h 46"/>
                <a:gd name="T10" fmla="*/ 42 w 43"/>
                <a:gd name="T11" fmla="*/ 24 h 46"/>
                <a:gd name="T12" fmla="*/ 42 w 43"/>
                <a:gd name="T13" fmla="*/ 30 h 46"/>
                <a:gd name="T14" fmla="*/ 42 w 43"/>
                <a:gd name="T15" fmla="*/ 33 h 46"/>
                <a:gd name="T16" fmla="*/ 36 w 43"/>
                <a:gd name="T17" fmla="*/ 33 h 46"/>
                <a:gd name="T18" fmla="*/ 31 w 43"/>
                <a:gd name="T19" fmla="*/ 39 h 46"/>
                <a:gd name="T20" fmla="*/ 31 w 43"/>
                <a:gd name="T21" fmla="*/ 45 h 46"/>
                <a:gd name="T22" fmla="*/ 31 w 43"/>
                <a:gd name="T23" fmla="*/ 39 h 46"/>
                <a:gd name="T24" fmla="*/ 26 w 43"/>
                <a:gd name="T25" fmla="*/ 36 h 46"/>
                <a:gd name="T26" fmla="*/ 21 w 43"/>
                <a:gd name="T27" fmla="*/ 36 h 46"/>
                <a:gd name="T28" fmla="*/ 15 w 43"/>
                <a:gd name="T29" fmla="*/ 33 h 46"/>
                <a:gd name="T30" fmla="*/ 15 w 43"/>
                <a:gd name="T31" fmla="*/ 27 h 46"/>
                <a:gd name="T32" fmla="*/ 15 w 43"/>
                <a:gd name="T33" fmla="*/ 24 h 46"/>
                <a:gd name="T34" fmla="*/ 15 w 43"/>
                <a:gd name="T35" fmla="*/ 21 h 46"/>
                <a:gd name="T36" fmla="*/ 0 w 43"/>
                <a:gd name="T37" fmla="*/ 6 h 46"/>
                <a:gd name="T38" fmla="*/ 5 w 43"/>
                <a:gd name="T39" fmla="*/ 3 h 46"/>
                <a:gd name="T40" fmla="*/ 10 w 43"/>
                <a:gd name="T41" fmla="*/ 0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46"/>
                <a:gd name="T65" fmla="*/ 43 w 43"/>
                <a:gd name="T66" fmla="*/ 46 h 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46">
                  <a:moveTo>
                    <a:pt x="10" y="0"/>
                  </a:moveTo>
                  <a:lnTo>
                    <a:pt x="21" y="6"/>
                  </a:lnTo>
                  <a:lnTo>
                    <a:pt x="26" y="9"/>
                  </a:lnTo>
                  <a:lnTo>
                    <a:pt x="31" y="9"/>
                  </a:lnTo>
                  <a:lnTo>
                    <a:pt x="36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1" y="39"/>
                  </a:lnTo>
                  <a:lnTo>
                    <a:pt x="26" y="36"/>
                  </a:lnTo>
                  <a:lnTo>
                    <a:pt x="21" y="36"/>
                  </a:lnTo>
                  <a:lnTo>
                    <a:pt x="15" y="33"/>
                  </a:lnTo>
                  <a:lnTo>
                    <a:pt x="15" y="27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0" y="6"/>
                  </a:lnTo>
                  <a:lnTo>
                    <a:pt x="5" y="3"/>
                  </a:lnTo>
                  <a:lnTo>
                    <a:pt x="1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7" name="Freeform 514"/>
            <p:cNvSpPr>
              <a:spLocks/>
            </p:cNvSpPr>
            <p:nvPr/>
          </p:nvSpPr>
          <p:spPr bwMode="auto">
            <a:xfrm>
              <a:off x="2197" y="1830"/>
              <a:ext cx="16" cy="26"/>
            </a:xfrm>
            <a:custGeom>
              <a:avLst/>
              <a:gdLst>
                <a:gd name="T0" fmla="*/ 10 w 22"/>
                <a:gd name="T1" fmla="*/ 0 h 29"/>
                <a:gd name="T2" fmla="*/ 5 w 22"/>
                <a:gd name="T3" fmla="*/ 0 h 29"/>
                <a:gd name="T4" fmla="*/ 0 w 22"/>
                <a:gd name="T5" fmla="*/ 4 h 29"/>
                <a:gd name="T6" fmla="*/ 0 w 22"/>
                <a:gd name="T7" fmla="*/ 10 h 29"/>
                <a:gd name="T8" fmla="*/ 0 w 22"/>
                <a:gd name="T9" fmla="*/ 13 h 29"/>
                <a:gd name="T10" fmla="*/ 0 w 22"/>
                <a:gd name="T11" fmla="*/ 16 h 29"/>
                <a:gd name="T12" fmla="*/ 10 w 22"/>
                <a:gd name="T13" fmla="*/ 22 h 29"/>
                <a:gd name="T14" fmla="*/ 21 w 22"/>
                <a:gd name="T15" fmla="*/ 28 h 29"/>
                <a:gd name="T16" fmla="*/ 10 w 22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9"/>
                <a:gd name="T29" fmla="*/ 22 w 2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9">
                  <a:moveTo>
                    <a:pt x="10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0" y="22"/>
                  </a:lnTo>
                  <a:lnTo>
                    <a:pt x="21" y="28"/>
                  </a:lnTo>
                  <a:lnTo>
                    <a:pt x="1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8" name="Freeform 515"/>
            <p:cNvSpPr>
              <a:spLocks/>
            </p:cNvSpPr>
            <p:nvPr/>
          </p:nvSpPr>
          <p:spPr bwMode="auto">
            <a:xfrm>
              <a:off x="2022" y="1709"/>
              <a:ext cx="63" cy="84"/>
            </a:xfrm>
            <a:custGeom>
              <a:avLst/>
              <a:gdLst>
                <a:gd name="T0" fmla="*/ 75 w 86"/>
                <a:gd name="T1" fmla="*/ 35 h 92"/>
                <a:gd name="T2" fmla="*/ 70 w 86"/>
                <a:gd name="T3" fmla="*/ 32 h 92"/>
                <a:gd name="T4" fmla="*/ 65 w 86"/>
                <a:gd name="T5" fmla="*/ 29 h 92"/>
                <a:gd name="T6" fmla="*/ 65 w 86"/>
                <a:gd name="T7" fmla="*/ 23 h 92"/>
                <a:gd name="T8" fmla="*/ 60 w 86"/>
                <a:gd name="T9" fmla="*/ 20 h 92"/>
                <a:gd name="T10" fmla="*/ 60 w 86"/>
                <a:gd name="T11" fmla="*/ 23 h 92"/>
                <a:gd name="T12" fmla="*/ 55 w 86"/>
                <a:gd name="T13" fmla="*/ 23 h 92"/>
                <a:gd name="T14" fmla="*/ 45 w 86"/>
                <a:gd name="T15" fmla="*/ 20 h 92"/>
                <a:gd name="T16" fmla="*/ 45 w 86"/>
                <a:gd name="T17" fmla="*/ 14 h 92"/>
                <a:gd name="T18" fmla="*/ 50 w 86"/>
                <a:gd name="T19" fmla="*/ 8 h 92"/>
                <a:gd name="T20" fmla="*/ 60 w 86"/>
                <a:gd name="T21" fmla="*/ 3 h 92"/>
                <a:gd name="T22" fmla="*/ 45 w 86"/>
                <a:gd name="T23" fmla="*/ 0 h 92"/>
                <a:gd name="T24" fmla="*/ 40 w 86"/>
                <a:gd name="T25" fmla="*/ 5 h 92"/>
                <a:gd name="T26" fmla="*/ 35 w 86"/>
                <a:gd name="T27" fmla="*/ 17 h 92"/>
                <a:gd name="T28" fmla="*/ 40 w 86"/>
                <a:gd name="T29" fmla="*/ 17 h 92"/>
                <a:gd name="T30" fmla="*/ 40 w 86"/>
                <a:gd name="T31" fmla="*/ 20 h 92"/>
                <a:gd name="T32" fmla="*/ 35 w 86"/>
                <a:gd name="T33" fmla="*/ 23 h 92"/>
                <a:gd name="T34" fmla="*/ 25 w 86"/>
                <a:gd name="T35" fmla="*/ 29 h 92"/>
                <a:gd name="T36" fmla="*/ 10 w 86"/>
                <a:gd name="T37" fmla="*/ 23 h 92"/>
                <a:gd name="T38" fmla="*/ 5 w 86"/>
                <a:gd name="T39" fmla="*/ 26 h 92"/>
                <a:gd name="T40" fmla="*/ 5 w 86"/>
                <a:gd name="T41" fmla="*/ 29 h 92"/>
                <a:gd name="T42" fmla="*/ 0 w 86"/>
                <a:gd name="T43" fmla="*/ 32 h 92"/>
                <a:gd name="T44" fmla="*/ 0 w 86"/>
                <a:gd name="T45" fmla="*/ 35 h 92"/>
                <a:gd name="T46" fmla="*/ 5 w 86"/>
                <a:gd name="T47" fmla="*/ 38 h 92"/>
                <a:gd name="T48" fmla="*/ 10 w 86"/>
                <a:gd name="T49" fmla="*/ 41 h 92"/>
                <a:gd name="T50" fmla="*/ 15 w 86"/>
                <a:gd name="T51" fmla="*/ 47 h 92"/>
                <a:gd name="T52" fmla="*/ 20 w 86"/>
                <a:gd name="T53" fmla="*/ 59 h 92"/>
                <a:gd name="T54" fmla="*/ 20 w 86"/>
                <a:gd name="T55" fmla="*/ 62 h 92"/>
                <a:gd name="T56" fmla="*/ 20 w 86"/>
                <a:gd name="T57" fmla="*/ 67 h 92"/>
                <a:gd name="T58" fmla="*/ 20 w 86"/>
                <a:gd name="T59" fmla="*/ 76 h 92"/>
                <a:gd name="T60" fmla="*/ 20 w 86"/>
                <a:gd name="T61" fmla="*/ 79 h 92"/>
                <a:gd name="T62" fmla="*/ 20 w 86"/>
                <a:gd name="T63" fmla="*/ 82 h 92"/>
                <a:gd name="T64" fmla="*/ 20 w 86"/>
                <a:gd name="T65" fmla="*/ 85 h 92"/>
                <a:gd name="T66" fmla="*/ 20 w 86"/>
                <a:gd name="T67" fmla="*/ 91 h 92"/>
                <a:gd name="T68" fmla="*/ 30 w 86"/>
                <a:gd name="T69" fmla="*/ 91 h 92"/>
                <a:gd name="T70" fmla="*/ 35 w 86"/>
                <a:gd name="T71" fmla="*/ 88 h 92"/>
                <a:gd name="T72" fmla="*/ 50 w 86"/>
                <a:gd name="T73" fmla="*/ 85 h 92"/>
                <a:gd name="T74" fmla="*/ 65 w 86"/>
                <a:gd name="T75" fmla="*/ 79 h 92"/>
                <a:gd name="T76" fmla="*/ 75 w 86"/>
                <a:gd name="T77" fmla="*/ 73 h 92"/>
                <a:gd name="T78" fmla="*/ 85 w 86"/>
                <a:gd name="T79" fmla="*/ 62 h 92"/>
                <a:gd name="T80" fmla="*/ 85 w 86"/>
                <a:gd name="T81" fmla="*/ 56 h 92"/>
                <a:gd name="T82" fmla="*/ 85 w 86"/>
                <a:gd name="T83" fmla="*/ 50 h 92"/>
                <a:gd name="T84" fmla="*/ 80 w 86"/>
                <a:gd name="T85" fmla="*/ 44 h 92"/>
                <a:gd name="T86" fmla="*/ 75 w 86"/>
                <a:gd name="T87" fmla="*/ 38 h 92"/>
                <a:gd name="T88" fmla="*/ 75 w 86"/>
                <a:gd name="T89" fmla="*/ 35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92"/>
                <a:gd name="T137" fmla="*/ 86 w 86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92">
                  <a:moveTo>
                    <a:pt x="75" y="35"/>
                  </a:moveTo>
                  <a:lnTo>
                    <a:pt x="70" y="32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0" y="20"/>
                  </a:lnTo>
                  <a:lnTo>
                    <a:pt x="60" y="23"/>
                  </a:lnTo>
                  <a:lnTo>
                    <a:pt x="55" y="23"/>
                  </a:lnTo>
                  <a:lnTo>
                    <a:pt x="45" y="20"/>
                  </a:lnTo>
                  <a:lnTo>
                    <a:pt x="45" y="14"/>
                  </a:lnTo>
                  <a:lnTo>
                    <a:pt x="50" y="8"/>
                  </a:lnTo>
                  <a:lnTo>
                    <a:pt x="60" y="3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5" y="17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25" y="29"/>
                  </a:lnTo>
                  <a:lnTo>
                    <a:pt x="10" y="23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10" y="41"/>
                  </a:lnTo>
                  <a:lnTo>
                    <a:pt x="15" y="47"/>
                  </a:lnTo>
                  <a:lnTo>
                    <a:pt x="20" y="59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6"/>
                  </a:lnTo>
                  <a:lnTo>
                    <a:pt x="20" y="79"/>
                  </a:lnTo>
                  <a:lnTo>
                    <a:pt x="20" y="82"/>
                  </a:lnTo>
                  <a:lnTo>
                    <a:pt x="20" y="85"/>
                  </a:lnTo>
                  <a:lnTo>
                    <a:pt x="20" y="91"/>
                  </a:lnTo>
                  <a:lnTo>
                    <a:pt x="30" y="91"/>
                  </a:lnTo>
                  <a:lnTo>
                    <a:pt x="35" y="88"/>
                  </a:lnTo>
                  <a:lnTo>
                    <a:pt x="50" y="85"/>
                  </a:lnTo>
                  <a:lnTo>
                    <a:pt x="65" y="79"/>
                  </a:lnTo>
                  <a:lnTo>
                    <a:pt x="75" y="73"/>
                  </a:lnTo>
                  <a:lnTo>
                    <a:pt x="85" y="62"/>
                  </a:lnTo>
                  <a:lnTo>
                    <a:pt x="85" y="56"/>
                  </a:lnTo>
                  <a:lnTo>
                    <a:pt x="85" y="50"/>
                  </a:lnTo>
                  <a:lnTo>
                    <a:pt x="80" y="44"/>
                  </a:lnTo>
                  <a:lnTo>
                    <a:pt x="75" y="38"/>
                  </a:lnTo>
                  <a:lnTo>
                    <a:pt x="75" y="3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49" name="Freeform 516"/>
            <p:cNvSpPr>
              <a:spLocks/>
            </p:cNvSpPr>
            <p:nvPr/>
          </p:nvSpPr>
          <p:spPr bwMode="auto">
            <a:xfrm>
              <a:off x="2076" y="1632"/>
              <a:ext cx="92" cy="196"/>
            </a:xfrm>
            <a:custGeom>
              <a:avLst/>
              <a:gdLst>
                <a:gd name="T0" fmla="*/ 36 w 125"/>
                <a:gd name="T1" fmla="*/ 0 h 214"/>
                <a:gd name="T2" fmla="*/ 16 w 125"/>
                <a:gd name="T3" fmla="*/ 12 h 214"/>
                <a:gd name="T4" fmla="*/ 16 w 125"/>
                <a:gd name="T5" fmla="*/ 18 h 214"/>
                <a:gd name="T6" fmla="*/ 10 w 125"/>
                <a:gd name="T7" fmla="*/ 33 h 214"/>
                <a:gd name="T8" fmla="*/ 5 w 125"/>
                <a:gd name="T9" fmla="*/ 51 h 214"/>
                <a:gd name="T10" fmla="*/ 16 w 125"/>
                <a:gd name="T11" fmla="*/ 54 h 214"/>
                <a:gd name="T12" fmla="*/ 10 w 125"/>
                <a:gd name="T13" fmla="*/ 63 h 214"/>
                <a:gd name="T14" fmla="*/ 16 w 125"/>
                <a:gd name="T15" fmla="*/ 72 h 214"/>
                <a:gd name="T16" fmla="*/ 26 w 125"/>
                <a:gd name="T17" fmla="*/ 84 h 214"/>
                <a:gd name="T18" fmla="*/ 21 w 125"/>
                <a:gd name="T19" fmla="*/ 96 h 214"/>
                <a:gd name="T20" fmla="*/ 21 w 125"/>
                <a:gd name="T21" fmla="*/ 105 h 214"/>
                <a:gd name="T22" fmla="*/ 47 w 125"/>
                <a:gd name="T23" fmla="*/ 96 h 214"/>
                <a:gd name="T24" fmla="*/ 36 w 125"/>
                <a:gd name="T25" fmla="*/ 117 h 214"/>
                <a:gd name="T26" fmla="*/ 47 w 125"/>
                <a:gd name="T27" fmla="*/ 135 h 214"/>
                <a:gd name="T28" fmla="*/ 21 w 125"/>
                <a:gd name="T29" fmla="*/ 147 h 214"/>
                <a:gd name="T30" fmla="*/ 21 w 125"/>
                <a:gd name="T31" fmla="*/ 159 h 214"/>
                <a:gd name="T32" fmla="*/ 21 w 125"/>
                <a:gd name="T33" fmla="*/ 165 h 214"/>
                <a:gd name="T34" fmla="*/ 41 w 125"/>
                <a:gd name="T35" fmla="*/ 174 h 214"/>
                <a:gd name="T36" fmla="*/ 57 w 125"/>
                <a:gd name="T37" fmla="*/ 168 h 214"/>
                <a:gd name="T38" fmla="*/ 52 w 125"/>
                <a:gd name="T39" fmla="*/ 177 h 214"/>
                <a:gd name="T40" fmla="*/ 0 w 125"/>
                <a:gd name="T41" fmla="*/ 210 h 214"/>
                <a:gd name="T42" fmla="*/ 31 w 125"/>
                <a:gd name="T43" fmla="*/ 201 h 214"/>
                <a:gd name="T44" fmla="*/ 67 w 125"/>
                <a:gd name="T45" fmla="*/ 198 h 214"/>
                <a:gd name="T46" fmla="*/ 124 w 125"/>
                <a:gd name="T47" fmla="*/ 183 h 214"/>
                <a:gd name="T48" fmla="*/ 114 w 125"/>
                <a:gd name="T49" fmla="*/ 171 h 214"/>
                <a:gd name="T50" fmla="*/ 114 w 125"/>
                <a:gd name="T51" fmla="*/ 153 h 214"/>
                <a:gd name="T52" fmla="*/ 103 w 125"/>
                <a:gd name="T53" fmla="*/ 144 h 214"/>
                <a:gd name="T54" fmla="*/ 98 w 125"/>
                <a:gd name="T55" fmla="*/ 135 h 214"/>
                <a:gd name="T56" fmla="*/ 88 w 125"/>
                <a:gd name="T57" fmla="*/ 114 h 214"/>
                <a:gd name="T58" fmla="*/ 72 w 125"/>
                <a:gd name="T59" fmla="*/ 99 h 214"/>
                <a:gd name="T60" fmla="*/ 67 w 125"/>
                <a:gd name="T61" fmla="*/ 75 h 214"/>
                <a:gd name="T62" fmla="*/ 62 w 125"/>
                <a:gd name="T63" fmla="*/ 69 h 214"/>
                <a:gd name="T64" fmla="*/ 62 w 125"/>
                <a:gd name="T65" fmla="*/ 45 h 214"/>
                <a:gd name="T66" fmla="*/ 62 w 125"/>
                <a:gd name="T67" fmla="*/ 39 h 214"/>
                <a:gd name="T68" fmla="*/ 57 w 125"/>
                <a:gd name="T69" fmla="*/ 33 h 214"/>
                <a:gd name="T70" fmla="*/ 47 w 125"/>
                <a:gd name="T71" fmla="*/ 30 h 214"/>
                <a:gd name="T72" fmla="*/ 36 w 125"/>
                <a:gd name="T73" fmla="*/ 21 h 214"/>
                <a:gd name="T74" fmla="*/ 41 w 125"/>
                <a:gd name="T75" fmla="*/ 12 h 214"/>
                <a:gd name="T76" fmla="*/ 47 w 125"/>
                <a:gd name="T77" fmla="*/ 6 h 214"/>
                <a:gd name="T78" fmla="*/ 47 w 125"/>
                <a:gd name="T79" fmla="*/ 0 h 2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5"/>
                <a:gd name="T121" fmla="*/ 0 h 214"/>
                <a:gd name="T122" fmla="*/ 125 w 125"/>
                <a:gd name="T123" fmla="*/ 214 h 2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5" h="214">
                  <a:moveTo>
                    <a:pt x="47" y="0"/>
                  </a:moveTo>
                  <a:lnTo>
                    <a:pt x="36" y="0"/>
                  </a:lnTo>
                  <a:lnTo>
                    <a:pt x="26" y="0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6" y="30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5" y="51"/>
                  </a:lnTo>
                  <a:lnTo>
                    <a:pt x="5" y="6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0" y="63"/>
                  </a:lnTo>
                  <a:lnTo>
                    <a:pt x="10" y="69"/>
                  </a:lnTo>
                  <a:lnTo>
                    <a:pt x="16" y="72"/>
                  </a:lnTo>
                  <a:lnTo>
                    <a:pt x="26" y="75"/>
                  </a:lnTo>
                  <a:lnTo>
                    <a:pt x="26" y="84"/>
                  </a:lnTo>
                  <a:lnTo>
                    <a:pt x="26" y="87"/>
                  </a:lnTo>
                  <a:lnTo>
                    <a:pt x="21" y="96"/>
                  </a:lnTo>
                  <a:lnTo>
                    <a:pt x="21" y="102"/>
                  </a:lnTo>
                  <a:lnTo>
                    <a:pt x="21" y="105"/>
                  </a:lnTo>
                  <a:lnTo>
                    <a:pt x="36" y="96"/>
                  </a:lnTo>
                  <a:lnTo>
                    <a:pt x="47" y="96"/>
                  </a:lnTo>
                  <a:lnTo>
                    <a:pt x="41" y="108"/>
                  </a:lnTo>
                  <a:lnTo>
                    <a:pt x="36" y="117"/>
                  </a:lnTo>
                  <a:lnTo>
                    <a:pt x="47" y="120"/>
                  </a:lnTo>
                  <a:lnTo>
                    <a:pt x="47" y="135"/>
                  </a:lnTo>
                  <a:lnTo>
                    <a:pt x="21" y="135"/>
                  </a:lnTo>
                  <a:lnTo>
                    <a:pt x="21" y="147"/>
                  </a:lnTo>
                  <a:lnTo>
                    <a:pt x="31" y="150"/>
                  </a:lnTo>
                  <a:lnTo>
                    <a:pt x="21" y="159"/>
                  </a:lnTo>
                  <a:lnTo>
                    <a:pt x="21" y="162"/>
                  </a:lnTo>
                  <a:lnTo>
                    <a:pt x="21" y="165"/>
                  </a:lnTo>
                  <a:lnTo>
                    <a:pt x="21" y="171"/>
                  </a:lnTo>
                  <a:lnTo>
                    <a:pt x="41" y="174"/>
                  </a:lnTo>
                  <a:lnTo>
                    <a:pt x="52" y="171"/>
                  </a:lnTo>
                  <a:lnTo>
                    <a:pt x="57" y="168"/>
                  </a:lnTo>
                  <a:lnTo>
                    <a:pt x="57" y="171"/>
                  </a:lnTo>
                  <a:lnTo>
                    <a:pt x="52" y="177"/>
                  </a:lnTo>
                  <a:lnTo>
                    <a:pt x="21" y="183"/>
                  </a:lnTo>
                  <a:lnTo>
                    <a:pt x="0" y="210"/>
                  </a:lnTo>
                  <a:lnTo>
                    <a:pt x="10" y="213"/>
                  </a:lnTo>
                  <a:lnTo>
                    <a:pt x="31" y="201"/>
                  </a:lnTo>
                  <a:lnTo>
                    <a:pt x="41" y="198"/>
                  </a:lnTo>
                  <a:lnTo>
                    <a:pt x="67" y="198"/>
                  </a:lnTo>
                  <a:lnTo>
                    <a:pt x="98" y="192"/>
                  </a:lnTo>
                  <a:lnTo>
                    <a:pt x="124" y="183"/>
                  </a:lnTo>
                  <a:lnTo>
                    <a:pt x="114" y="174"/>
                  </a:lnTo>
                  <a:lnTo>
                    <a:pt x="114" y="171"/>
                  </a:lnTo>
                  <a:lnTo>
                    <a:pt x="114" y="156"/>
                  </a:lnTo>
                  <a:lnTo>
                    <a:pt x="114" y="153"/>
                  </a:lnTo>
                  <a:lnTo>
                    <a:pt x="109" y="150"/>
                  </a:lnTo>
                  <a:lnTo>
                    <a:pt x="103" y="144"/>
                  </a:lnTo>
                  <a:lnTo>
                    <a:pt x="98" y="141"/>
                  </a:lnTo>
                  <a:lnTo>
                    <a:pt x="98" y="135"/>
                  </a:lnTo>
                  <a:lnTo>
                    <a:pt x="93" y="126"/>
                  </a:lnTo>
                  <a:lnTo>
                    <a:pt x="88" y="114"/>
                  </a:lnTo>
                  <a:lnTo>
                    <a:pt x="72" y="105"/>
                  </a:lnTo>
                  <a:lnTo>
                    <a:pt x="72" y="99"/>
                  </a:lnTo>
                  <a:lnTo>
                    <a:pt x="72" y="87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2" y="69"/>
                  </a:lnTo>
                  <a:lnTo>
                    <a:pt x="52" y="63"/>
                  </a:lnTo>
                  <a:lnTo>
                    <a:pt x="62" y="45"/>
                  </a:lnTo>
                  <a:lnTo>
                    <a:pt x="62" y="42"/>
                  </a:lnTo>
                  <a:lnTo>
                    <a:pt x="62" y="39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2" y="33"/>
                  </a:lnTo>
                  <a:lnTo>
                    <a:pt x="47" y="30"/>
                  </a:lnTo>
                  <a:lnTo>
                    <a:pt x="41" y="27"/>
                  </a:lnTo>
                  <a:lnTo>
                    <a:pt x="36" y="21"/>
                  </a:lnTo>
                  <a:lnTo>
                    <a:pt x="36" y="18"/>
                  </a:lnTo>
                  <a:lnTo>
                    <a:pt x="41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0" name="Freeform 517"/>
            <p:cNvSpPr>
              <a:spLocks/>
            </p:cNvSpPr>
            <p:nvPr/>
          </p:nvSpPr>
          <p:spPr bwMode="auto">
            <a:xfrm>
              <a:off x="2055" y="1710"/>
              <a:ext cx="35" cy="32"/>
            </a:xfrm>
            <a:custGeom>
              <a:avLst/>
              <a:gdLst>
                <a:gd name="T0" fmla="*/ 20 w 46"/>
                <a:gd name="T1" fmla="*/ 3 h 35"/>
                <a:gd name="T2" fmla="*/ 25 w 46"/>
                <a:gd name="T3" fmla="*/ 3 h 35"/>
                <a:gd name="T4" fmla="*/ 30 w 46"/>
                <a:gd name="T5" fmla="*/ 0 h 35"/>
                <a:gd name="T6" fmla="*/ 35 w 46"/>
                <a:gd name="T7" fmla="*/ 0 h 35"/>
                <a:gd name="T8" fmla="*/ 40 w 46"/>
                <a:gd name="T9" fmla="*/ 5 h 35"/>
                <a:gd name="T10" fmla="*/ 40 w 46"/>
                <a:gd name="T11" fmla="*/ 8 h 35"/>
                <a:gd name="T12" fmla="*/ 45 w 46"/>
                <a:gd name="T13" fmla="*/ 14 h 35"/>
                <a:gd name="T14" fmla="*/ 45 w 46"/>
                <a:gd name="T15" fmla="*/ 23 h 35"/>
                <a:gd name="T16" fmla="*/ 40 w 46"/>
                <a:gd name="T17" fmla="*/ 31 h 35"/>
                <a:gd name="T18" fmla="*/ 35 w 46"/>
                <a:gd name="T19" fmla="*/ 34 h 35"/>
                <a:gd name="T20" fmla="*/ 30 w 46"/>
                <a:gd name="T21" fmla="*/ 34 h 35"/>
                <a:gd name="T22" fmla="*/ 25 w 46"/>
                <a:gd name="T23" fmla="*/ 34 h 35"/>
                <a:gd name="T24" fmla="*/ 20 w 46"/>
                <a:gd name="T25" fmla="*/ 31 h 35"/>
                <a:gd name="T26" fmla="*/ 20 w 46"/>
                <a:gd name="T27" fmla="*/ 23 h 35"/>
                <a:gd name="T28" fmla="*/ 15 w 46"/>
                <a:gd name="T29" fmla="*/ 20 h 35"/>
                <a:gd name="T30" fmla="*/ 10 w 46"/>
                <a:gd name="T31" fmla="*/ 23 h 35"/>
                <a:gd name="T32" fmla="*/ 5 w 46"/>
                <a:gd name="T33" fmla="*/ 23 h 35"/>
                <a:gd name="T34" fmla="*/ 0 w 46"/>
                <a:gd name="T35" fmla="*/ 20 h 35"/>
                <a:gd name="T36" fmla="*/ 0 w 46"/>
                <a:gd name="T37" fmla="*/ 17 h 35"/>
                <a:gd name="T38" fmla="*/ 5 w 46"/>
                <a:gd name="T39" fmla="*/ 8 h 35"/>
                <a:gd name="T40" fmla="*/ 20 w 46"/>
                <a:gd name="T41" fmla="*/ 3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35"/>
                <a:gd name="T65" fmla="*/ 46 w 4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35">
                  <a:moveTo>
                    <a:pt x="20" y="3"/>
                  </a:move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5" y="14"/>
                  </a:lnTo>
                  <a:lnTo>
                    <a:pt x="45" y="23"/>
                  </a:lnTo>
                  <a:lnTo>
                    <a:pt x="40" y="31"/>
                  </a:lnTo>
                  <a:lnTo>
                    <a:pt x="35" y="34"/>
                  </a:lnTo>
                  <a:lnTo>
                    <a:pt x="30" y="34"/>
                  </a:lnTo>
                  <a:lnTo>
                    <a:pt x="25" y="34"/>
                  </a:lnTo>
                  <a:lnTo>
                    <a:pt x="20" y="31"/>
                  </a:lnTo>
                  <a:lnTo>
                    <a:pt x="20" y="23"/>
                  </a:lnTo>
                  <a:lnTo>
                    <a:pt x="15" y="20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5" y="8"/>
                  </a:lnTo>
                  <a:lnTo>
                    <a:pt x="20" y="3"/>
                  </a:lnTo>
                </a:path>
              </a:pathLst>
            </a:custGeom>
            <a:solidFill>
              <a:srgbClr val="DE0472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1" name="Freeform 518"/>
            <p:cNvSpPr>
              <a:spLocks/>
            </p:cNvSpPr>
            <p:nvPr/>
          </p:nvSpPr>
          <p:spPr bwMode="auto">
            <a:xfrm>
              <a:off x="2230" y="1657"/>
              <a:ext cx="32" cy="63"/>
            </a:xfrm>
            <a:custGeom>
              <a:avLst/>
              <a:gdLst>
                <a:gd name="T0" fmla="*/ 37 w 44"/>
                <a:gd name="T1" fmla="*/ 68 h 69"/>
                <a:gd name="T2" fmla="*/ 37 w 44"/>
                <a:gd name="T3" fmla="*/ 48 h 69"/>
                <a:gd name="T4" fmla="*/ 37 w 44"/>
                <a:gd name="T5" fmla="*/ 45 h 69"/>
                <a:gd name="T6" fmla="*/ 37 w 44"/>
                <a:gd name="T7" fmla="*/ 43 h 69"/>
                <a:gd name="T8" fmla="*/ 37 w 44"/>
                <a:gd name="T9" fmla="*/ 37 h 69"/>
                <a:gd name="T10" fmla="*/ 43 w 44"/>
                <a:gd name="T11" fmla="*/ 31 h 69"/>
                <a:gd name="T12" fmla="*/ 43 w 44"/>
                <a:gd name="T13" fmla="*/ 29 h 69"/>
                <a:gd name="T14" fmla="*/ 43 w 44"/>
                <a:gd name="T15" fmla="*/ 26 h 69"/>
                <a:gd name="T16" fmla="*/ 37 w 44"/>
                <a:gd name="T17" fmla="*/ 20 h 69"/>
                <a:gd name="T18" fmla="*/ 37 w 44"/>
                <a:gd name="T19" fmla="*/ 17 h 69"/>
                <a:gd name="T20" fmla="*/ 37 w 44"/>
                <a:gd name="T21" fmla="*/ 6 h 69"/>
                <a:gd name="T22" fmla="*/ 37 w 44"/>
                <a:gd name="T23" fmla="*/ 3 h 69"/>
                <a:gd name="T24" fmla="*/ 37 w 44"/>
                <a:gd name="T25" fmla="*/ 0 h 69"/>
                <a:gd name="T26" fmla="*/ 27 w 44"/>
                <a:gd name="T27" fmla="*/ 3 h 69"/>
                <a:gd name="T28" fmla="*/ 5 w 44"/>
                <a:gd name="T29" fmla="*/ 20 h 69"/>
                <a:gd name="T30" fmla="*/ 0 w 44"/>
                <a:gd name="T31" fmla="*/ 26 h 69"/>
                <a:gd name="T32" fmla="*/ 0 w 44"/>
                <a:gd name="T33" fmla="*/ 37 h 69"/>
                <a:gd name="T34" fmla="*/ 0 w 44"/>
                <a:gd name="T35" fmla="*/ 45 h 69"/>
                <a:gd name="T36" fmla="*/ 0 w 44"/>
                <a:gd name="T37" fmla="*/ 48 h 69"/>
                <a:gd name="T38" fmla="*/ 10 w 44"/>
                <a:gd name="T39" fmla="*/ 60 h 69"/>
                <a:gd name="T40" fmla="*/ 10 w 44"/>
                <a:gd name="T41" fmla="*/ 68 h 69"/>
                <a:gd name="T42" fmla="*/ 37 w 44"/>
                <a:gd name="T43" fmla="*/ 68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69"/>
                <a:gd name="T68" fmla="*/ 44 w 44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69">
                  <a:moveTo>
                    <a:pt x="37" y="68"/>
                  </a:moveTo>
                  <a:lnTo>
                    <a:pt x="37" y="48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3" y="26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27" y="3"/>
                  </a:lnTo>
                  <a:lnTo>
                    <a:pt x="5" y="20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0" y="60"/>
                  </a:lnTo>
                  <a:lnTo>
                    <a:pt x="10" y="68"/>
                  </a:lnTo>
                  <a:lnTo>
                    <a:pt x="37" y="6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2" name="Freeform 519"/>
            <p:cNvSpPr>
              <a:spLocks/>
            </p:cNvSpPr>
            <p:nvPr/>
          </p:nvSpPr>
          <p:spPr bwMode="auto">
            <a:xfrm>
              <a:off x="2270" y="1330"/>
              <a:ext cx="149" cy="383"/>
            </a:xfrm>
            <a:custGeom>
              <a:avLst/>
              <a:gdLst>
                <a:gd name="T0" fmla="*/ 0 w 201"/>
                <a:gd name="T1" fmla="*/ 303 h 419"/>
                <a:gd name="T2" fmla="*/ 0 w 201"/>
                <a:gd name="T3" fmla="*/ 317 h 419"/>
                <a:gd name="T4" fmla="*/ 0 w 201"/>
                <a:gd name="T5" fmla="*/ 325 h 419"/>
                <a:gd name="T6" fmla="*/ 0 w 201"/>
                <a:gd name="T7" fmla="*/ 342 h 419"/>
                <a:gd name="T8" fmla="*/ 0 w 201"/>
                <a:gd name="T9" fmla="*/ 373 h 419"/>
                <a:gd name="T10" fmla="*/ 23 w 201"/>
                <a:gd name="T11" fmla="*/ 415 h 419"/>
                <a:gd name="T12" fmla="*/ 46 w 201"/>
                <a:gd name="T13" fmla="*/ 410 h 419"/>
                <a:gd name="T14" fmla="*/ 57 w 201"/>
                <a:gd name="T15" fmla="*/ 398 h 419"/>
                <a:gd name="T16" fmla="*/ 69 w 201"/>
                <a:gd name="T17" fmla="*/ 396 h 419"/>
                <a:gd name="T18" fmla="*/ 74 w 201"/>
                <a:gd name="T19" fmla="*/ 367 h 419"/>
                <a:gd name="T20" fmla="*/ 80 w 201"/>
                <a:gd name="T21" fmla="*/ 353 h 419"/>
                <a:gd name="T22" fmla="*/ 80 w 201"/>
                <a:gd name="T23" fmla="*/ 339 h 419"/>
                <a:gd name="T24" fmla="*/ 114 w 201"/>
                <a:gd name="T25" fmla="*/ 303 h 419"/>
                <a:gd name="T26" fmla="*/ 114 w 201"/>
                <a:gd name="T27" fmla="*/ 295 h 419"/>
                <a:gd name="T28" fmla="*/ 103 w 201"/>
                <a:gd name="T29" fmla="*/ 280 h 419"/>
                <a:gd name="T30" fmla="*/ 92 w 201"/>
                <a:gd name="T31" fmla="*/ 278 h 419"/>
                <a:gd name="T32" fmla="*/ 92 w 201"/>
                <a:gd name="T33" fmla="*/ 247 h 419"/>
                <a:gd name="T34" fmla="*/ 97 w 201"/>
                <a:gd name="T35" fmla="*/ 238 h 419"/>
                <a:gd name="T36" fmla="*/ 103 w 201"/>
                <a:gd name="T37" fmla="*/ 222 h 419"/>
                <a:gd name="T38" fmla="*/ 109 w 201"/>
                <a:gd name="T39" fmla="*/ 205 h 419"/>
                <a:gd name="T40" fmla="*/ 126 w 201"/>
                <a:gd name="T41" fmla="*/ 196 h 419"/>
                <a:gd name="T42" fmla="*/ 143 w 201"/>
                <a:gd name="T43" fmla="*/ 182 h 419"/>
                <a:gd name="T44" fmla="*/ 149 w 201"/>
                <a:gd name="T45" fmla="*/ 165 h 419"/>
                <a:gd name="T46" fmla="*/ 149 w 201"/>
                <a:gd name="T47" fmla="*/ 149 h 419"/>
                <a:gd name="T48" fmla="*/ 171 w 201"/>
                <a:gd name="T49" fmla="*/ 129 h 419"/>
                <a:gd name="T50" fmla="*/ 194 w 201"/>
                <a:gd name="T51" fmla="*/ 123 h 419"/>
                <a:gd name="T52" fmla="*/ 200 w 201"/>
                <a:gd name="T53" fmla="*/ 121 h 419"/>
                <a:gd name="T54" fmla="*/ 189 w 201"/>
                <a:gd name="T55" fmla="*/ 104 h 419"/>
                <a:gd name="T56" fmla="*/ 177 w 201"/>
                <a:gd name="T57" fmla="*/ 84 h 419"/>
                <a:gd name="T58" fmla="*/ 177 w 201"/>
                <a:gd name="T59" fmla="*/ 76 h 419"/>
                <a:gd name="T60" fmla="*/ 183 w 201"/>
                <a:gd name="T61" fmla="*/ 67 h 419"/>
                <a:gd name="T62" fmla="*/ 177 w 201"/>
                <a:gd name="T63" fmla="*/ 50 h 419"/>
                <a:gd name="T64" fmla="*/ 160 w 201"/>
                <a:gd name="T65" fmla="*/ 25 h 419"/>
                <a:gd name="T66" fmla="*/ 149 w 201"/>
                <a:gd name="T67" fmla="*/ 17 h 419"/>
                <a:gd name="T68" fmla="*/ 132 w 201"/>
                <a:gd name="T69" fmla="*/ 3 h 419"/>
                <a:gd name="T70" fmla="*/ 114 w 201"/>
                <a:gd name="T71" fmla="*/ 17 h 419"/>
                <a:gd name="T72" fmla="*/ 109 w 201"/>
                <a:gd name="T73" fmla="*/ 25 h 419"/>
                <a:gd name="T74" fmla="*/ 97 w 201"/>
                <a:gd name="T75" fmla="*/ 45 h 419"/>
                <a:gd name="T76" fmla="*/ 92 w 201"/>
                <a:gd name="T77" fmla="*/ 62 h 419"/>
                <a:gd name="T78" fmla="*/ 86 w 201"/>
                <a:gd name="T79" fmla="*/ 87 h 419"/>
                <a:gd name="T80" fmla="*/ 74 w 201"/>
                <a:gd name="T81" fmla="*/ 98 h 419"/>
                <a:gd name="T82" fmla="*/ 63 w 201"/>
                <a:gd name="T83" fmla="*/ 109 h 419"/>
                <a:gd name="T84" fmla="*/ 57 w 201"/>
                <a:gd name="T85" fmla="*/ 129 h 419"/>
                <a:gd name="T86" fmla="*/ 46 w 201"/>
                <a:gd name="T87" fmla="*/ 174 h 419"/>
                <a:gd name="T88" fmla="*/ 23 w 201"/>
                <a:gd name="T89" fmla="*/ 193 h 419"/>
                <a:gd name="T90" fmla="*/ 23 w 201"/>
                <a:gd name="T91" fmla="*/ 278 h 419"/>
                <a:gd name="T92" fmla="*/ 23 w 201"/>
                <a:gd name="T93" fmla="*/ 289 h 419"/>
                <a:gd name="T94" fmla="*/ 0 w 201"/>
                <a:gd name="T95" fmla="*/ 300 h 4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1"/>
                <a:gd name="T145" fmla="*/ 0 h 419"/>
                <a:gd name="T146" fmla="*/ 201 w 201"/>
                <a:gd name="T147" fmla="*/ 419 h 4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1" h="419">
                  <a:moveTo>
                    <a:pt x="0" y="300"/>
                  </a:moveTo>
                  <a:lnTo>
                    <a:pt x="0" y="303"/>
                  </a:lnTo>
                  <a:lnTo>
                    <a:pt x="0" y="309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5"/>
                  </a:lnTo>
                  <a:lnTo>
                    <a:pt x="0" y="334"/>
                  </a:lnTo>
                  <a:lnTo>
                    <a:pt x="0" y="342"/>
                  </a:lnTo>
                  <a:lnTo>
                    <a:pt x="0" y="345"/>
                  </a:lnTo>
                  <a:lnTo>
                    <a:pt x="0" y="373"/>
                  </a:lnTo>
                  <a:lnTo>
                    <a:pt x="17" y="393"/>
                  </a:lnTo>
                  <a:lnTo>
                    <a:pt x="23" y="415"/>
                  </a:lnTo>
                  <a:lnTo>
                    <a:pt x="35" y="418"/>
                  </a:lnTo>
                  <a:lnTo>
                    <a:pt x="46" y="410"/>
                  </a:lnTo>
                  <a:lnTo>
                    <a:pt x="52" y="404"/>
                  </a:lnTo>
                  <a:lnTo>
                    <a:pt x="57" y="398"/>
                  </a:lnTo>
                  <a:lnTo>
                    <a:pt x="63" y="396"/>
                  </a:lnTo>
                  <a:lnTo>
                    <a:pt x="69" y="396"/>
                  </a:lnTo>
                  <a:lnTo>
                    <a:pt x="74" y="382"/>
                  </a:lnTo>
                  <a:lnTo>
                    <a:pt x="74" y="367"/>
                  </a:lnTo>
                  <a:lnTo>
                    <a:pt x="80" y="356"/>
                  </a:lnTo>
                  <a:lnTo>
                    <a:pt x="80" y="353"/>
                  </a:lnTo>
                  <a:lnTo>
                    <a:pt x="80" y="351"/>
                  </a:lnTo>
                  <a:lnTo>
                    <a:pt x="80" y="339"/>
                  </a:lnTo>
                  <a:lnTo>
                    <a:pt x="103" y="320"/>
                  </a:lnTo>
                  <a:lnTo>
                    <a:pt x="114" y="303"/>
                  </a:lnTo>
                  <a:lnTo>
                    <a:pt x="114" y="297"/>
                  </a:lnTo>
                  <a:lnTo>
                    <a:pt x="114" y="295"/>
                  </a:lnTo>
                  <a:lnTo>
                    <a:pt x="109" y="286"/>
                  </a:lnTo>
                  <a:lnTo>
                    <a:pt x="103" y="280"/>
                  </a:lnTo>
                  <a:lnTo>
                    <a:pt x="97" y="278"/>
                  </a:lnTo>
                  <a:lnTo>
                    <a:pt x="92" y="278"/>
                  </a:lnTo>
                  <a:lnTo>
                    <a:pt x="92" y="244"/>
                  </a:lnTo>
                  <a:lnTo>
                    <a:pt x="92" y="247"/>
                  </a:lnTo>
                  <a:lnTo>
                    <a:pt x="92" y="244"/>
                  </a:lnTo>
                  <a:lnTo>
                    <a:pt x="97" y="238"/>
                  </a:lnTo>
                  <a:lnTo>
                    <a:pt x="97" y="230"/>
                  </a:lnTo>
                  <a:lnTo>
                    <a:pt x="103" y="222"/>
                  </a:lnTo>
                  <a:lnTo>
                    <a:pt x="103" y="210"/>
                  </a:lnTo>
                  <a:lnTo>
                    <a:pt x="109" y="205"/>
                  </a:lnTo>
                  <a:lnTo>
                    <a:pt x="120" y="199"/>
                  </a:lnTo>
                  <a:lnTo>
                    <a:pt x="126" y="196"/>
                  </a:lnTo>
                  <a:lnTo>
                    <a:pt x="132" y="193"/>
                  </a:lnTo>
                  <a:lnTo>
                    <a:pt x="143" y="182"/>
                  </a:lnTo>
                  <a:lnTo>
                    <a:pt x="149" y="174"/>
                  </a:lnTo>
                  <a:lnTo>
                    <a:pt x="149" y="165"/>
                  </a:lnTo>
                  <a:lnTo>
                    <a:pt x="149" y="163"/>
                  </a:lnTo>
                  <a:lnTo>
                    <a:pt x="149" y="149"/>
                  </a:lnTo>
                  <a:lnTo>
                    <a:pt x="160" y="135"/>
                  </a:lnTo>
                  <a:lnTo>
                    <a:pt x="171" y="129"/>
                  </a:lnTo>
                  <a:lnTo>
                    <a:pt x="177" y="123"/>
                  </a:lnTo>
                  <a:lnTo>
                    <a:pt x="194" y="123"/>
                  </a:lnTo>
                  <a:lnTo>
                    <a:pt x="200" y="123"/>
                  </a:lnTo>
                  <a:lnTo>
                    <a:pt x="200" y="121"/>
                  </a:lnTo>
                  <a:lnTo>
                    <a:pt x="194" y="115"/>
                  </a:lnTo>
                  <a:lnTo>
                    <a:pt x="189" y="104"/>
                  </a:lnTo>
                  <a:lnTo>
                    <a:pt x="183" y="92"/>
                  </a:lnTo>
                  <a:lnTo>
                    <a:pt x="177" y="84"/>
                  </a:lnTo>
                  <a:lnTo>
                    <a:pt x="177" y="81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83" y="67"/>
                  </a:lnTo>
                  <a:lnTo>
                    <a:pt x="183" y="62"/>
                  </a:lnTo>
                  <a:lnTo>
                    <a:pt x="177" y="50"/>
                  </a:lnTo>
                  <a:lnTo>
                    <a:pt x="171" y="42"/>
                  </a:lnTo>
                  <a:lnTo>
                    <a:pt x="160" y="25"/>
                  </a:lnTo>
                  <a:lnTo>
                    <a:pt x="154" y="19"/>
                  </a:lnTo>
                  <a:lnTo>
                    <a:pt x="149" y="17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8"/>
                  </a:lnTo>
                  <a:lnTo>
                    <a:pt x="114" y="17"/>
                  </a:lnTo>
                  <a:lnTo>
                    <a:pt x="109" y="22"/>
                  </a:lnTo>
                  <a:lnTo>
                    <a:pt x="109" y="25"/>
                  </a:lnTo>
                  <a:lnTo>
                    <a:pt x="103" y="31"/>
                  </a:lnTo>
                  <a:lnTo>
                    <a:pt x="97" y="45"/>
                  </a:lnTo>
                  <a:lnTo>
                    <a:pt x="92" y="53"/>
                  </a:lnTo>
                  <a:lnTo>
                    <a:pt x="92" y="62"/>
                  </a:lnTo>
                  <a:lnTo>
                    <a:pt x="86" y="84"/>
                  </a:lnTo>
                  <a:lnTo>
                    <a:pt x="86" y="87"/>
                  </a:lnTo>
                  <a:lnTo>
                    <a:pt x="86" y="90"/>
                  </a:lnTo>
                  <a:lnTo>
                    <a:pt x="74" y="98"/>
                  </a:lnTo>
                  <a:lnTo>
                    <a:pt x="69" y="106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7" y="129"/>
                  </a:lnTo>
                  <a:lnTo>
                    <a:pt x="46" y="146"/>
                  </a:lnTo>
                  <a:lnTo>
                    <a:pt x="46" y="174"/>
                  </a:lnTo>
                  <a:lnTo>
                    <a:pt x="17" y="188"/>
                  </a:lnTo>
                  <a:lnTo>
                    <a:pt x="23" y="193"/>
                  </a:lnTo>
                  <a:lnTo>
                    <a:pt x="23" y="250"/>
                  </a:lnTo>
                  <a:lnTo>
                    <a:pt x="23" y="278"/>
                  </a:lnTo>
                  <a:lnTo>
                    <a:pt x="23" y="280"/>
                  </a:lnTo>
                  <a:lnTo>
                    <a:pt x="23" y="289"/>
                  </a:lnTo>
                  <a:lnTo>
                    <a:pt x="12" y="297"/>
                  </a:lnTo>
                  <a:lnTo>
                    <a:pt x="0" y="30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3" name="Freeform 520"/>
            <p:cNvSpPr>
              <a:spLocks/>
            </p:cNvSpPr>
            <p:nvPr/>
          </p:nvSpPr>
          <p:spPr bwMode="auto">
            <a:xfrm>
              <a:off x="2373" y="1302"/>
              <a:ext cx="109" cy="302"/>
            </a:xfrm>
            <a:custGeom>
              <a:avLst/>
              <a:gdLst>
                <a:gd name="T0" fmla="*/ 123 w 147"/>
                <a:gd name="T1" fmla="*/ 66 h 331"/>
                <a:gd name="T2" fmla="*/ 140 w 147"/>
                <a:gd name="T3" fmla="*/ 118 h 331"/>
                <a:gd name="T4" fmla="*/ 134 w 147"/>
                <a:gd name="T5" fmla="*/ 136 h 331"/>
                <a:gd name="T6" fmla="*/ 140 w 147"/>
                <a:gd name="T7" fmla="*/ 155 h 331"/>
                <a:gd name="T8" fmla="*/ 140 w 147"/>
                <a:gd name="T9" fmla="*/ 168 h 331"/>
                <a:gd name="T10" fmla="*/ 134 w 147"/>
                <a:gd name="T11" fmla="*/ 194 h 331"/>
                <a:gd name="T12" fmla="*/ 134 w 147"/>
                <a:gd name="T13" fmla="*/ 220 h 331"/>
                <a:gd name="T14" fmla="*/ 140 w 147"/>
                <a:gd name="T15" fmla="*/ 233 h 331"/>
                <a:gd name="T16" fmla="*/ 146 w 147"/>
                <a:gd name="T17" fmla="*/ 244 h 331"/>
                <a:gd name="T18" fmla="*/ 146 w 147"/>
                <a:gd name="T19" fmla="*/ 270 h 331"/>
                <a:gd name="T20" fmla="*/ 146 w 147"/>
                <a:gd name="T21" fmla="*/ 278 h 331"/>
                <a:gd name="T22" fmla="*/ 111 w 147"/>
                <a:gd name="T23" fmla="*/ 312 h 331"/>
                <a:gd name="T24" fmla="*/ 93 w 147"/>
                <a:gd name="T25" fmla="*/ 312 h 331"/>
                <a:gd name="T26" fmla="*/ 82 w 147"/>
                <a:gd name="T27" fmla="*/ 320 h 331"/>
                <a:gd name="T28" fmla="*/ 53 w 147"/>
                <a:gd name="T29" fmla="*/ 322 h 331"/>
                <a:gd name="T30" fmla="*/ 41 w 147"/>
                <a:gd name="T31" fmla="*/ 330 h 331"/>
                <a:gd name="T32" fmla="*/ 23 w 147"/>
                <a:gd name="T33" fmla="*/ 322 h 331"/>
                <a:gd name="T34" fmla="*/ 12 w 147"/>
                <a:gd name="T35" fmla="*/ 312 h 331"/>
                <a:gd name="T36" fmla="*/ 6 w 147"/>
                <a:gd name="T37" fmla="*/ 301 h 331"/>
                <a:gd name="T38" fmla="*/ 6 w 147"/>
                <a:gd name="T39" fmla="*/ 278 h 331"/>
                <a:gd name="T40" fmla="*/ 6 w 147"/>
                <a:gd name="T41" fmla="*/ 238 h 331"/>
                <a:gd name="T42" fmla="*/ 12 w 147"/>
                <a:gd name="T43" fmla="*/ 225 h 331"/>
                <a:gd name="T44" fmla="*/ 53 w 147"/>
                <a:gd name="T45" fmla="*/ 197 h 331"/>
                <a:gd name="T46" fmla="*/ 64 w 147"/>
                <a:gd name="T47" fmla="*/ 184 h 331"/>
                <a:gd name="T48" fmla="*/ 58 w 147"/>
                <a:gd name="T49" fmla="*/ 155 h 331"/>
                <a:gd name="T50" fmla="*/ 53 w 147"/>
                <a:gd name="T51" fmla="*/ 147 h 331"/>
                <a:gd name="T52" fmla="*/ 41 w 147"/>
                <a:gd name="T53" fmla="*/ 121 h 331"/>
                <a:gd name="T54" fmla="*/ 47 w 147"/>
                <a:gd name="T55" fmla="*/ 105 h 331"/>
                <a:gd name="T56" fmla="*/ 47 w 147"/>
                <a:gd name="T57" fmla="*/ 87 h 331"/>
                <a:gd name="T58" fmla="*/ 29 w 147"/>
                <a:gd name="T59" fmla="*/ 68 h 331"/>
                <a:gd name="T60" fmla="*/ 6 w 147"/>
                <a:gd name="T61" fmla="*/ 47 h 331"/>
                <a:gd name="T62" fmla="*/ 6 w 147"/>
                <a:gd name="T63" fmla="*/ 27 h 331"/>
                <a:gd name="T64" fmla="*/ 23 w 147"/>
                <a:gd name="T65" fmla="*/ 16 h 331"/>
                <a:gd name="T66" fmla="*/ 41 w 147"/>
                <a:gd name="T67" fmla="*/ 19 h 331"/>
                <a:gd name="T68" fmla="*/ 53 w 147"/>
                <a:gd name="T69" fmla="*/ 24 h 331"/>
                <a:gd name="T70" fmla="*/ 76 w 147"/>
                <a:gd name="T71" fmla="*/ 21 h 331"/>
                <a:gd name="T72" fmla="*/ 82 w 147"/>
                <a:gd name="T73" fmla="*/ 11 h 331"/>
                <a:gd name="T74" fmla="*/ 99 w 147"/>
                <a:gd name="T75" fmla="*/ 0 h 331"/>
                <a:gd name="T76" fmla="*/ 111 w 147"/>
                <a:gd name="T77" fmla="*/ 3 h 331"/>
                <a:gd name="T78" fmla="*/ 140 w 147"/>
                <a:gd name="T79" fmla="*/ 19 h 331"/>
                <a:gd name="T80" fmla="*/ 134 w 147"/>
                <a:gd name="T81" fmla="*/ 27 h 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"/>
                <a:gd name="T124" fmla="*/ 0 h 331"/>
                <a:gd name="T125" fmla="*/ 147 w 147"/>
                <a:gd name="T126" fmla="*/ 331 h 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" h="331">
                  <a:moveTo>
                    <a:pt x="123" y="47"/>
                  </a:moveTo>
                  <a:lnTo>
                    <a:pt x="123" y="66"/>
                  </a:lnTo>
                  <a:lnTo>
                    <a:pt x="140" y="87"/>
                  </a:lnTo>
                  <a:lnTo>
                    <a:pt x="140" y="118"/>
                  </a:lnTo>
                  <a:lnTo>
                    <a:pt x="134" y="134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0" y="155"/>
                  </a:lnTo>
                  <a:lnTo>
                    <a:pt x="140" y="157"/>
                  </a:lnTo>
                  <a:lnTo>
                    <a:pt x="140" y="168"/>
                  </a:lnTo>
                  <a:lnTo>
                    <a:pt x="134" y="181"/>
                  </a:lnTo>
                  <a:lnTo>
                    <a:pt x="134" y="194"/>
                  </a:lnTo>
                  <a:lnTo>
                    <a:pt x="134" y="210"/>
                  </a:lnTo>
                  <a:lnTo>
                    <a:pt x="134" y="220"/>
                  </a:lnTo>
                  <a:lnTo>
                    <a:pt x="134" y="231"/>
                  </a:lnTo>
                  <a:lnTo>
                    <a:pt x="140" y="233"/>
                  </a:lnTo>
                  <a:lnTo>
                    <a:pt x="140" y="236"/>
                  </a:lnTo>
                  <a:lnTo>
                    <a:pt x="146" y="244"/>
                  </a:lnTo>
                  <a:lnTo>
                    <a:pt x="146" y="254"/>
                  </a:lnTo>
                  <a:lnTo>
                    <a:pt x="146" y="270"/>
                  </a:lnTo>
                  <a:lnTo>
                    <a:pt x="146" y="275"/>
                  </a:lnTo>
                  <a:lnTo>
                    <a:pt x="146" y="278"/>
                  </a:lnTo>
                  <a:lnTo>
                    <a:pt x="140" y="278"/>
                  </a:lnTo>
                  <a:lnTo>
                    <a:pt x="111" y="312"/>
                  </a:lnTo>
                  <a:lnTo>
                    <a:pt x="99" y="312"/>
                  </a:lnTo>
                  <a:lnTo>
                    <a:pt x="93" y="312"/>
                  </a:lnTo>
                  <a:lnTo>
                    <a:pt x="88" y="314"/>
                  </a:lnTo>
                  <a:lnTo>
                    <a:pt x="82" y="320"/>
                  </a:lnTo>
                  <a:lnTo>
                    <a:pt x="64" y="322"/>
                  </a:lnTo>
                  <a:lnTo>
                    <a:pt x="53" y="322"/>
                  </a:lnTo>
                  <a:lnTo>
                    <a:pt x="47" y="325"/>
                  </a:lnTo>
                  <a:lnTo>
                    <a:pt x="41" y="330"/>
                  </a:lnTo>
                  <a:lnTo>
                    <a:pt x="29" y="325"/>
                  </a:lnTo>
                  <a:lnTo>
                    <a:pt x="23" y="322"/>
                  </a:lnTo>
                  <a:lnTo>
                    <a:pt x="17" y="320"/>
                  </a:lnTo>
                  <a:lnTo>
                    <a:pt x="12" y="312"/>
                  </a:lnTo>
                  <a:lnTo>
                    <a:pt x="6" y="304"/>
                  </a:lnTo>
                  <a:lnTo>
                    <a:pt x="6" y="301"/>
                  </a:lnTo>
                  <a:lnTo>
                    <a:pt x="6" y="296"/>
                  </a:lnTo>
                  <a:lnTo>
                    <a:pt x="6" y="278"/>
                  </a:lnTo>
                  <a:lnTo>
                    <a:pt x="6" y="241"/>
                  </a:lnTo>
                  <a:lnTo>
                    <a:pt x="6" y="238"/>
                  </a:lnTo>
                  <a:lnTo>
                    <a:pt x="6" y="233"/>
                  </a:lnTo>
                  <a:lnTo>
                    <a:pt x="12" y="225"/>
                  </a:lnTo>
                  <a:lnTo>
                    <a:pt x="23" y="218"/>
                  </a:lnTo>
                  <a:lnTo>
                    <a:pt x="53" y="197"/>
                  </a:lnTo>
                  <a:lnTo>
                    <a:pt x="58" y="194"/>
                  </a:lnTo>
                  <a:lnTo>
                    <a:pt x="64" y="184"/>
                  </a:lnTo>
                  <a:lnTo>
                    <a:pt x="70" y="170"/>
                  </a:lnTo>
                  <a:lnTo>
                    <a:pt x="58" y="155"/>
                  </a:lnTo>
                  <a:lnTo>
                    <a:pt x="58" y="152"/>
                  </a:lnTo>
                  <a:lnTo>
                    <a:pt x="53" y="147"/>
                  </a:lnTo>
                  <a:lnTo>
                    <a:pt x="47" y="134"/>
                  </a:lnTo>
                  <a:lnTo>
                    <a:pt x="41" y="121"/>
                  </a:lnTo>
                  <a:lnTo>
                    <a:pt x="41" y="108"/>
                  </a:lnTo>
                  <a:lnTo>
                    <a:pt x="47" y="105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29" y="71"/>
                  </a:lnTo>
                  <a:lnTo>
                    <a:pt x="29" y="68"/>
                  </a:lnTo>
                  <a:lnTo>
                    <a:pt x="23" y="63"/>
                  </a:lnTo>
                  <a:lnTo>
                    <a:pt x="6" y="47"/>
                  </a:lnTo>
                  <a:lnTo>
                    <a:pt x="0" y="29"/>
                  </a:lnTo>
                  <a:lnTo>
                    <a:pt x="6" y="27"/>
                  </a:lnTo>
                  <a:lnTo>
                    <a:pt x="17" y="19"/>
                  </a:lnTo>
                  <a:lnTo>
                    <a:pt x="23" y="16"/>
                  </a:lnTo>
                  <a:lnTo>
                    <a:pt x="35" y="16"/>
                  </a:lnTo>
                  <a:lnTo>
                    <a:pt x="41" y="19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4" y="24"/>
                  </a:lnTo>
                  <a:lnTo>
                    <a:pt x="76" y="21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8" y="6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3"/>
                  </a:lnTo>
                  <a:lnTo>
                    <a:pt x="140" y="16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34" y="27"/>
                  </a:lnTo>
                  <a:lnTo>
                    <a:pt x="123" y="4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4" name="Freeform 521"/>
            <p:cNvSpPr>
              <a:spLocks/>
            </p:cNvSpPr>
            <p:nvPr/>
          </p:nvSpPr>
          <p:spPr bwMode="auto">
            <a:xfrm>
              <a:off x="2199" y="1719"/>
              <a:ext cx="102" cy="172"/>
            </a:xfrm>
            <a:custGeom>
              <a:avLst/>
              <a:gdLst>
                <a:gd name="T0" fmla="*/ 109 w 138"/>
                <a:gd name="T1" fmla="*/ 112 h 188"/>
                <a:gd name="T2" fmla="*/ 120 w 138"/>
                <a:gd name="T3" fmla="*/ 122 h 188"/>
                <a:gd name="T4" fmla="*/ 120 w 138"/>
                <a:gd name="T5" fmla="*/ 140 h 188"/>
                <a:gd name="T6" fmla="*/ 109 w 138"/>
                <a:gd name="T7" fmla="*/ 150 h 188"/>
                <a:gd name="T8" fmla="*/ 98 w 138"/>
                <a:gd name="T9" fmla="*/ 159 h 188"/>
                <a:gd name="T10" fmla="*/ 98 w 138"/>
                <a:gd name="T11" fmla="*/ 165 h 188"/>
                <a:gd name="T12" fmla="*/ 93 w 138"/>
                <a:gd name="T13" fmla="*/ 171 h 188"/>
                <a:gd name="T14" fmla="*/ 71 w 138"/>
                <a:gd name="T15" fmla="*/ 178 h 188"/>
                <a:gd name="T16" fmla="*/ 49 w 138"/>
                <a:gd name="T17" fmla="*/ 187 h 188"/>
                <a:gd name="T18" fmla="*/ 33 w 138"/>
                <a:gd name="T19" fmla="*/ 184 h 188"/>
                <a:gd name="T20" fmla="*/ 38 w 138"/>
                <a:gd name="T21" fmla="*/ 156 h 188"/>
                <a:gd name="T22" fmla="*/ 27 w 138"/>
                <a:gd name="T23" fmla="*/ 153 h 188"/>
                <a:gd name="T24" fmla="*/ 16 w 138"/>
                <a:gd name="T25" fmla="*/ 146 h 188"/>
                <a:gd name="T26" fmla="*/ 11 w 138"/>
                <a:gd name="T27" fmla="*/ 118 h 188"/>
                <a:gd name="T28" fmla="*/ 6 w 138"/>
                <a:gd name="T29" fmla="*/ 109 h 188"/>
                <a:gd name="T30" fmla="*/ 0 w 138"/>
                <a:gd name="T31" fmla="*/ 100 h 188"/>
                <a:gd name="T32" fmla="*/ 11 w 138"/>
                <a:gd name="T33" fmla="*/ 90 h 188"/>
                <a:gd name="T34" fmla="*/ 16 w 138"/>
                <a:gd name="T35" fmla="*/ 78 h 188"/>
                <a:gd name="T36" fmla="*/ 22 w 138"/>
                <a:gd name="T37" fmla="*/ 75 h 188"/>
                <a:gd name="T38" fmla="*/ 22 w 138"/>
                <a:gd name="T39" fmla="*/ 65 h 188"/>
                <a:gd name="T40" fmla="*/ 22 w 138"/>
                <a:gd name="T41" fmla="*/ 59 h 188"/>
                <a:gd name="T42" fmla="*/ 22 w 138"/>
                <a:gd name="T43" fmla="*/ 37 h 188"/>
                <a:gd name="T44" fmla="*/ 38 w 138"/>
                <a:gd name="T45" fmla="*/ 31 h 188"/>
                <a:gd name="T46" fmla="*/ 49 w 138"/>
                <a:gd name="T47" fmla="*/ 31 h 188"/>
                <a:gd name="T48" fmla="*/ 55 w 138"/>
                <a:gd name="T49" fmla="*/ 0 h 188"/>
                <a:gd name="T50" fmla="*/ 77 w 138"/>
                <a:gd name="T51" fmla="*/ 3 h 188"/>
                <a:gd name="T52" fmla="*/ 87 w 138"/>
                <a:gd name="T53" fmla="*/ 9 h 188"/>
                <a:gd name="T54" fmla="*/ 87 w 138"/>
                <a:gd name="T55" fmla="*/ 19 h 188"/>
                <a:gd name="T56" fmla="*/ 87 w 138"/>
                <a:gd name="T57" fmla="*/ 28 h 188"/>
                <a:gd name="T58" fmla="*/ 98 w 138"/>
                <a:gd name="T59" fmla="*/ 28 h 188"/>
                <a:gd name="T60" fmla="*/ 109 w 138"/>
                <a:gd name="T61" fmla="*/ 12 h 188"/>
                <a:gd name="T62" fmla="*/ 131 w 138"/>
                <a:gd name="T63" fmla="*/ 22 h 188"/>
                <a:gd name="T64" fmla="*/ 131 w 138"/>
                <a:gd name="T65" fmla="*/ 31 h 188"/>
                <a:gd name="T66" fmla="*/ 131 w 138"/>
                <a:gd name="T67" fmla="*/ 41 h 188"/>
                <a:gd name="T68" fmla="*/ 131 w 138"/>
                <a:gd name="T69" fmla="*/ 47 h 188"/>
                <a:gd name="T70" fmla="*/ 126 w 138"/>
                <a:gd name="T71" fmla="*/ 50 h 188"/>
                <a:gd name="T72" fmla="*/ 137 w 138"/>
                <a:gd name="T73" fmla="*/ 62 h 188"/>
                <a:gd name="T74" fmla="*/ 131 w 138"/>
                <a:gd name="T75" fmla="*/ 65 h 188"/>
                <a:gd name="T76" fmla="*/ 131 w 138"/>
                <a:gd name="T77" fmla="*/ 75 h 188"/>
                <a:gd name="T78" fmla="*/ 131 w 138"/>
                <a:gd name="T79" fmla="*/ 81 h 188"/>
                <a:gd name="T80" fmla="*/ 131 w 138"/>
                <a:gd name="T81" fmla="*/ 90 h 188"/>
                <a:gd name="T82" fmla="*/ 131 w 138"/>
                <a:gd name="T83" fmla="*/ 97 h 188"/>
                <a:gd name="T84" fmla="*/ 126 w 138"/>
                <a:gd name="T85" fmla="*/ 93 h 188"/>
                <a:gd name="T86" fmla="*/ 126 w 138"/>
                <a:gd name="T87" fmla="*/ 100 h 188"/>
                <a:gd name="T88" fmla="*/ 115 w 138"/>
                <a:gd name="T89" fmla="*/ 100 h 188"/>
                <a:gd name="T90" fmla="*/ 109 w 138"/>
                <a:gd name="T91" fmla="*/ 103 h 1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88"/>
                <a:gd name="T140" fmla="*/ 138 w 138"/>
                <a:gd name="T141" fmla="*/ 188 h 1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88">
                  <a:moveTo>
                    <a:pt x="109" y="103"/>
                  </a:moveTo>
                  <a:lnTo>
                    <a:pt x="109" y="112"/>
                  </a:lnTo>
                  <a:lnTo>
                    <a:pt x="115" y="112"/>
                  </a:lnTo>
                  <a:lnTo>
                    <a:pt x="120" y="122"/>
                  </a:lnTo>
                  <a:lnTo>
                    <a:pt x="120" y="137"/>
                  </a:lnTo>
                  <a:lnTo>
                    <a:pt x="120" y="140"/>
                  </a:lnTo>
                  <a:lnTo>
                    <a:pt x="115" y="143"/>
                  </a:lnTo>
                  <a:lnTo>
                    <a:pt x="109" y="150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3" y="171"/>
                  </a:lnTo>
                  <a:lnTo>
                    <a:pt x="87" y="171"/>
                  </a:lnTo>
                  <a:lnTo>
                    <a:pt x="71" y="178"/>
                  </a:lnTo>
                  <a:lnTo>
                    <a:pt x="60" y="178"/>
                  </a:lnTo>
                  <a:lnTo>
                    <a:pt x="49" y="187"/>
                  </a:lnTo>
                  <a:lnTo>
                    <a:pt x="33" y="187"/>
                  </a:lnTo>
                  <a:lnTo>
                    <a:pt x="33" y="184"/>
                  </a:lnTo>
                  <a:lnTo>
                    <a:pt x="38" y="178"/>
                  </a:lnTo>
                  <a:lnTo>
                    <a:pt x="38" y="156"/>
                  </a:lnTo>
                  <a:lnTo>
                    <a:pt x="33" y="156"/>
                  </a:lnTo>
                  <a:lnTo>
                    <a:pt x="27" y="153"/>
                  </a:lnTo>
                  <a:lnTo>
                    <a:pt x="22" y="150"/>
                  </a:lnTo>
                  <a:lnTo>
                    <a:pt x="16" y="146"/>
                  </a:lnTo>
                  <a:lnTo>
                    <a:pt x="11" y="122"/>
                  </a:lnTo>
                  <a:lnTo>
                    <a:pt x="11" y="118"/>
                  </a:lnTo>
                  <a:lnTo>
                    <a:pt x="11" y="115"/>
                  </a:lnTo>
                  <a:lnTo>
                    <a:pt x="6" y="109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1" y="87"/>
                  </a:lnTo>
                  <a:lnTo>
                    <a:pt x="16" y="78"/>
                  </a:lnTo>
                  <a:lnTo>
                    <a:pt x="22" y="78"/>
                  </a:lnTo>
                  <a:lnTo>
                    <a:pt x="22" y="75"/>
                  </a:lnTo>
                  <a:lnTo>
                    <a:pt x="22" y="72"/>
                  </a:lnTo>
                  <a:lnTo>
                    <a:pt x="22" y="65"/>
                  </a:lnTo>
                  <a:lnTo>
                    <a:pt x="22" y="62"/>
                  </a:lnTo>
                  <a:lnTo>
                    <a:pt x="22" y="59"/>
                  </a:lnTo>
                  <a:lnTo>
                    <a:pt x="27" y="47"/>
                  </a:lnTo>
                  <a:lnTo>
                    <a:pt x="22" y="37"/>
                  </a:lnTo>
                  <a:lnTo>
                    <a:pt x="33" y="34"/>
                  </a:lnTo>
                  <a:lnTo>
                    <a:pt x="38" y="31"/>
                  </a:lnTo>
                  <a:lnTo>
                    <a:pt x="44" y="28"/>
                  </a:lnTo>
                  <a:lnTo>
                    <a:pt x="49" y="31"/>
                  </a:lnTo>
                  <a:lnTo>
                    <a:pt x="55" y="28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3"/>
                  </a:lnTo>
                  <a:lnTo>
                    <a:pt x="82" y="9"/>
                  </a:lnTo>
                  <a:lnTo>
                    <a:pt x="87" y="9"/>
                  </a:lnTo>
                  <a:lnTo>
                    <a:pt x="93" y="16"/>
                  </a:lnTo>
                  <a:lnTo>
                    <a:pt x="87" y="19"/>
                  </a:lnTo>
                  <a:lnTo>
                    <a:pt x="87" y="25"/>
                  </a:lnTo>
                  <a:lnTo>
                    <a:pt x="87" y="28"/>
                  </a:lnTo>
                  <a:lnTo>
                    <a:pt x="93" y="28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9" y="12"/>
                  </a:lnTo>
                  <a:lnTo>
                    <a:pt x="120" y="12"/>
                  </a:lnTo>
                  <a:lnTo>
                    <a:pt x="131" y="22"/>
                  </a:lnTo>
                  <a:lnTo>
                    <a:pt x="131" y="25"/>
                  </a:lnTo>
                  <a:lnTo>
                    <a:pt x="131" y="31"/>
                  </a:lnTo>
                  <a:lnTo>
                    <a:pt x="131" y="37"/>
                  </a:lnTo>
                  <a:lnTo>
                    <a:pt x="131" y="41"/>
                  </a:lnTo>
                  <a:lnTo>
                    <a:pt x="131" y="44"/>
                  </a:lnTo>
                  <a:lnTo>
                    <a:pt x="131" y="47"/>
                  </a:lnTo>
                  <a:lnTo>
                    <a:pt x="126" y="47"/>
                  </a:lnTo>
                  <a:lnTo>
                    <a:pt x="126" y="50"/>
                  </a:lnTo>
                  <a:lnTo>
                    <a:pt x="131" y="59"/>
                  </a:lnTo>
                  <a:lnTo>
                    <a:pt x="137" y="62"/>
                  </a:lnTo>
                  <a:lnTo>
                    <a:pt x="137" y="65"/>
                  </a:lnTo>
                  <a:lnTo>
                    <a:pt x="131" y="65"/>
                  </a:lnTo>
                  <a:lnTo>
                    <a:pt x="131" y="69"/>
                  </a:lnTo>
                  <a:lnTo>
                    <a:pt x="131" y="75"/>
                  </a:lnTo>
                  <a:lnTo>
                    <a:pt x="131" y="78"/>
                  </a:lnTo>
                  <a:lnTo>
                    <a:pt x="131" y="81"/>
                  </a:lnTo>
                  <a:lnTo>
                    <a:pt x="131" y="87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31" y="97"/>
                  </a:lnTo>
                  <a:lnTo>
                    <a:pt x="131" y="93"/>
                  </a:lnTo>
                  <a:lnTo>
                    <a:pt x="126" y="93"/>
                  </a:lnTo>
                  <a:lnTo>
                    <a:pt x="126" y="97"/>
                  </a:lnTo>
                  <a:lnTo>
                    <a:pt x="126" y="100"/>
                  </a:lnTo>
                  <a:lnTo>
                    <a:pt x="120" y="100"/>
                  </a:lnTo>
                  <a:lnTo>
                    <a:pt x="115" y="100"/>
                  </a:lnTo>
                  <a:lnTo>
                    <a:pt x="109" y="100"/>
                  </a:lnTo>
                  <a:lnTo>
                    <a:pt x="109" y="10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5" name="Freeform 522"/>
            <p:cNvSpPr>
              <a:spLocks/>
            </p:cNvSpPr>
            <p:nvPr/>
          </p:nvSpPr>
          <p:spPr bwMode="auto">
            <a:xfrm>
              <a:off x="2430" y="1964"/>
              <a:ext cx="187" cy="112"/>
            </a:xfrm>
            <a:custGeom>
              <a:avLst/>
              <a:gdLst>
                <a:gd name="T0" fmla="*/ 227 w 253"/>
                <a:gd name="T1" fmla="*/ 45 h 122"/>
                <a:gd name="T2" fmla="*/ 240 w 253"/>
                <a:gd name="T3" fmla="*/ 52 h 122"/>
                <a:gd name="T4" fmla="*/ 252 w 253"/>
                <a:gd name="T5" fmla="*/ 76 h 122"/>
                <a:gd name="T6" fmla="*/ 252 w 253"/>
                <a:gd name="T7" fmla="*/ 90 h 122"/>
                <a:gd name="T8" fmla="*/ 240 w 253"/>
                <a:gd name="T9" fmla="*/ 90 h 122"/>
                <a:gd name="T10" fmla="*/ 221 w 253"/>
                <a:gd name="T11" fmla="*/ 93 h 122"/>
                <a:gd name="T12" fmla="*/ 203 w 253"/>
                <a:gd name="T13" fmla="*/ 97 h 122"/>
                <a:gd name="T14" fmla="*/ 190 w 253"/>
                <a:gd name="T15" fmla="*/ 104 h 122"/>
                <a:gd name="T16" fmla="*/ 172 w 253"/>
                <a:gd name="T17" fmla="*/ 111 h 122"/>
                <a:gd name="T18" fmla="*/ 154 w 253"/>
                <a:gd name="T19" fmla="*/ 111 h 122"/>
                <a:gd name="T20" fmla="*/ 141 w 253"/>
                <a:gd name="T21" fmla="*/ 107 h 122"/>
                <a:gd name="T22" fmla="*/ 141 w 253"/>
                <a:gd name="T23" fmla="*/ 114 h 122"/>
                <a:gd name="T24" fmla="*/ 129 w 253"/>
                <a:gd name="T25" fmla="*/ 121 h 122"/>
                <a:gd name="T26" fmla="*/ 129 w 253"/>
                <a:gd name="T27" fmla="*/ 118 h 122"/>
                <a:gd name="T28" fmla="*/ 129 w 253"/>
                <a:gd name="T29" fmla="*/ 111 h 122"/>
                <a:gd name="T30" fmla="*/ 117 w 253"/>
                <a:gd name="T31" fmla="*/ 118 h 122"/>
                <a:gd name="T32" fmla="*/ 104 w 253"/>
                <a:gd name="T33" fmla="*/ 118 h 122"/>
                <a:gd name="T34" fmla="*/ 86 w 253"/>
                <a:gd name="T35" fmla="*/ 118 h 122"/>
                <a:gd name="T36" fmla="*/ 61 w 253"/>
                <a:gd name="T37" fmla="*/ 118 h 122"/>
                <a:gd name="T38" fmla="*/ 49 w 253"/>
                <a:gd name="T39" fmla="*/ 121 h 122"/>
                <a:gd name="T40" fmla="*/ 24 w 253"/>
                <a:gd name="T41" fmla="*/ 111 h 122"/>
                <a:gd name="T42" fmla="*/ 12 w 253"/>
                <a:gd name="T43" fmla="*/ 97 h 122"/>
                <a:gd name="T44" fmla="*/ 6 w 253"/>
                <a:gd name="T45" fmla="*/ 90 h 122"/>
                <a:gd name="T46" fmla="*/ 0 w 253"/>
                <a:gd name="T47" fmla="*/ 76 h 122"/>
                <a:gd name="T48" fmla="*/ 0 w 253"/>
                <a:gd name="T49" fmla="*/ 69 h 122"/>
                <a:gd name="T50" fmla="*/ 0 w 253"/>
                <a:gd name="T51" fmla="*/ 52 h 122"/>
                <a:gd name="T52" fmla="*/ 18 w 253"/>
                <a:gd name="T53" fmla="*/ 49 h 122"/>
                <a:gd name="T54" fmla="*/ 37 w 253"/>
                <a:gd name="T55" fmla="*/ 45 h 122"/>
                <a:gd name="T56" fmla="*/ 55 w 253"/>
                <a:gd name="T57" fmla="*/ 42 h 122"/>
                <a:gd name="T58" fmla="*/ 43 w 253"/>
                <a:gd name="T59" fmla="*/ 42 h 122"/>
                <a:gd name="T60" fmla="*/ 43 w 253"/>
                <a:gd name="T61" fmla="*/ 31 h 122"/>
                <a:gd name="T62" fmla="*/ 55 w 253"/>
                <a:gd name="T63" fmla="*/ 18 h 122"/>
                <a:gd name="T64" fmla="*/ 67 w 253"/>
                <a:gd name="T65" fmla="*/ 18 h 122"/>
                <a:gd name="T66" fmla="*/ 80 w 253"/>
                <a:gd name="T67" fmla="*/ 14 h 122"/>
                <a:gd name="T68" fmla="*/ 98 w 253"/>
                <a:gd name="T69" fmla="*/ 4 h 122"/>
                <a:gd name="T70" fmla="*/ 123 w 253"/>
                <a:gd name="T71" fmla="*/ 4 h 122"/>
                <a:gd name="T72" fmla="*/ 141 w 253"/>
                <a:gd name="T73" fmla="*/ 18 h 122"/>
                <a:gd name="T74" fmla="*/ 154 w 253"/>
                <a:gd name="T75" fmla="*/ 14 h 122"/>
                <a:gd name="T76" fmla="*/ 166 w 253"/>
                <a:gd name="T77" fmla="*/ 14 h 122"/>
                <a:gd name="T78" fmla="*/ 178 w 253"/>
                <a:gd name="T79" fmla="*/ 18 h 122"/>
                <a:gd name="T80" fmla="*/ 203 w 253"/>
                <a:gd name="T81" fmla="*/ 28 h 122"/>
                <a:gd name="T82" fmla="*/ 215 w 253"/>
                <a:gd name="T83" fmla="*/ 35 h 1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122"/>
                <a:gd name="T128" fmla="*/ 253 w 253"/>
                <a:gd name="T129" fmla="*/ 122 h 1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122">
                  <a:moveTo>
                    <a:pt x="215" y="35"/>
                  </a:moveTo>
                  <a:lnTo>
                    <a:pt x="227" y="45"/>
                  </a:lnTo>
                  <a:lnTo>
                    <a:pt x="233" y="49"/>
                  </a:lnTo>
                  <a:lnTo>
                    <a:pt x="240" y="52"/>
                  </a:lnTo>
                  <a:lnTo>
                    <a:pt x="246" y="66"/>
                  </a:lnTo>
                  <a:lnTo>
                    <a:pt x="252" y="76"/>
                  </a:lnTo>
                  <a:lnTo>
                    <a:pt x="252" y="87"/>
                  </a:lnTo>
                  <a:lnTo>
                    <a:pt x="252" y="90"/>
                  </a:lnTo>
                  <a:lnTo>
                    <a:pt x="252" y="87"/>
                  </a:lnTo>
                  <a:lnTo>
                    <a:pt x="240" y="90"/>
                  </a:lnTo>
                  <a:lnTo>
                    <a:pt x="233" y="90"/>
                  </a:lnTo>
                  <a:lnTo>
                    <a:pt x="221" y="93"/>
                  </a:lnTo>
                  <a:lnTo>
                    <a:pt x="209" y="97"/>
                  </a:lnTo>
                  <a:lnTo>
                    <a:pt x="203" y="97"/>
                  </a:lnTo>
                  <a:lnTo>
                    <a:pt x="197" y="104"/>
                  </a:lnTo>
                  <a:lnTo>
                    <a:pt x="190" y="104"/>
                  </a:lnTo>
                  <a:lnTo>
                    <a:pt x="184" y="107"/>
                  </a:lnTo>
                  <a:lnTo>
                    <a:pt x="172" y="111"/>
                  </a:lnTo>
                  <a:lnTo>
                    <a:pt x="160" y="114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4"/>
                  </a:lnTo>
                  <a:lnTo>
                    <a:pt x="135" y="121"/>
                  </a:lnTo>
                  <a:lnTo>
                    <a:pt x="129" y="121"/>
                  </a:lnTo>
                  <a:lnTo>
                    <a:pt x="123" y="118"/>
                  </a:lnTo>
                  <a:lnTo>
                    <a:pt x="129" y="118"/>
                  </a:lnTo>
                  <a:lnTo>
                    <a:pt x="129" y="114"/>
                  </a:lnTo>
                  <a:lnTo>
                    <a:pt x="129" y="111"/>
                  </a:lnTo>
                  <a:lnTo>
                    <a:pt x="123" y="114"/>
                  </a:lnTo>
                  <a:lnTo>
                    <a:pt x="117" y="118"/>
                  </a:lnTo>
                  <a:lnTo>
                    <a:pt x="111" y="114"/>
                  </a:lnTo>
                  <a:lnTo>
                    <a:pt x="10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67" y="114"/>
                  </a:lnTo>
                  <a:lnTo>
                    <a:pt x="61" y="118"/>
                  </a:lnTo>
                  <a:lnTo>
                    <a:pt x="55" y="121"/>
                  </a:lnTo>
                  <a:lnTo>
                    <a:pt x="49" y="121"/>
                  </a:lnTo>
                  <a:lnTo>
                    <a:pt x="37" y="118"/>
                  </a:lnTo>
                  <a:lnTo>
                    <a:pt x="24" y="111"/>
                  </a:lnTo>
                  <a:lnTo>
                    <a:pt x="12" y="100"/>
                  </a:lnTo>
                  <a:lnTo>
                    <a:pt x="12" y="97"/>
                  </a:lnTo>
                  <a:lnTo>
                    <a:pt x="12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2" y="49"/>
                  </a:lnTo>
                  <a:lnTo>
                    <a:pt x="18" y="49"/>
                  </a:lnTo>
                  <a:lnTo>
                    <a:pt x="31" y="49"/>
                  </a:lnTo>
                  <a:lnTo>
                    <a:pt x="37" y="45"/>
                  </a:lnTo>
                  <a:lnTo>
                    <a:pt x="49" y="42"/>
                  </a:lnTo>
                  <a:lnTo>
                    <a:pt x="55" y="42"/>
                  </a:lnTo>
                  <a:lnTo>
                    <a:pt x="49" y="42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3" y="31"/>
                  </a:lnTo>
                  <a:lnTo>
                    <a:pt x="43" y="24"/>
                  </a:lnTo>
                  <a:lnTo>
                    <a:pt x="55" y="18"/>
                  </a:lnTo>
                  <a:lnTo>
                    <a:pt x="61" y="18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80" y="14"/>
                  </a:lnTo>
                  <a:lnTo>
                    <a:pt x="92" y="7"/>
                  </a:lnTo>
                  <a:lnTo>
                    <a:pt x="98" y="4"/>
                  </a:lnTo>
                  <a:lnTo>
                    <a:pt x="111" y="0"/>
                  </a:lnTo>
                  <a:lnTo>
                    <a:pt x="123" y="4"/>
                  </a:lnTo>
                  <a:lnTo>
                    <a:pt x="129" y="7"/>
                  </a:lnTo>
                  <a:lnTo>
                    <a:pt x="141" y="18"/>
                  </a:lnTo>
                  <a:lnTo>
                    <a:pt x="147" y="18"/>
                  </a:lnTo>
                  <a:lnTo>
                    <a:pt x="154" y="14"/>
                  </a:lnTo>
                  <a:lnTo>
                    <a:pt x="160" y="14"/>
                  </a:lnTo>
                  <a:lnTo>
                    <a:pt x="166" y="14"/>
                  </a:lnTo>
                  <a:lnTo>
                    <a:pt x="172" y="14"/>
                  </a:lnTo>
                  <a:lnTo>
                    <a:pt x="178" y="18"/>
                  </a:lnTo>
                  <a:lnTo>
                    <a:pt x="184" y="21"/>
                  </a:lnTo>
                  <a:lnTo>
                    <a:pt x="203" y="28"/>
                  </a:lnTo>
                  <a:lnTo>
                    <a:pt x="209" y="31"/>
                  </a:lnTo>
                  <a:lnTo>
                    <a:pt x="215" y="3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6" name="Freeform 523"/>
            <p:cNvSpPr>
              <a:spLocks/>
            </p:cNvSpPr>
            <p:nvPr/>
          </p:nvSpPr>
          <p:spPr bwMode="auto">
            <a:xfrm>
              <a:off x="2365" y="1896"/>
              <a:ext cx="94" cy="91"/>
            </a:xfrm>
            <a:custGeom>
              <a:avLst/>
              <a:gdLst>
                <a:gd name="T0" fmla="*/ 40 w 128"/>
                <a:gd name="T1" fmla="*/ 99 h 100"/>
                <a:gd name="T2" fmla="*/ 34 w 128"/>
                <a:gd name="T3" fmla="*/ 83 h 100"/>
                <a:gd name="T4" fmla="*/ 29 w 128"/>
                <a:gd name="T5" fmla="*/ 73 h 100"/>
                <a:gd name="T6" fmla="*/ 40 w 128"/>
                <a:gd name="T7" fmla="*/ 66 h 100"/>
                <a:gd name="T8" fmla="*/ 40 w 128"/>
                <a:gd name="T9" fmla="*/ 63 h 100"/>
                <a:gd name="T10" fmla="*/ 40 w 128"/>
                <a:gd name="T11" fmla="*/ 56 h 100"/>
                <a:gd name="T12" fmla="*/ 34 w 128"/>
                <a:gd name="T13" fmla="*/ 50 h 100"/>
                <a:gd name="T14" fmla="*/ 29 w 128"/>
                <a:gd name="T15" fmla="*/ 37 h 100"/>
                <a:gd name="T16" fmla="*/ 23 w 128"/>
                <a:gd name="T17" fmla="*/ 27 h 100"/>
                <a:gd name="T18" fmla="*/ 23 w 128"/>
                <a:gd name="T19" fmla="*/ 23 h 100"/>
                <a:gd name="T20" fmla="*/ 17 w 128"/>
                <a:gd name="T21" fmla="*/ 23 h 100"/>
                <a:gd name="T22" fmla="*/ 5 w 128"/>
                <a:gd name="T23" fmla="*/ 17 h 100"/>
                <a:gd name="T24" fmla="*/ 5 w 128"/>
                <a:gd name="T25" fmla="*/ 14 h 100"/>
                <a:gd name="T26" fmla="*/ 5 w 128"/>
                <a:gd name="T27" fmla="*/ 10 h 100"/>
                <a:gd name="T28" fmla="*/ 5 w 128"/>
                <a:gd name="T29" fmla="*/ 4 h 100"/>
                <a:gd name="T30" fmla="*/ 0 w 128"/>
                <a:gd name="T31" fmla="*/ 0 h 100"/>
                <a:gd name="T32" fmla="*/ 5 w 128"/>
                <a:gd name="T33" fmla="*/ 0 h 100"/>
                <a:gd name="T34" fmla="*/ 17 w 128"/>
                <a:gd name="T35" fmla="*/ 0 h 100"/>
                <a:gd name="T36" fmla="*/ 23 w 128"/>
                <a:gd name="T37" fmla="*/ 4 h 100"/>
                <a:gd name="T38" fmla="*/ 29 w 128"/>
                <a:gd name="T39" fmla="*/ 7 h 100"/>
                <a:gd name="T40" fmla="*/ 34 w 128"/>
                <a:gd name="T41" fmla="*/ 14 h 100"/>
                <a:gd name="T42" fmla="*/ 40 w 128"/>
                <a:gd name="T43" fmla="*/ 20 h 100"/>
                <a:gd name="T44" fmla="*/ 52 w 128"/>
                <a:gd name="T45" fmla="*/ 20 h 100"/>
                <a:gd name="T46" fmla="*/ 58 w 128"/>
                <a:gd name="T47" fmla="*/ 17 h 100"/>
                <a:gd name="T48" fmla="*/ 69 w 128"/>
                <a:gd name="T49" fmla="*/ 17 h 100"/>
                <a:gd name="T50" fmla="*/ 87 w 128"/>
                <a:gd name="T51" fmla="*/ 14 h 100"/>
                <a:gd name="T52" fmla="*/ 98 w 128"/>
                <a:gd name="T53" fmla="*/ 20 h 100"/>
                <a:gd name="T54" fmla="*/ 116 w 128"/>
                <a:gd name="T55" fmla="*/ 27 h 100"/>
                <a:gd name="T56" fmla="*/ 121 w 128"/>
                <a:gd name="T57" fmla="*/ 30 h 100"/>
                <a:gd name="T58" fmla="*/ 127 w 128"/>
                <a:gd name="T59" fmla="*/ 33 h 100"/>
                <a:gd name="T60" fmla="*/ 127 w 128"/>
                <a:gd name="T61" fmla="*/ 37 h 100"/>
                <a:gd name="T62" fmla="*/ 127 w 128"/>
                <a:gd name="T63" fmla="*/ 40 h 100"/>
                <a:gd name="T64" fmla="*/ 127 w 128"/>
                <a:gd name="T65" fmla="*/ 43 h 100"/>
                <a:gd name="T66" fmla="*/ 121 w 128"/>
                <a:gd name="T67" fmla="*/ 53 h 100"/>
                <a:gd name="T68" fmla="*/ 121 w 128"/>
                <a:gd name="T69" fmla="*/ 56 h 100"/>
                <a:gd name="T70" fmla="*/ 116 w 128"/>
                <a:gd name="T71" fmla="*/ 63 h 100"/>
                <a:gd name="T72" fmla="*/ 116 w 128"/>
                <a:gd name="T73" fmla="*/ 66 h 100"/>
                <a:gd name="T74" fmla="*/ 116 w 128"/>
                <a:gd name="T75" fmla="*/ 76 h 100"/>
                <a:gd name="T76" fmla="*/ 110 w 128"/>
                <a:gd name="T77" fmla="*/ 76 h 100"/>
                <a:gd name="T78" fmla="*/ 104 w 128"/>
                <a:gd name="T79" fmla="*/ 79 h 100"/>
                <a:gd name="T80" fmla="*/ 92 w 128"/>
                <a:gd name="T81" fmla="*/ 86 h 100"/>
                <a:gd name="T82" fmla="*/ 87 w 128"/>
                <a:gd name="T83" fmla="*/ 99 h 100"/>
                <a:gd name="T84" fmla="*/ 81 w 128"/>
                <a:gd name="T85" fmla="*/ 99 h 100"/>
                <a:gd name="T86" fmla="*/ 75 w 128"/>
                <a:gd name="T87" fmla="*/ 99 h 100"/>
                <a:gd name="T88" fmla="*/ 69 w 128"/>
                <a:gd name="T89" fmla="*/ 99 h 100"/>
                <a:gd name="T90" fmla="*/ 63 w 128"/>
                <a:gd name="T91" fmla="*/ 92 h 100"/>
                <a:gd name="T92" fmla="*/ 40 w 128"/>
                <a:gd name="T93" fmla="*/ 99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8"/>
                <a:gd name="T142" fmla="*/ 0 h 100"/>
                <a:gd name="T143" fmla="*/ 128 w 128"/>
                <a:gd name="T144" fmla="*/ 100 h 1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8" h="100">
                  <a:moveTo>
                    <a:pt x="40" y="99"/>
                  </a:moveTo>
                  <a:lnTo>
                    <a:pt x="34" y="83"/>
                  </a:lnTo>
                  <a:lnTo>
                    <a:pt x="29" y="73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40" y="56"/>
                  </a:lnTo>
                  <a:lnTo>
                    <a:pt x="34" y="50"/>
                  </a:lnTo>
                  <a:lnTo>
                    <a:pt x="29" y="37"/>
                  </a:lnTo>
                  <a:lnTo>
                    <a:pt x="23" y="27"/>
                  </a:lnTo>
                  <a:lnTo>
                    <a:pt x="23" y="23"/>
                  </a:lnTo>
                  <a:lnTo>
                    <a:pt x="17" y="23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7" y="0"/>
                  </a:lnTo>
                  <a:lnTo>
                    <a:pt x="23" y="4"/>
                  </a:lnTo>
                  <a:lnTo>
                    <a:pt x="29" y="7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52" y="20"/>
                  </a:lnTo>
                  <a:lnTo>
                    <a:pt x="58" y="17"/>
                  </a:lnTo>
                  <a:lnTo>
                    <a:pt x="69" y="17"/>
                  </a:lnTo>
                  <a:lnTo>
                    <a:pt x="87" y="14"/>
                  </a:lnTo>
                  <a:lnTo>
                    <a:pt x="98" y="20"/>
                  </a:lnTo>
                  <a:lnTo>
                    <a:pt x="116" y="27"/>
                  </a:lnTo>
                  <a:lnTo>
                    <a:pt x="121" y="30"/>
                  </a:lnTo>
                  <a:lnTo>
                    <a:pt x="127" y="33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27" y="43"/>
                  </a:lnTo>
                  <a:lnTo>
                    <a:pt x="121" y="53"/>
                  </a:lnTo>
                  <a:lnTo>
                    <a:pt x="121" y="56"/>
                  </a:lnTo>
                  <a:lnTo>
                    <a:pt x="116" y="63"/>
                  </a:lnTo>
                  <a:lnTo>
                    <a:pt x="116" y="66"/>
                  </a:lnTo>
                  <a:lnTo>
                    <a:pt x="116" y="76"/>
                  </a:lnTo>
                  <a:lnTo>
                    <a:pt x="110" y="76"/>
                  </a:lnTo>
                  <a:lnTo>
                    <a:pt x="104" y="79"/>
                  </a:lnTo>
                  <a:lnTo>
                    <a:pt x="92" y="86"/>
                  </a:lnTo>
                  <a:lnTo>
                    <a:pt x="87" y="99"/>
                  </a:lnTo>
                  <a:lnTo>
                    <a:pt x="81" y="99"/>
                  </a:lnTo>
                  <a:lnTo>
                    <a:pt x="75" y="99"/>
                  </a:lnTo>
                  <a:lnTo>
                    <a:pt x="69" y="99"/>
                  </a:lnTo>
                  <a:lnTo>
                    <a:pt x="63" y="92"/>
                  </a:lnTo>
                  <a:lnTo>
                    <a:pt x="40" y="99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7" name="Freeform 524"/>
            <p:cNvSpPr>
              <a:spLocks/>
            </p:cNvSpPr>
            <p:nvPr/>
          </p:nvSpPr>
          <p:spPr bwMode="auto">
            <a:xfrm>
              <a:off x="2358" y="1981"/>
              <a:ext cx="72" cy="86"/>
            </a:xfrm>
            <a:custGeom>
              <a:avLst/>
              <a:gdLst>
                <a:gd name="T0" fmla="*/ 97 w 98"/>
                <a:gd name="T1" fmla="*/ 3 h 93"/>
                <a:gd name="T2" fmla="*/ 80 w 98"/>
                <a:gd name="T3" fmla="*/ 3 h 93"/>
                <a:gd name="T4" fmla="*/ 74 w 98"/>
                <a:gd name="T5" fmla="*/ 0 h 93"/>
                <a:gd name="T6" fmla="*/ 51 w 98"/>
                <a:gd name="T7" fmla="*/ 3 h 93"/>
                <a:gd name="T8" fmla="*/ 34 w 98"/>
                <a:gd name="T9" fmla="*/ 6 h 93"/>
                <a:gd name="T10" fmla="*/ 23 w 98"/>
                <a:gd name="T11" fmla="*/ 10 h 93"/>
                <a:gd name="T12" fmla="*/ 23 w 98"/>
                <a:gd name="T13" fmla="*/ 13 h 93"/>
                <a:gd name="T14" fmla="*/ 23 w 98"/>
                <a:gd name="T15" fmla="*/ 17 h 93"/>
                <a:gd name="T16" fmla="*/ 23 w 98"/>
                <a:gd name="T17" fmla="*/ 20 h 93"/>
                <a:gd name="T18" fmla="*/ 11 w 98"/>
                <a:gd name="T19" fmla="*/ 24 h 93"/>
                <a:gd name="T20" fmla="*/ 0 w 98"/>
                <a:gd name="T21" fmla="*/ 37 h 93"/>
                <a:gd name="T22" fmla="*/ 0 w 98"/>
                <a:gd name="T23" fmla="*/ 41 h 93"/>
                <a:gd name="T24" fmla="*/ 5 w 98"/>
                <a:gd name="T25" fmla="*/ 47 h 93"/>
                <a:gd name="T26" fmla="*/ 11 w 98"/>
                <a:gd name="T27" fmla="*/ 54 h 93"/>
                <a:gd name="T28" fmla="*/ 17 w 98"/>
                <a:gd name="T29" fmla="*/ 65 h 93"/>
                <a:gd name="T30" fmla="*/ 23 w 98"/>
                <a:gd name="T31" fmla="*/ 78 h 93"/>
                <a:gd name="T32" fmla="*/ 34 w 98"/>
                <a:gd name="T33" fmla="*/ 92 h 93"/>
                <a:gd name="T34" fmla="*/ 45 w 98"/>
                <a:gd name="T35" fmla="*/ 92 h 93"/>
                <a:gd name="T36" fmla="*/ 45 w 98"/>
                <a:gd name="T37" fmla="*/ 71 h 93"/>
                <a:gd name="T38" fmla="*/ 51 w 98"/>
                <a:gd name="T39" fmla="*/ 68 h 93"/>
                <a:gd name="T40" fmla="*/ 63 w 98"/>
                <a:gd name="T41" fmla="*/ 65 h 93"/>
                <a:gd name="T42" fmla="*/ 68 w 98"/>
                <a:gd name="T43" fmla="*/ 51 h 93"/>
                <a:gd name="T44" fmla="*/ 68 w 98"/>
                <a:gd name="T45" fmla="*/ 44 h 93"/>
                <a:gd name="T46" fmla="*/ 68 w 98"/>
                <a:gd name="T47" fmla="*/ 27 h 93"/>
                <a:gd name="T48" fmla="*/ 68 w 98"/>
                <a:gd name="T49" fmla="*/ 24 h 93"/>
                <a:gd name="T50" fmla="*/ 74 w 98"/>
                <a:gd name="T51" fmla="*/ 20 h 93"/>
                <a:gd name="T52" fmla="*/ 86 w 98"/>
                <a:gd name="T53" fmla="*/ 17 h 93"/>
                <a:gd name="T54" fmla="*/ 91 w 98"/>
                <a:gd name="T55" fmla="*/ 20 h 93"/>
                <a:gd name="T56" fmla="*/ 97 w 98"/>
                <a:gd name="T57" fmla="*/ 3 h 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93"/>
                <a:gd name="T89" fmla="*/ 98 w 98"/>
                <a:gd name="T90" fmla="*/ 93 h 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93">
                  <a:moveTo>
                    <a:pt x="97" y="3"/>
                  </a:moveTo>
                  <a:lnTo>
                    <a:pt x="80" y="3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11" y="2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5" y="47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3" y="78"/>
                  </a:lnTo>
                  <a:lnTo>
                    <a:pt x="34" y="92"/>
                  </a:lnTo>
                  <a:lnTo>
                    <a:pt x="45" y="92"/>
                  </a:lnTo>
                  <a:lnTo>
                    <a:pt x="45" y="71"/>
                  </a:lnTo>
                  <a:lnTo>
                    <a:pt x="51" y="68"/>
                  </a:lnTo>
                  <a:lnTo>
                    <a:pt x="63" y="65"/>
                  </a:lnTo>
                  <a:lnTo>
                    <a:pt x="68" y="51"/>
                  </a:lnTo>
                  <a:lnTo>
                    <a:pt x="68" y="44"/>
                  </a:lnTo>
                  <a:lnTo>
                    <a:pt x="68" y="27"/>
                  </a:lnTo>
                  <a:lnTo>
                    <a:pt x="68" y="24"/>
                  </a:lnTo>
                  <a:lnTo>
                    <a:pt x="74" y="20"/>
                  </a:lnTo>
                  <a:lnTo>
                    <a:pt x="86" y="17"/>
                  </a:lnTo>
                  <a:lnTo>
                    <a:pt x="91" y="20"/>
                  </a:lnTo>
                  <a:lnTo>
                    <a:pt x="97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8" name="Freeform 525"/>
            <p:cNvSpPr>
              <a:spLocks/>
            </p:cNvSpPr>
            <p:nvPr/>
          </p:nvSpPr>
          <p:spPr bwMode="auto">
            <a:xfrm>
              <a:off x="2348" y="1957"/>
              <a:ext cx="25" cy="62"/>
            </a:xfrm>
            <a:custGeom>
              <a:avLst/>
              <a:gdLst>
                <a:gd name="T0" fmla="*/ 0 w 35"/>
                <a:gd name="T1" fmla="*/ 17 h 68"/>
                <a:gd name="T2" fmla="*/ 12 w 35"/>
                <a:gd name="T3" fmla="*/ 27 h 68"/>
                <a:gd name="T4" fmla="*/ 17 w 35"/>
                <a:gd name="T5" fmla="*/ 30 h 68"/>
                <a:gd name="T6" fmla="*/ 17 w 35"/>
                <a:gd name="T7" fmla="*/ 40 h 68"/>
                <a:gd name="T8" fmla="*/ 12 w 35"/>
                <a:gd name="T9" fmla="*/ 47 h 68"/>
                <a:gd name="T10" fmla="*/ 12 w 35"/>
                <a:gd name="T11" fmla="*/ 54 h 68"/>
                <a:gd name="T12" fmla="*/ 12 w 35"/>
                <a:gd name="T13" fmla="*/ 57 h 68"/>
                <a:gd name="T14" fmla="*/ 12 w 35"/>
                <a:gd name="T15" fmla="*/ 60 h 68"/>
                <a:gd name="T16" fmla="*/ 12 w 35"/>
                <a:gd name="T17" fmla="*/ 67 h 68"/>
                <a:gd name="T18" fmla="*/ 17 w 35"/>
                <a:gd name="T19" fmla="*/ 60 h 68"/>
                <a:gd name="T20" fmla="*/ 23 w 35"/>
                <a:gd name="T21" fmla="*/ 54 h 68"/>
                <a:gd name="T22" fmla="*/ 34 w 35"/>
                <a:gd name="T23" fmla="*/ 44 h 68"/>
                <a:gd name="T24" fmla="*/ 34 w 35"/>
                <a:gd name="T25" fmla="*/ 40 h 68"/>
                <a:gd name="T26" fmla="*/ 34 w 35"/>
                <a:gd name="T27" fmla="*/ 37 h 68"/>
                <a:gd name="T28" fmla="*/ 34 w 35"/>
                <a:gd name="T29" fmla="*/ 34 h 68"/>
                <a:gd name="T30" fmla="*/ 34 w 35"/>
                <a:gd name="T31" fmla="*/ 24 h 68"/>
                <a:gd name="T32" fmla="*/ 34 w 35"/>
                <a:gd name="T33" fmla="*/ 20 h 68"/>
                <a:gd name="T34" fmla="*/ 28 w 35"/>
                <a:gd name="T35" fmla="*/ 17 h 68"/>
                <a:gd name="T36" fmla="*/ 23 w 35"/>
                <a:gd name="T37" fmla="*/ 4 h 68"/>
                <a:gd name="T38" fmla="*/ 17 w 35"/>
                <a:gd name="T39" fmla="*/ 0 h 68"/>
                <a:gd name="T40" fmla="*/ 12 w 35"/>
                <a:gd name="T41" fmla="*/ 0 h 68"/>
                <a:gd name="T42" fmla="*/ 6 w 35"/>
                <a:gd name="T43" fmla="*/ 0 h 68"/>
                <a:gd name="T44" fmla="*/ 0 w 35"/>
                <a:gd name="T45" fmla="*/ 17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68"/>
                <a:gd name="T71" fmla="*/ 35 w 35"/>
                <a:gd name="T72" fmla="*/ 68 h 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68">
                  <a:moveTo>
                    <a:pt x="0" y="17"/>
                  </a:moveTo>
                  <a:lnTo>
                    <a:pt x="12" y="27"/>
                  </a:lnTo>
                  <a:lnTo>
                    <a:pt x="17" y="30"/>
                  </a:lnTo>
                  <a:lnTo>
                    <a:pt x="17" y="40"/>
                  </a:lnTo>
                  <a:lnTo>
                    <a:pt x="12" y="47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2" y="67"/>
                  </a:lnTo>
                  <a:lnTo>
                    <a:pt x="17" y="60"/>
                  </a:lnTo>
                  <a:lnTo>
                    <a:pt x="23" y="54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28" y="17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59" name="Freeform 526"/>
            <p:cNvSpPr>
              <a:spLocks/>
            </p:cNvSpPr>
            <p:nvPr/>
          </p:nvSpPr>
          <p:spPr bwMode="auto">
            <a:xfrm>
              <a:off x="2277" y="1878"/>
              <a:ext cx="118" cy="115"/>
            </a:xfrm>
            <a:custGeom>
              <a:avLst/>
              <a:gdLst>
                <a:gd name="T0" fmla="*/ 28 w 159"/>
                <a:gd name="T1" fmla="*/ 56 h 126"/>
                <a:gd name="T2" fmla="*/ 17 w 159"/>
                <a:gd name="T3" fmla="*/ 49 h 126"/>
                <a:gd name="T4" fmla="*/ 17 w 159"/>
                <a:gd name="T5" fmla="*/ 43 h 126"/>
                <a:gd name="T6" fmla="*/ 17 w 159"/>
                <a:gd name="T7" fmla="*/ 36 h 126"/>
                <a:gd name="T8" fmla="*/ 11 w 159"/>
                <a:gd name="T9" fmla="*/ 36 h 126"/>
                <a:gd name="T10" fmla="*/ 5 w 159"/>
                <a:gd name="T11" fmla="*/ 33 h 126"/>
                <a:gd name="T12" fmla="*/ 0 w 159"/>
                <a:gd name="T13" fmla="*/ 29 h 126"/>
                <a:gd name="T14" fmla="*/ 0 w 159"/>
                <a:gd name="T15" fmla="*/ 26 h 126"/>
                <a:gd name="T16" fmla="*/ 5 w 159"/>
                <a:gd name="T17" fmla="*/ 23 h 126"/>
                <a:gd name="T18" fmla="*/ 17 w 159"/>
                <a:gd name="T19" fmla="*/ 20 h 126"/>
                <a:gd name="T20" fmla="*/ 28 w 159"/>
                <a:gd name="T21" fmla="*/ 16 h 126"/>
                <a:gd name="T22" fmla="*/ 34 w 159"/>
                <a:gd name="T23" fmla="*/ 13 h 126"/>
                <a:gd name="T24" fmla="*/ 62 w 159"/>
                <a:gd name="T25" fmla="*/ 10 h 126"/>
                <a:gd name="T26" fmla="*/ 62 w 159"/>
                <a:gd name="T27" fmla="*/ 6 h 126"/>
                <a:gd name="T28" fmla="*/ 62 w 159"/>
                <a:gd name="T29" fmla="*/ 3 h 126"/>
                <a:gd name="T30" fmla="*/ 68 w 159"/>
                <a:gd name="T31" fmla="*/ 0 h 126"/>
                <a:gd name="T32" fmla="*/ 68 w 159"/>
                <a:gd name="T33" fmla="*/ 10 h 126"/>
                <a:gd name="T34" fmla="*/ 73 w 159"/>
                <a:gd name="T35" fmla="*/ 26 h 126"/>
                <a:gd name="T36" fmla="*/ 96 w 159"/>
                <a:gd name="T37" fmla="*/ 26 h 126"/>
                <a:gd name="T38" fmla="*/ 102 w 159"/>
                <a:gd name="T39" fmla="*/ 23 h 126"/>
                <a:gd name="T40" fmla="*/ 119 w 159"/>
                <a:gd name="T41" fmla="*/ 20 h 126"/>
                <a:gd name="T42" fmla="*/ 124 w 159"/>
                <a:gd name="T43" fmla="*/ 23 h 126"/>
                <a:gd name="T44" fmla="*/ 124 w 159"/>
                <a:gd name="T45" fmla="*/ 29 h 126"/>
                <a:gd name="T46" fmla="*/ 124 w 159"/>
                <a:gd name="T47" fmla="*/ 33 h 126"/>
                <a:gd name="T48" fmla="*/ 124 w 159"/>
                <a:gd name="T49" fmla="*/ 36 h 126"/>
                <a:gd name="T50" fmla="*/ 136 w 159"/>
                <a:gd name="T51" fmla="*/ 43 h 126"/>
                <a:gd name="T52" fmla="*/ 141 w 159"/>
                <a:gd name="T53" fmla="*/ 43 h 126"/>
                <a:gd name="T54" fmla="*/ 141 w 159"/>
                <a:gd name="T55" fmla="*/ 49 h 126"/>
                <a:gd name="T56" fmla="*/ 141 w 159"/>
                <a:gd name="T57" fmla="*/ 56 h 126"/>
                <a:gd name="T58" fmla="*/ 147 w 159"/>
                <a:gd name="T59" fmla="*/ 69 h 126"/>
                <a:gd name="T60" fmla="*/ 153 w 159"/>
                <a:gd name="T61" fmla="*/ 76 h 126"/>
                <a:gd name="T62" fmla="*/ 158 w 159"/>
                <a:gd name="T63" fmla="*/ 79 h 126"/>
                <a:gd name="T64" fmla="*/ 158 w 159"/>
                <a:gd name="T65" fmla="*/ 82 h 126"/>
                <a:gd name="T66" fmla="*/ 153 w 159"/>
                <a:gd name="T67" fmla="*/ 85 h 126"/>
                <a:gd name="T68" fmla="*/ 147 w 159"/>
                <a:gd name="T69" fmla="*/ 92 h 126"/>
                <a:gd name="T70" fmla="*/ 153 w 159"/>
                <a:gd name="T71" fmla="*/ 102 h 126"/>
                <a:gd name="T72" fmla="*/ 158 w 159"/>
                <a:gd name="T73" fmla="*/ 118 h 126"/>
                <a:gd name="T74" fmla="*/ 141 w 159"/>
                <a:gd name="T75" fmla="*/ 122 h 126"/>
                <a:gd name="T76" fmla="*/ 130 w 159"/>
                <a:gd name="T77" fmla="*/ 125 h 126"/>
                <a:gd name="T78" fmla="*/ 124 w 159"/>
                <a:gd name="T79" fmla="*/ 118 h 126"/>
                <a:gd name="T80" fmla="*/ 124 w 159"/>
                <a:gd name="T81" fmla="*/ 115 h 126"/>
                <a:gd name="T82" fmla="*/ 130 w 159"/>
                <a:gd name="T83" fmla="*/ 112 h 126"/>
                <a:gd name="T84" fmla="*/ 130 w 159"/>
                <a:gd name="T85" fmla="*/ 109 h 126"/>
                <a:gd name="T86" fmla="*/ 124 w 159"/>
                <a:gd name="T87" fmla="*/ 95 h 126"/>
                <a:gd name="T88" fmla="*/ 119 w 159"/>
                <a:gd name="T89" fmla="*/ 92 h 126"/>
                <a:gd name="T90" fmla="*/ 119 w 159"/>
                <a:gd name="T91" fmla="*/ 89 h 126"/>
                <a:gd name="T92" fmla="*/ 113 w 159"/>
                <a:gd name="T93" fmla="*/ 85 h 126"/>
                <a:gd name="T94" fmla="*/ 107 w 159"/>
                <a:gd name="T95" fmla="*/ 82 h 126"/>
                <a:gd name="T96" fmla="*/ 102 w 159"/>
                <a:gd name="T97" fmla="*/ 85 h 126"/>
                <a:gd name="T98" fmla="*/ 96 w 159"/>
                <a:gd name="T99" fmla="*/ 102 h 126"/>
                <a:gd name="T100" fmla="*/ 68 w 159"/>
                <a:gd name="T101" fmla="*/ 82 h 126"/>
                <a:gd name="T102" fmla="*/ 68 w 159"/>
                <a:gd name="T103" fmla="*/ 79 h 126"/>
                <a:gd name="T104" fmla="*/ 62 w 159"/>
                <a:gd name="T105" fmla="*/ 76 h 126"/>
                <a:gd name="T106" fmla="*/ 56 w 159"/>
                <a:gd name="T107" fmla="*/ 69 h 126"/>
                <a:gd name="T108" fmla="*/ 51 w 159"/>
                <a:gd name="T109" fmla="*/ 62 h 126"/>
                <a:gd name="T110" fmla="*/ 39 w 159"/>
                <a:gd name="T111" fmla="*/ 66 h 126"/>
                <a:gd name="T112" fmla="*/ 28 w 159"/>
                <a:gd name="T113" fmla="*/ 56 h 1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"/>
                <a:gd name="T172" fmla="*/ 0 h 126"/>
                <a:gd name="T173" fmla="*/ 159 w 159"/>
                <a:gd name="T174" fmla="*/ 126 h 1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" h="126">
                  <a:moveTo>
                    <a:pt x="28" y="56"/>
                  </a:moveTo>
                  <a:lnTo>
                    <a:pt x="17" y="49"/>
                  </a:lnTo>
                  <a:lnTo>
                    <a:pt x="17" y="43"/>
                  </a:lnTo>
                  <a:lnTo>
                    <a:pt x="17" y="36"/>
                  </a:lnTo>
                  <a:lnTo>
                    <a:pt x="11" y="36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5" y="23"/>
                  </a:lnTo>
                  <a:lnTo>
                    <a:pt x="17" y="20"/>
                  </a:lnTo>
                  <a:lnTo>
                    <a:pt x="28" y="16"/>
                  </a:lnTo>
                  <a:lnTo>
                    <a:pt x="34" y="13"/>
                  </a:lnTo>
                  <a:lnTo>
                    <a:pt x="62" y="10"/>
                  </a:lnTo>
                  <a:lnTo>
                    <a:pt x="62" y="6"/>
                  </a:lnTo>
                  <a:lnTo>
                    <a:pt x="62" y="3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73" y="26"/>
                  </a:lnTo>
                  <a:lnTo>
                    <a:pt x="96" y="26"/>
                  </a:lnTo>
                  <a:lnTo>
                    <a:pt x="102" y="23"/>
                  </a:lnTo>
                  <a:lnTo>
                    <a:pt x="119" y="20"/>
                  </a:lnTo>
                  <a:lnTo>
                    <a:pt x="124" y="23"/>
                  </a:lnTo>
                  <a:lnTo>
                    <a:pt x="124" y="29"/>
                  </a:lnTo>
                  <a:lnTo>
                    <a:pt x="124" y="33"/>
                  </a:lnTo>
                  <a:lnTo>
                    <a:pt x="124" y="36"/>
                  </a:lnTo>
                  <a:lnTo>
                    <a:pt x="136" y="43"/>
                  </a:lnTo>
                  <a:lnTo>
                    <a:pt x="141" y="43"/>
                  </a:lnTo>
                  <a:lnTo>
                    <a:pt x="141" y="49"/>
                  </a:lnTo>
                  <a:lnTo>
                    <a:pt x="141" y="56"/>
                  </a:lnTo>
                  <a:lnTo>
                    <a:pt x="147" y="69"/>
                  </a:lnTo>
                  <a:lnTo>
                    <a:pt x="153" y="76"/>
                  </a:lnTo>
                  <a:lnTo>
                    <a:pt x="158" y="79"/>
                  </a:lnTo>
                  <a:lnTo>
                    <a:pt x="158" y="82"/>
                  </a:lnTo>
                  <a:lnTo>
                    <a:pt x="153" y="85"/>
                  </a:lnTo>
                  <a:lnTo>
                    <a:pt x="147" y="92"/>
                  </a:lnTo>
                  <a:lnTo>
                    <a:pt x="153" y="102"/>
                  </a:lnTo>
                  <a:lnTo>
                    <a:pt x="158" y="118"/>
                  </a:lnTo>
                  <a:lnTo>
                    <a:pt x="141" y="122"/>
                  </a:lnTo>
                  <a:lnTo>
                    <a:pt x="130" y="125"/>
                  </a:lnTo>
                  <a:lnTo>
                    <a:pt x="124" y="118"/>
                  </a:lnTo>
                  <a:lnTo>
                    <a:pt x="124" y="115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24" y="95"/>
                  </a:lnTo>
                  <a:lnTo>
                    <a:pt x="119" y="92"/>
                  </a:lnTo>
                  <a:lnTo>
                    <a:pt x="119" y="89"/>
                  </a:lnTo>
                  <a:lnTo>
                    <a:pt x="113" y="85"/>
                  </a:lnTo>
                  <a:lnTo>
                    <a:pt x="107" y="82"/>
                  </a:lnTo>
                  <a:lnTo>
                    <a:pt x="102" y="85"/>
                  </a:lnTo>
                  <a:lnTo>
                    <a:pt x="96" y="102"/>
                  </a:lnTo>
                  <a:lnTo>
                    <a:pt x="68" y="82"/>
                  </a:lnTo>
                  <a:lnTo>
                    <a:pt x="68" y="79"/>
                  </a:lnTo>
                  <a:lnTo>
                    <a:pt x="62" y="7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39" y="66"/>
                  </a:lnTo>
                  <a:lnTo>
                    <a:pt x="28" y="56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60" name="Freeform 527"/>
            <p:cNvSpPr>
              <a:spLocks/>
            </p:cNvSpPr>
            <p:nvPr/>
          </p:nvSpPr>
          <p:spPr bwMode="auto">
            <a:xfrm>
              <a:off x="2327" y="1845"/>
              <a:ext cx="67" cy="59"/>
            </a:xfrm>
            <a:custGeom>
              <a:avLst/>
              <a:gdLst>
                <a:gd name="T0" fmla="*/ 45 w 91"/>
                <a:gd name="T1" fmla="*/ 22 h 64"/>
                <a:gd name="T2" fmla="*/ 39 w 91"/>
                <a:gd name="T3" fmla="*/ 19 h 64"/>
                <a:gd name="T4" fmla="*/ 39 w 91"/>
                <a:gd name="T5" fmla="*/ 22 h 64"/>
                <a:gd name="T6" fmla="*/ 33 w 91"/>
                <a:gd name="T7" fmla="*/ 25 h 64"/>
                <a:gd name="T8" fmla="*/ 22 w 91"/>
                <a:gd name="T9" fmla="*/ 25 h 64"/>
                <a:gd name="T10" fmla="*/ 11 w 91"/>
                <a:gd name="T11" fmla="*/ 25 h 64"/>
                <a:gd name="T12" fmla="*/ 11 w 91"/>
                <a:gd name="T13" fmla="*/ 22 h 64"/>
                <a:gd name="T14" fmla="*/ 5 w 91"/>
                <a:gd name="T15" fmla="*/ 16 h 64"/>
                <a:gd name="T16" fmla="*/ 0 w 91"/>
                <a:gd name="T17" fmla="*/ 22 h 64"/>
                <a:gd name="T18" fmla="*/ 0 w 91"/>
                <a:gd name="T19" fmla="*/ 25 h 64"/>
                <a:gd name="T20" fmla="*/ 0 w 91"/>
                <a:gd name="T21" fmla="*/ 35 h 64"/>
                <a:gd name="T22" fmla="*/ 0 w 91"/>
                <a:gd name="T23" fmla="*/ 38 h 64"/>
                <a:gd name="T24" fmla="*/ 5 w 91"/>
                <a:gd name="T25" fmla="*/ 47 h 64"/>
                <a:gd name="T26" fmla="*/ 5 w 91"/>
                <a:gd name="T27" fmla="*/ 57 h 64"/>
                <a:gd name="T28" fmla="*/ 11 w 91"/>
                <a:gd name="T29" fmla="*/ 63 h 64"/>
                <a:gd name="T30" fmla="*/ 28 w 91"/>
                <a:gd name="T31" fmla="*/ 63 h 64"/>
                <a:gd name="T32" fmla="*/ 33 w 91"/>
                <a:gd name="T33" fmla="*/ 60 h 64"/>
                <a:gd name="T34" fmla="*/ 39 w 91"/>
                <a:gd name="T35" fmla="*/ 57 h 64"/>
                <a:gd name="T36" fmla="*/ 45 w 91"/>
                <a:gd name="T37" fmla="*/ 54 h 64"/>
                <a:gd name="T38" fmla="*/ 50 w 91"/>
                <a:gd name="T39" fmla="*/ 54 h 64"/>
                <a:gd name="T40" fmla="*/ 56 w 91"/>
                <a:gd name="T41" fmla="*/ 54 h 64"/>
                <a:gd name="T42" fmla="*/ 62 w 91"/>
                <a:gd name="T43" fmla="*/ 57 h 64"/>
                <a:gd name="T44" fmla="*/ 67 w 91"/>
                <a:gd name="T45" fmla="*/ 57 h 64"/>
                <a:gd name="T46" fmla="*/ 67 w 91"/>
                <a:gd name="T47" fmla="*/ 54 h 64"/>
                <a:gd name="T48" fmla="*/ 73 w 91"/>
                <a:gd name="T49" fmla="*/ 47 h 64"/>
                <a:gd name="T50" fmla="*/ 79 w 91"/>
                <a:gd name="T51" fmla="*/ 41 h 64"/>
                <a:gd name="T52" fmla="*/ 79 w 91"/>
                <a:gd name="T53" fmla="*/ 32 h 64"/>
                <a:gd name="T54" fmla="*/ 79 w 91"/>
                <a:gd name="T55" fmla="*/ 28 h 64"/>
                <a:gd name="T56" fmla="*/ 84 w 91"/>
                <a:gd name="T57" fmla="*/ 22 h 64"/>
                <a:gd name="T58" fmla="*/ 84 w 91"/>
                <a:gd name="T59" fmla="*/ 13 h 64"/>
                <a:gd name="T60" fmla="*/ 90 w 91"/>
                <a:gd name="T61" fmla="*/ 10 h 64"/>
                <a:gd name="T62" fmla="*/ 79 w 91"/>
                <a:gd name="T63" fmla="*/ 0 h 64"/>
                <a:gd name="T64" fmla="*/ 79 w 91"/>
                <a:gd name="T65" fmla="*/ 3 h 64"/>
                <a:gd name="T66" fmla="*/ 67 w 91"/>
                <a:gd name="T67" fmla="*/ 3 h 64"/>
                <a:gd name="T68" fmla="*/ 62 w 91"/>
                <a:gd name="T69" fmla="*/ 3 h 64"/>
                <a:gd name="T70" fmla="*/ 56 w 91"/>
                <a:gd name="T71" fmla="*/ 10 h 64"/>
                <a:gd name="T72" fmla="*/ 56 w 91"/>
                <a:gd name="T73" fmla="*/ 13 h 64"/>
                <a:gd name="T74" fmla="*/ 50 w 91"/>
                <a:gd name="T75" fmla="*/ 16 h 64"/>
                <a:gd name="T76" fmla="*/ 50 w 91"/>
                <a:gd name="T77" fmla="*/ 19 h 64"/>
                <a:gd name="T78" fmla="*/ 45 w 91"/>
                <a:gd name="T79" fmla="*/ 22 h 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64"/>
                <a:gd name="T122" fmla="*/ 91 w 91"/>
                <a:gd name="T123" fmla="*/ 64 h 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64">
                  <a:moveTo>
                    <a:pt x="45" y="22"/>
                  </a:moveTo>
                  <a:lnTo>
                    <a:pt x="39" y="19"/>
                  </a:lnTo>
                  <a:lnTo>
                    <a:pt x="39" y="22"/>
                  </a:lnTo>
                  <a:lnTo>
                    <a:pt x="33" y="25"/>
                  </a:lnTo>
                  <a:lnTo>
                    <a:pt x="22" y="25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5" y="16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5" y="47"/>
                  </a:lnTo>
                  <a:lnTo>
                    <a:pt x="5" y="57"/>
                  </a:lnTo>
                  <a:lnTo>
                    <a:pt x="11" y="63"/>
                  </a:lnTo>
                  <a:lnTo>
                    <a:pt x="28" y="63"/>
                  </a:lnTo>
                  <a:lnTo>
                    <a:pt x="33" y="60"/>
                  </a:lnTo>
                  <a:lnTo>
                    <a:pt x="39" y="57"/>
                  </a:lnTo>
                  <a:lnTo>
                    <a:pt x="45" y="54"/>
                  </a:lnTo>
                  <a:lnTo>
                    <a:pt x="50" y="54"/>
                  </a:lnTo>
                  <a:lnTo>
                    <a:pt x="56" y="54"/>
                  </a:lnTo>
                  <a:lnTo>
                    <a:pt x="62" y="57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73" y="47"/>
                  </a:lnTo>
                  <a:lnTo>
                    <a:pt x="79" y="41"/>
                  </a:lnTo>
                  <a:lnTo>
                    <a:pt x="79" y="32"/>
                  </a:lnTo>
                  <a:lnTo>
                    <a:pt x="79" y="28"/>
                  </a:lnTo>
                  <a:lnTo>
                    <a:pt x="84" y="22"/>
                  </a:lnTo>
                  <a:lnTo>
                    <a:pt x="84" y="13"/>
                  </a:lnTo>
                  <a:lnTo>
                    <a:pt x="90" y="1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67" y="3"/>
                  </a:lnTo>
                  <a:lnTo>
                    <a:pt x="62" y="3"/>
                  </a:lnTo>
                  <a:lnTo>
                    <a:pt x="56" y="10"/>
                  </a:lnTo>
                  <a:lnTo>
                    <a:pt x="56" y="13"/>
                  </a:lnTo>
                  <a:lnTo>
                    <a:pt x="50" y="16"/>
                  </a:lnTo>
                  <a:lnTo>
                    <a:pt x="50" y="19"/>
                  </a:lnTo>
                  <a:lnTo>
                    <a:pt x="45" y="2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61" name="Freeform 528"/>
            <p:cNvSpPr>
              <a:spLocks/>
            </p:cNvSpPr>
            <p:nvPr/>
          </p:nvSpPr>
          <p:spPr bwMode="auto">
            <a:xfrm>
              <a:off x="2277" y="1804"/>
              <a:ext cx="118" cy="66"/>
            </a:xfrm>
            <a:custGeom>
              <a:avLst/>
              <a:gdLst>
                <a:gd name="T0" fmla="*/ 153 w 159"/>
                <a:gd name="T1" fmla="*/ 22 h 72"/>
                <a:gd name="T2" fmla="*/ 141 w 159"/>
                <a:gd name="T3" fmla="*/ 12 h 72"/>
                <a:gd name="T4" fmla="*/ 124 w 159"/>
                <a:gd name="T5" fmla="*/ 15 h 72"/>
                <a:gd name="T6" fmla="*/ 124 w 159"/>
                <a:gd name="T7" fmla="*/ 22 h 72"/>
                <a:gd name="T8" fmla="*/ 107 w 159"/>
                <a:gd name="T9" fmla="*/ 25 h 72"/>
                <a:gd name="T10" fmla="*/ 102 w 159"/>
                <a:gd name="T11" fmla="*/ 28 h 72"/>
                <a:gd name="T12" fmla="*/ 90 w 159"/>
                <a:gd name="T13" fmla="*/ 25 h 72"/>
                <a:gd name="T14" fmla="*/ 73 w 159"/>
                <a:gd name="T15" fmla="*/ 12 h 72"/>
                <a:gd name="T16" fmla="*/ 68 w 159"/>
                <a:gd name="T17" fmla="*/ 6 h 72"/>
                <a:gd name="T18" fmla="*/ 51 w 159"/>
                <a:gd name="T19" fmla="*/ 3 h 72"/>
                <a:gd name="T20" fmla="*/ 34 w 159"/>
                <a:gd name="T21" fmla="*/ 0 h 72"/>
                <a:gd name="T22" fmla="*/ 34 w 159"/>
                <a:gd name="T23" fmla="*/ 6 h 72"/>
                <a:gd name="T24" fmla="*/ 22 w 159"/>
                <a:gd name="T25" fmla="*/ 3 h 72"/>
                <a:gd name="T26" fmla="*/ 22 w 159"/>
                <a:gd name="T27" fmla="*/ 3 h 72"/>
                <a:gd name="T28" fmla="*/ 11 w 159"/>
                <a:gd name="T29" fmla="*/ 6 h 72"/>
                <a:gd name="T30" fmla="*/ 0 w 159"/>
                <a:gd name="T31" fmla="*/ 6 h 72"/>
                <a:gd name="T32" fmla="*/ 11 w 159"/>
                <a:gd name="T33" fmla="*/ 18 h 72"/>
                <a:gd name="T34" fmla="*/ 17 w 159"/>
                <a:gd name="T35" fmla="*/ 46 h 72"/>
                <a:gd name="T36" fmla="*/ 22 w 159"/>
                <a:gd name="T37" fmla="*/ 49 h 72"/>
                <a:gd name="T38" fmla="*/ 34 w 159"/>
                <a:gd name="T39" fmla="*/ 49 h 72"/>
                <a:gd name="T40" fmla="*/ 45 w 159"/>
                <a:gd name="T41" fmla="*/ 46 h 72"/>
                <a:gd name="T42" fmla="*/ 45 w 159"/>
                <a:gd name="T43" fmla="*/ 52 h 72"/>
                <a:gd name="T44" fmla="*/ 68 w 159"/>
                <a:gd name="T45" fmla="*/ 55 h 72"/>
                <a:gd name="T46" fmla="*/ 73 w 159"/>
                <a:gd name="T47" fmla="*/ 62 h 72"/>
                <a:gd name="T48" fmla="*/ 85 w 159"/>
                <a:gd name="T49" fmla="*/ 68 h 72"/>
                <a:gd name="T50" fmla="*/ 96 w 159"/>
                <a:gd name="T51" fmla="*/ 71 h 72"/>
                <a:gd name="T52" fmla="*/ 107 w 159"/>
                <a:gd name="T53" fmla="*/ 65 h 72"/>
                <a:gd name="T54" fmla="*/ 119 w 159"/>
                <a:gd name="T55" fmla="*/ 65 h 72"/>
                <a:gd name="T56" fmla="*/ 124 w 159"/>
                <a:gd name="T57" fmla="*/ 59 h 72"/>
                <a:gd name="T58" fmla="*/ 130 w 159"/>
                <a:gd name="T59" fmla="*/ 52 h 72"/>
                <a:gd name="T60" fmla="*/ 136 w 159"/>
                <a:gd name="T61" fmla="*/ 49 h 72"/>
                <a:gd name="T62" fmla="*/ 147 w 159"/>
                <a:gd name="T63" fmla="*/ 46 h 72"/>
                <a:gd name="T64" fmla="*/ 158 w 159"/>
                <a:gd name="T65" fmla="*/ 40 h 72"/>
                <a:gd name="T66" fmla="*/ 158 w 159"/>
                <a:gd name="T67" fmla="*/ 34 h 72"/>
                <a:gd name="T68" fmla="*/ 158 w 159"/>
                <a:gd name="T69" fmla="*/ 25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9"/>
                <a:gd name="T106" fmla="*/ 0 h 72"/>
                <a:gd name="T107" fmla="*/ 159 w 15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9" h="72">
                  <a:moveTo>
                    <a:pt x="158" y="25"/>
                  </a:moveTo>
                  <a:lnTo>
                    <a:pt x="153" y="22"/>
                  </a:lnTo>
                  <a:lnTo>
                    <a:pt x="147" y="18"/>
                  </a:lnTo>
                  <a:lnTo>
                    <a:pt x="141" y="12"/>
                  </a:lnTo>
                  <a:lnTo>
                    <a:pt x="130" y="15"/>
                  </a:lnTo>
                  <a:lnTo>
                    <a:pt x="124" y="15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19" y="25"/>
                  </a:lnTo>
                  <a:lnTo>
                    <a:pt x="107" y="25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96" y="25"/>
                  </a:lnTo>
                  <a:lnTo>
                    <a:pt x="90" y="25"/>
                  </a:lnTo>
                  <a:lnTo>
                    <a:pt x="90" y="18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39" y="3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11" y="18"/>
                  </a:lnTo>
                  <a:lnTo>
                    <a:pt x="11" y="28"/>
                  </a:lnTo>
                  <a:lnTo>
                    <a:pt x="17" y="46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9" y="46"/>
                  </a:lnTo>
                  <a:lnTo>
                    <a:pt x="45" y="46"/>
                  </a:lnTo>
                  <a:lnTo>
                    <a:pt x="45" y="49"/>
                  </a:lnTo>
                  <a:lnTo>
                    <a:pt x="45" y="52"/>
                  </a:lnTo>
                  <a:lnTo>
                    <a:pt x="51" y="55"/>
                  </a:lnTo>
                  <a:lnTo>
                    <a:pt x="68" y="55"/>
                  </a:lnTo>
                  <a:lnTo>
                    <a:pt x="68" y="59"/>
                  </a:lnTo>
                  <a:lnTo>
                    <a:pt x="73" y="62"/>
                  </a:lnTo>
                  <a:lnTo>
                    <a:pt x="79" y="68"/>
                  </a:lnTo>
                  <a:lnTo>
                    <a:pt x="85" y="68"/>
                  </a:lnTo>
                  <a:lnTo>
                    <a:pt x="90" y="71"/>
                  </a:lnTo>
                  <a:lnTo>
                    <a:pt x="96" y="71"/>
                  </a:lnTo>
                  <a:lnTo>
                    <a:pt x="102" y="68"/>
                  </a:lnTo>
                  <a:lnTo>
                    <a:pt x="107" y="65"/>
                  </a:lnTo>
                  <a:lnTo>
                    <a:pt x="113" y="65"/>
                  </a:lnTo>
                  <a:lnTo>
                    <a:pt x="119" y="65"/>
                  </a:lnTo>
                  <a:lnTo>
                    <a:pt x="124" y="62"/>
                  </a:lnTo>
                  <a:lnTo>
                    <a:pt x="124" y="59"/>
                  </a:lnTo>
                  <a:lnTo>
                    <a:pt x="124" y="55"/>
                  </a:lnTo>
                  <a:lnTo>
                    <a:pt x="130" y="52"/>
                  </a:lnTo>
                  <a:lnTo>
                    <a:pt x="130" y="49"/>
                  </a:lnTo>
                  <a:lnTo>
                    <a:pt x="136" y="49"/>
                  </a:lnTo>
                  <a:lnTo>
                    <a:pt x="141" y="49"/>
                  </a:lnTo>
                  <a:lnTo>
                    <a:pt x="147" y="46"/>
                  </a:lnTo>
                  <a:lnTo>
                    <a:pt x="153" y="40"/>
                  </a:lnTo>
                  <a:lnTo>
                    <a:pt x="158" y="40"/>
                  </a:lnTo>
                  <a:lnTo>
                    <a:pt x="158" y="37"/>
                  </a:lnTo>
                  <a:lnTo>
                    <a:pt x="158" y="34"/>
                  </a:lnTo>
                  <a:lnTo>
                    <a:pt x="158" y="28"/>
                  </a:lnTo>
                  <a:lnTo>
                    <a:pt x="158" y="2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62" name="Freeform 529"/>
            <p:cNvSpPr>
              <a:spLocks/>
            </p:cNvSpPr>
            <p:nvPr/>
          </p:nvSpPr>
          <p:spPr bwMode="auto">
            <a:xfrm>
              <a:off x="2293" y="1709"/>
              <a:ext cx="127" cy="122"/>
            </a:xfrm>
            <a:custGeom>
              <a:avLst/>
              <a:gdLst>
                <a:gd name="T0" fmla="*/ 91 w 172"/>
                <a:gd name="T1" fmla="*/ 0 h 133"/>
                <a:gd name="T2" fmla="*/ 91 w 172"/>
                <a:gd name="T3" fmla="*/ 6 h 133"/>
                <a:gd name="T4" fmla="*/ 68 w 172"/>
                <a:gd name="T5" fmla="*/ 21 h 133"/>
                <a:gd name="T6" fmla="*/ 57 w 172"/>
                <a:gd name="T7" fmla="*/ 18 h 133"/>
                <a:gd name="T8" fmla="*/ 40 w 172"/>
                <a:gd name="T9" fmla="*/ 21 h 133"/>
                <a:gd name="T10" fmla="*/ 28 w 172"/>
                <a:gd name="T11" fmla="*/ 30 h 133"/>
                <a:gd name="T12" fmla="*/ 5 w 172"/>
                <a:gd name="T13" fmla="*/ 36 h 133"/>
                <a:gd name="T14" fmla="*/ 5 w 172"/>
                <a:gd name="T15" fmla="*/ 48 h 133"/>
                <a:gd name="T16" fmla="*/ 5 w 172"/>
                <a:gd name="T17" fmla="*/ 54 h 133"/>
                <a:gd name="T18" fmla="*/ 0 w 172"/>
                <a:gd name="T19" fmla="*/ 57 h 133"/>
                <a:gd name="T20" fmla="*/ 0 w 172"/>
                <a:gd name="T21" fmla="*/ 66 h 133"/>
                <a:gd name="T22" fmla="*/ 11 w 172"/>
                <a:gd name="T23" fmla="*/ 72 h 133"/>
                <a:gd name="T24" fmla="*/ 11 w 172"/>
                <a:gd name="T25" fmla="*/ 78 h 133"/>
                <a:gd name="T26" fmla="*/ 5 w 172"/>
                <a:gd name="T27" fmla="*/ 90 h 133"/>
                <a:gd name="T28" fmla="*/ 5 w 172"/>
                <a:gd name="T29" fmla="*/ 96 h 133"/>
                <a:gd name="T30" fmla="*/ 5 w 172"/>
                <a:gd name="T31" fmla="*/ 102 h 133"/>
                <a:gd name="T32" fmla="*/ 11 w 172"/>
                <a:gd name="T33" fmla="*/ 111 h 133"/>
                <a:gd name="T34" fmla="*/ 11 w 172"/>
                <a:gd name="T35" fmla="*/ 105 h 133"/>
                <a:gd name="T36" fmla="*/ 23 w 172"/>
                <a:gd name="T37" fmla="*/ 108 h 133"/>
                <a:gd name="T38" fmla="*/ 34 w 172"/>
                <a:gd name="T39" fmla="*/ 111 h 133"/>
                <a:gd name="T40" fmla="*/ 45 w 172"/>
                <a:gd name="T41" fmla="*/ 117 h 133"/>
                <a:gd name="T42" fmla="*/ 68 w 172"/>
                <a:gd name="T43" fmla="*/ 123 h 133"/>
                <a:gd name="T44" fmla="*/ 74 w 172"/>
                <a:gd name="T45" fmla="*/ 129 h 133"/>
                <a:gd name="T46" fmla="*/ 80 w 172"/>
                <a:gd name="T47" fmla="*/ 129 h 133"/>
                <a:gd name="T48" fmla="*/ 97 w 172"/>
                <a:gd name="T49" fmla="*/ 129 h 133"/>
                <a:gd name="T50" fmla="*/ 103 w 172"/>
                <a:gd name="T51" fmla="*/ 123 h 133"/>
                <a:gd name="T52" fmla="*/ 108 w 172"/>
                <a:gd name="T53" fmla="*/ 117 h 133"/>
                <a:gd name="T54" fmla="*/ 126 w 172"/>
                <a:gd name="T55" fmla="*/ 120 h 133"/>
                <a:gd name="T56" fmla="*/ 131 w 172"/>
                <a:gd name="T57" fmla="*/ 126 h 133"/>
                <a:gd name="T58" fmla="*/ 143 w 172"/>
                <a:gd name="T59" fmla="*/ 132 h 133"/>
                <a:gd name="T60" fmla="*/ 166 w 172"/>
                <a:gd name="T61" fmla="*/ 114 h 133"/>
                <a:gd name="T62" fmla="*/ 171 w 172"/>
                <a:gd name="T63" fmla="*/ 105 h 133"/>
                <a:gd name="T64" fmla="*/ 166 w 172"/>
                <a:gd name="T65" fmla="*/ 90 h 133"/>
                <a:gd name="T66" fmla="*/ 154 w 172"/>
                <a:gd name="T67" fmla="*/ 69 h 133"/>
                <a:gd name="T68" fmla="*/ 148 w 172"/>
                <a:gd name="T69" fmla="*/ 60 h 133"/>
                <a:gd name="T70" fmla="*/ 154 w 172"/>
                <a:gd name="T71" fmla="*/ 45 h 133"/>
                <a:gd name="T72" fmla="*/ 148 w 172"/>
                <a:gd name="T73" fmla="*/ 33 h 133"/>
                <a:gd name="T74" fmla="*/ 137 w 172"/>
                <a:gd name="T75" fmla="*/ 21 h 133"/>
                <a:gd name="T76" fmla="*/ 126 w 172"/>
                <a:gd name="T77" fmla="*/ 9 h 133"/>
                <a:gd name="T78" fmla="*/ 120 w 172"/>
                <a:gd name="T79" fmla="*/ 9 h 133"/>
                <a:gd name="T80" fmla="*/ 108 w 172"/>
                <a:gd name="T81" fmla="*/ 9 h 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"/>
                <a:gd name="T124" fmla="*/ 0 h 133"/>
                <a:gd name="T125" fmla="*/ 172 w 172"/>
                <a:gd name="T126" fmla="*/ 133 h 1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" h="133">
                  <a:moveTo>
                    <a:pt x="103" y="6"/>
                  </a:moveTo>
                  <a:lnTo>
                    <a:pt x="91" y="0"/>
                  </a:lnTo>
                  <a:lnTo>
                    <a:pt x="91" y="3"/>
                  </a:lnTo>
                  <a:lnTo>
                    <a:pt x="91" y="6"/>
                  </a:lnTo>
                  <a:lnTo>
                    <a:pt x="86" y="12"/>
                  </a:lnTo>
                  <a:lnTo>
                    <a:pt x="68" y="21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1" y="18"/>
                  </a:lnTo>
                  <a:lnTo>
                    <a:pt x="40" y="21"/>
                  </a:lnTo>
                  <a:lnTo>
                    <a:pt x="34" y="27"/>
                  </a:lnTo>
                  <a:lnTo>
                    <a:pt x="28" y="30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5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5" y="69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5" y="87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5" y="108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1" y="105"/>
                  </a:lnTo>
                  <a:lnTo>
                    <a:pt x="17" y="105"/>
                  </a:lnTo>
                  <a:lnTo>
                    <a:pt x="23" y="108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5" y="111"/>
                  </a:lnTo>
                  <a:lnTo>
                    <a:pt x="45" y="117"/>
                  </a:lnTo>
                  <a:lnTo>
                    <a:pt x="57" y="117"/>
                  </a:lnTo>
                  <a:lnTo>
                    <a:pt x="68" y="123"/>
                  </a:lnTo>
                  <a:lnTo>
                    <a:pt x="68" y="129"/>
                  </a:lnTo>
                  <a:lnTo>
                    <a:pt x="74" y="129"/>
                  </a:lnTo>
                  <a:lnTo>
                    <a:pt x="80" y="132"/>
                  </a:lnTo>
                  <a:lnTo>
                    <a:pt x="80" y="129"/>
                  </a:lnTo>
                  <a:lnTo>
                    <a:pt x="86" y="129"/>
                  </a:lnTo>
                  <a:lnTo>
                    <a:pt x="97" y="129"/>
                  </a:lnTo>
                  <a:lnTo>
                    <a:pt x="103" y="126"/>
                  </a:lnTo>
                  <a:lnTo>
                    <a:pt x="103" y="123"/>
                  </a:lnTo>
                  <a:lnTo>
                    <a:pt x="103" y="120"/>
                  </a:lnTo>
                  <a:lnTo>
                    <a:pt x="108" y="117"/>
                  </a:lnTo>
                  <a:lnTo>
                    <a:pt x="120" y="117"/>
                  </a:lnTo>
                  <a:lnTo>
                    <a:pt x="126" y="120"/>
                  </a:lnTo>
                  <a:lnTo>
                    <a:pt x="126" y="123"/>
                  </a:lnTo>
                  <a:lnTo>
                    <a:pt x="131" y="126"/>
                  </a:lnTo>
                  <a:lnTo>
                    <a:pt x="137" y="129"/>
                  </a:lnTo>
                  <a:lnTo>
                    <a:pt x="143" y="132"/>
                  </a:lnTo>
                  <a:lnTo>
                    <a:pt x="148" y="129"/>
                  </a:lnTo>
                  <a:lnTo>
                    <a:pt x="166" y="114"/>
                  </a:lnTo>
                  <a:lnTo>
                    <a:pt x="171" y="111"/>
                  </a:lnTo>
                  <a:lnTo>
                    <a:pt x="171" y="105"/>
                  </a:lnTo>
                  <a:lnTo>
                    <a:pt x="166" y="93"/>
                  </a:lnTo>
                  <a:lnTo>
                    <a:pt x="166" y="90"/>
                  </a:lnTo>
                  <a:lnTo>
                    <a:pt x="160" y="81"/>
                  </a:lnTo>
                  <a:lnTo>
                    <a:pt x="154" y="69"/>
                  </a:lnTo>
                  <a:lnTo>
                    <a:pt x="143" y="66"/>
                  </a:lnTo>
                  <a:lnTo>
                    <a:pt x="148" y="60"/>
                  </a:lnTo>
                  <a:lnTo>
                    <a:pt x="154" y="54"/>
                  </a:lnTo>
                  <a:lnTo>
                    <a:pt x="154" y="45"/>
                  </a:lnTo>
                  <a:lnTo>
                    <a:pt x="154" y="42"/>
                  </a:lnTo>
                  <a:lnTo>
                    <a:pt x="148" y="33"/>
                  </a:lnTo>
                  <a:lnTo>
                    <a:pt x="143" y="24"/>
                  </a:lnTo>
                  <a:lnTo>
                    <a:pt x="137" y="21"/>
                  </a:lnTo>
                  <a:lnTo>
                    <a:pt x="131" y="12"/>
                  </a:lnTo>
                  <a:lnTo>
                    <a:pt x="126" y="9"/>
                  </a:lnTo>
                  <a:lnTo>
                    <a:pt x="126" y="6"/>
                  </a:lnTo>
                  <a:lnTo>
                    <a:pt x="120" y="9"/>
                  </a:lnTo>
                  <a:lnTo>
                    <a:pt x="114" y="9"/>
                  </a:lnTo>
                  <a:lnTo>
                    <a:pt x="108" y="9"/>
                  </a:lnTo>
                  <a:lnTo>
                    <a:pt x="103" y="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63" name="Freeform 530"/>
            <p:cNvSpPr>
              <a:spLocks/>
            </p:cNvSpPr>
            <p:nvPr/>
          </p:nvSpPr>
          <p:spPr bwMode="auto">
            <a:xfrm>
              <a:off x="2377" y="1844"/>
              <a:ext cx="87" cy="85"/>
            </a:xfrm>
            <a:custGeom>
              <a:avLst/>
              <a:gdLst>
                <a:gd name="T0" fmla="*/ 23 w 117"/>
                <a:gd name="T1" fmla="*/ 6 h 93"/>
                <a:gd name="T2" fmla="*/ 29 w 117"/>
                <a:gd name="T3" fmla="*/ 6 h 93"/>
                <a:gd name="T4" fmla="*/ 35 w 117"/>
                <a:gd name="T5" fmla="*/ 3 h 93"/>
                <a:gd name="T6" fmla="*/ 41 w 117"/>
                <a:gd name="T7" fmla="*/ 0 h 93"/>
                <a:gd name="T8" fmla="*/ 52 w 117"/>
                <a:gd name="T9" fmla="*/ 3 h 93"/>
                <a:gd name="T10" fmla="*/ 58 w 117"/>
                <a:gd name="T11" fmla="*/ 3 h 93"/>
                <a:gd name="T12" fmla="*/ 64 w 117"/>
                <a:gd name="T13" fmla="*/ 6 h 93"/>
                <a:gd name="T14" fmla="*/ 75 w 117"/>
                <a:gd name="T15" fmla="*/ 6 h 93"/>
                <a:gd name="T16" fmla="*/ 75 w 117"/>
                <a:gd name="T17" fmla="*/ 0 h 93"/>
                <a:gd name="T18" fmla="*/ 81 w 117"/>
                <a:gd name="T19" fmla="*/ 0 h 93"/>
                <a:gd name="T20" fmla="*/ 87 w 117"/>
                <a:gd name="T21" fmla="*/ 3 h 93"/>
                <a:gd name="T22" fmla="*/ 99 w 117"/>
                <a:gd name="T23" fmla="*/ 9 h 93"/>
                <a:gd name="T24" fmla="*/ 104 w 117"/>
                <a:gd name="T25" fmla="*/ 16 h 93"/>
                <a:gd name="T26" fmla="*/ 104 w 117"/>
                <a:gd name="T27" fmla="*/ 19 h 93"/>
                <a:gd name="T28" fmla="*/ 104 w 117"/>
                <a:gd name="T29" fmla="*/ 25 h 93"/>
                <a:gd name="T30" fmla="*/ 104 w 117"/>
                <a:gd name="T31" fmla="*/ 41 h 93"/>
                <a:gd name="T32" fmla="*/ 104 w 117"/>
                <a:gd name="T33" fmla="*/ 54 h 93"/>
                <a:gd name="T34" fmla="*/ 104 w 117"/>
                <a:gd name="T35" fmla="*/ 60 h 93"/>
                <a:gd name="T36" fmla="*/ 104 w 117"/>
                <a:gd name="T37" fmla="*/ 67 h 93"/>
                <a:gd name="T38" fmla="*/ 110 w 117"/>
                <a:gd name="T39" fmla="*/ 67 h 93"/>
                <a:gd name="T40" fmla="*/ 116 w 117"/>
                <a:gd name="T41" fmla="*/ 70 h 93"/>
                <a:gd name="T42" fmla="*/ 116 w 117"/>
                <a:gd name="T43" fmla="*/ 73 h 93"/>
                <a:gd name="T44" fmla="*/ 110 w 117"/>
                <a:gd name="T45" fmla="*/ 76 h 93"/>
                <a:gd name="T46" fmla="*/ 110 w 117"/>
                <a:gd name="T47" fmla="*/ 79 h 93"/>
                <a:gd name="T48" fmla="*/ 110 w 117"/>
                <a:gd name="T49" fmla="*/ 82 h 93"/>
                <a:gd name="T50" fmla="*/ 110 w 117"/>
                <a:gd name="T51" fmla="*/ 89 h 93"/>
                <a:gd name="T52" fmla="*/ 110 w 117"/>
                <a:gd name="T53" fmla="*/ 92 h 93"/>
                <a:gd name="T54" fmla="*/ 104 w 117"/>
                <a:gd name="T55" fmla="*/ 89 h 93"/>
                <a:gd name="T56" fmla="*/ 99 w 117"/>
                <a:gd name="T57" fmla="*/ 86 h 93"/>
                <a:gd name="T58" fmla="*/ 99 w 117"/>
                <a:gd name="T59" fmla="*/ 82 h 93"/>
                <a:gd name="T60" fmla="*/ 81 w 117"/>
                <a:gd name="T61" fmla="*/ 76 h 93"/>
                <a:gd name="T62" fmla="*/ 75 w 117"/>
                <a:gd name="T63" fmla="*/ 73 h 93"/>
                <a:gd name="T64" fmla="*/ 64 w 117"/>
                <a:gd name="T65" fmla="*/ 70 h 93"/>
                <a:gd name="T66" fmla="*/ 58 w 117"/>
                <a:gd name="T67" fmla="*/ 70 h 93"/>
                <a:gd name="T68" fmla="*/ 35 w 117"/>
                <a:gd name="T69" fmla="*/ 76 h 93"/>
                <a:gd name="T70" fmla="*/ 29 w 117"/>
                <a:gd name="T71" fmla="*/ 76 h 93"/>
                <a:gd name="T72" fmla="*/ 23 w 117"/>
                <a:gd name="T73" fmla="*/ 73 h 93"/>
                <a:gd name="T74" fmla="*/ 6 w 117"/>
                <a:gd name="T75" fmla="*/ 63 h 93"/>
                <a:gd name="T76" fmla="*/ 6 w 117"/>
                <a:gd name="T77" fmla="*/ 60 h 93"/>
                <a:gd name="T78" fmla="*/ 0 w 117"/>
                <a:gd name="T79" fmla="*/ 57 h 93"/>
                <a:gd name="T80" fmla="*/ 6 w 117"/>
                <a:gd name="T81" fmla="*/ 51 h 93"/>
                <a:gd name="T82" fmla="*/ 12 w 117"/>
                <a:gd name="T83" fmla="*/ 38 h 93"/>
                <a:gd name="T84" fmla="*/ 12 w 117"/>
                <a:gd name="T85" fmla="*/ 35 h 93"/>
                <a:gd name="T86" fmla="*/ 17 w 117"/>
                <a:gd name="T87" fmla="*/ 25 h 93"/>
                <a:gd name="T88" fmla="*/ 17 w 117"/>
                <a:gd name="T89" fmla="*/ 16 h 93"/>
                <a:gd name="T90" fmla="*/ 23 w 117"/>
                <a:gd name="T91" fmla="*/ 12 h 93"/>
                <a:gd name="T92" fmla="*/ 23 w 117"/>
                <a:gd name="T93" fmla="*/ 6 h 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"/>
                <a:gd name="T142" fmla="*/ 0 h 93"/>
                <a:gd name="T143" fmla="*/ 117 w 117"/>
                <a:gd name="T144" fmla="*/ 93 h 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" h="93">
                  <a:moveTo>
                    <a:pt x="23" y="6"/>
                  </a:moveTo>
                  <a:lnTo>
                    <a:pt x="29" y="6"/>
                  </a:lnTo>
                  <a:lnTo>
                    <a:pt x="35" y="3"/>
                  </a:lnTo>
                  <a:lnTo>
                    <a:pt x="41" y="0"/>
                  </a:lnTo>
                  <a:lnTo>
                    <a:pt x="52" y="3"/>
                  </a:lnTo>
                  <a:lnTo>
                    <a:pt x="58" y="3"/>
                  </a:lnTo>
                  <a:lnTo>
                    <a:pt x="64" y="6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7" y="3"/>
                  </a:lnTo>
                  <a:lnTo>
                    <a:pt x="99" y="9"/>
                  </a:lnTo>
                  <a:lnTo>
                    <a:pt x="104" y="16"/>
                  </a:lnTo>
                  <a:lnTo>
                    <a:pt x="104" y="19"/>
                  </a:lnTo>
                  <a:lnTo>
                    <a:pt x="104" y="25"/>
                  </a:lnTo>
                  <a:lnTo>
                    <a:pt x="104" y="41"/>
                  </a:lnTo>
                  <a:lnTo>
                    <a:pt x="104" y="54"/>
                  </a:lnTo>
                  <a:lnTo>
                    <a:pt x="104" y="60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6" y="70"/>
                  </a:lnTo>
                  <a:lnTo>
                    <a:pt x="116" y="73"/>
                  </a:lnTo>
                  <a:lnTo>
                    <a:pt x="110" y="76"/>
                  </a:lnTo>
                  <a:lnTo>
                    <a:pt x="110" y="79"/>
                  </a:lnTo>
                  <a:lnTo>
                    <a:pt x="110" y="82"/>
                  </a:lnTo>
                  <a:lnTo>
                    <a:pt x="110" y="89"/>
                  </a:lnTo>
                  <a:lnTo>
                    <a:pt x="110" y="92"/>
                  </a:lnTo>
                  <a:lnTo>
                    <a:pt x="104" y="89"/>
                  </a:lnTo>
                  <a:lnTo>
                    <a:pt x="99" y="86"/>
                  </a:lnTo>
                  <a:lnTo>
                    <a:pt x="99" y="82"/>
                  </a:lnTo>
                  <a:lnTo>
                    <a:pt x="81" y="76"/>
                  </a:lnTo>
                  <a:lnTo>
                    <a:pt x="75" y="73"/>
                  </a:lnTo>
                  <a:lnTo>
                    <a:pt x="64" y="70"/>
                  </a:lnTo>
                  <a:lnTo>
                    <a:pt x="58" y="70"/>
                  </a:lnTo>
                  <a:lnTo>
                    <a:pt x="35" y="76"/>
                  </a:lnTo>
                  <a:lnTo>
                    <a:pt x="29" y="76"/>
                  </a:lnTo>
                  <a:lnTo>
                    <a:pt x="23" y="73"/>
                  </a:lnTo>
                  <a:lnTo>
                    <a:pt x="6" y="63"/>
                  </a:lnTo>
                  <a:lnTo>
                    <a:pt x="6" y="60"/>
                  </a:lnTo>
                  <a:lnTo>
                    <a:pt x="0" y="57"/>
                  </a:lnTo>
                  <a:lnTo>
                    <a:pt x="6" y="51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17" y="25"/>
                  </a:lnTo>
                  <a:lnTo>
                    <a:pt x="17" y="16"/>
                  </a:lnTo>
                  <a:lnTo>
                    <a:pt x="23" y="12"/>
                  </a:lnTo>
                  <a:lnTo>
                    <a:pt x="23" y="6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64" name="Freeform 531"/>
            <p:cNvSpPr>
              <a:spLocks/>
            </p:cNvSpPr>
            <p:nvPr/>
          </p:nvSpPr>
          <p:spPr bwMode="auto">
            <a:xfrm>
              <a:off x="2425" y="1966"/>
              <a:ext cx="39" cy="44"/>
            </a:xfrm>
            <a:custGeom>
              <a:avLst/>
              <a:gdLst>
                <a:gd name="T0" fmla="*/ 35 w 53"/>
                <a:gd name="T1" fmla="*/ 0 h 48"/>
                <a:gd name="T2" fmla="*/ 35 w 53"/>
                <a:gd name="T3" fmla="*/ 3 h 48"/>
                <a:gd name="T4" fmla="*/ 40 w 53"/>
                <a:gd name="T5" fmla="*/ 10 h 48"/>
                <a:gd name="T6" fmla="*/ 52 w 53"/>
                <a:gd name="T7" fmla="*/ 20 h 48"/>
                <a:gd name="T8" fmla="*/ 52 w 53"/>
                <a:gd name="T9" fmla="*/ 23 h 48"/>
                <a:gd name="T10" fmla="*/ 46 w 53"/>
                <a:gd name="T11" fmla="*/ 27 h 48"/>
                <a:gd name="T12" fmla="*/ 40 w 53"/>
                <a:gd name="T13" fmla="*/ 30 h 48"/>
                <a:gd name="T14" fmla="*/ 35 w 53"/>
                <a:gd name="T15" fmla="*/ 30 h 48"/>
                <a:gd name="T16" fmla="*/ 29 w 53"/>
                <a:gd name="T17" fmla="*/ 33 h 48"/>
                <a:gd name="T18" fmla="*/ 23 w 53"/>
                <a:gd name="T19" fmla="*/ 37 h 48"/>
                <a:gd name="T20" fmla="*/ 17 w 53"/>
                <a:gd name="T21" fmla="*/ 40 h 48"/>
                <a:gd name="T22" fmla="*/ 11 w 53"/>
                <a:gd name="T23" fmla="*/ 43 h 48"/>
                <a:gd name="T24" fmla="*/ 6 w 53"/>
                <a:gd name="T25" fmla="*/ 47 h 48"/>
                <a:gd name="T26" fmla="*/ 0 w 53"/>
                <a:gd name="T27" fmla="*/ 43 h 48"/>
                <a:gd name="T28" fmla="*/ 0 w 53"/>
                <a:gd name="T29" fmla="*/ 37 h 48"/>
                <a:gd name="T30" fmla="*/ 6 w 53"/>
                <a:gd name="T31" fmla="*/ 20 h 48"/>
                <a:gd name="T32" fmla="*/ 6 w 53"/>
                <a:gd name="T33" fmla="*/ 13 h 48"/>
                <a:gd name="T34" fmla="*/ 17 w 53"/>
                <a:gd name="T35" fmla="*/ 3 h 48"/>
                <a:gd name="T36" fmla="*/ 23 w 53"/>
                <a:gd name="T37" fmla="*/ 0 h 48"/>
                <a:gd name="T38" fmla="*/ 29 w 53"/>
                <a:gd name="T39" fmla="*/ 0 h 48"/>
                <a:gd name="T40" fmla="*/ 35 w 53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35" y="0"/>
                  </a:moveTo>
                  <a:lnTo>
                    <a:pt x="35" y="3"/>
                  </a:lnTo>
                  <a:lnTo>
                    <a:pt x="40" y="10"/>
                  </a:lnTo>
                  <a:lnTo>
                    <a:pt x="52" y="20"/>
                  </a:lnTo>
                  <a:lnTo>
                    <a:pt x="52" y="23"/>
                  </a:lnTo>
                  <a:lnTo>
                    <a:pt x="46" y="27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40"/>
                  </a:lnTo>
                  <a:lnTo>
                    <a:pt x="11" y="43"/>
                  </a:lnTo>
                  <a:lnTo>
                    <a:pt x="6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6" y="20"/>
                  </a:lnTo>
                  <a:lnTo>
                    <a:pt x="6" y="13"/>
                  </a:lnTo>
                  <a:lnTo>
                    <a:pt x="17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grpSp>
          <p:nvGrpSpPr>
            <p:cNvPr id="79165" name="Group 532"/>
            <p:cNvGrpSpPr>
              <a:grpSpLocks/>
            </p:cNvGrpSpPr>
            <p:nvPr/>
          </p:nvGrpSpPr>
          <p:grpSpPr bwMode="auto">
            <a:xfrm>
              <a:off x="1562" y="1433"/>
              <a:ext cx="879" cy="217"/>
              <a:chOff x="2413" y="1446"/>
              <a:chExt cx="1186" cy="237"/>
            </a:xfrm>
          </p:grpSpPr>
          <p:sp>
            <p:nvSpPr>
              <p:cNvPr id="79227" name="Freeform 533"/>
              <p:cNvSpPr>
                <a:spLocks/>
              </p:cNvSpPr>
              <p:nvPr/>
            </p:nvSpPr>
            <p:spPr bwMode="auto">
              <a:xfrm>
                <a:off x="2413" y="1446"/>
                <a:ext cx="162" cy="105"/>
              </a:xfrm>
              <a:custGeom>
                <a:avLst/>
                <a:gdLst>
                  <a:gd name="T0" fmla="*/ 17 w 162"/>
                  <a:gd name="T1" fmla="*/ 5 h 105"/>
                  <a:gd name="T2" fmla="*/ 0 w 162"/>
                  <a:gd name="T3" fmla="*/ 32 h 105"/>
                  <a:gd name="T4" fmla="*/ 21 w 162"/>
                  <a:gd name="T5" fmla="*/ 37 h 105"/>
                  <a:gd name="T6" fmla="*/ 29 w 162"/>
                  <a:gd name="T7" fmla="*/ 52 h 105"/>
                  <a:gd name="T8" fmla="*/ 8 w 162"/>
                  <a:gd name="T9" fmla="*/ 57 h 105"/>
                  <a:gd name="T10" fmla="*/ 4 w 162"/>
                  <a:gd name="T11" fmla="*/ 59 h 105"/>
                  <a:gd name="T12" fmla="*/ 4 w 162"/>
                  <a:gd name="T13" fmla="*/ 64 h 105"/>
                  <a:gd name="T14" fmla="*/ 8 w 162"/>
                  <a:gd name="T15" fmla="*/ 72 h 105"/>
                  <a:gd name="T16" fmla="*/ 25 w 162"/>
                  <a:gd name="T17" fmla="*/ 72 h 105"/>
                  <a:gd name="T18" fmla="*/ 45 w 162"/>
                  <a:gd name="T19" fmla="*/ 94 h 105"/>
                  <a:gd name="T20" fmla="*/ 70 w 162"/>
                  <a:gd name="T21" fmla="*/ 104 h 105"/>
                  <a:gd name="T22" fmla="*/ 74 w 162"/>
                  <a:gd name="T23" fmla="*/ 104 h 105"/>
                  <a:gd name="T24" fmla="*/ 78 w 162"/>
                  <a:gd name="T25" fmla="*/ 104 h 105"/>
                  <a:gd name="T26" fmla="*/ 83 w 162"/>
                  <a:gd name="T27" fmla="*/ 102 h 105"/>
                  <a:gd name="T28" fmla="*/ 87 w 162"/>
                  <a:gd name="T29" fmla="*/ 97 h 105"/>
                  <a:gd name="T30" fmla="*/ 95 w 162"/>
                  <a:gd name="T31" fmla="*/ 94 h 105"/>
                  <a:gd name="T32" fmla="*/ 103 w 162"/>
                  <a:gd name="T33" fmla="*/ 92 h 105"/>
                  <a:gd name="T34" fmla="*/ 111 w 162"/>
                  <a:gd name="T35" fmla="*/ 94 h 105"/>
                  <a:gd name="T36" fmla="*/ 116 w 162"/>
                  <a:gd name="T37" fmla="*/ 94 h 105"/>
                  <a:gd name="T38" fmla="*/ 120 w 162"/>
                  <a:gd name="T39" fmla="*/ 94 h 105"/>
                  <a:gd name="T40" fmla="*/ 124 w 162"/>
                  <a:gd name="T41" fmla="*/ 92 h 105"/>
                  <a:gd name="T42" fmla="*/ 140 w 162"/>
                  <a:gd name="T43" fmla="*/ 82 h 105"/>
                  <a:gd name="T44" fmla="*/ 157 w 162"/>
                  <a:gd name="T45" fmla="*/ 67 h 105"/>
                  <a:gd name="T46" fmla="*/ 161 w 162"/>
                  <a:gd name="T47" fmla="*/ 57 h 105"/>
                  <a:gd name="T48" fmla="*/ 161 w 162"/>
                  <a:gd name="T49" fmla="*/ 47 h 105"/>
                  <a:gd name="T50" fmla="*/ 161 w 162"/>
                  <a:gd name="T51" fmla="*/ 42 h 105"/>
                  <a:gd name="T52" fmla="*/ 153 w 162"/>
                  <a:gd name="T53" fmla="*/ 35 h 105"/>
                  <a:gd name="T54" fmla="*/ 149 w 162"/>
                  <a:gd name="T55" fmla="*/ 27 h 105"/>
                  <a:gd name="T56" fmla="*/ 140 w 162"/>
                  <a:gd name="T57" fmla="*/ 22 h 105"/>
                  <a:gd name="T58" fmla="*/ 140 w 162"/>
                  <a:gd name="T59" fmla="*/ 20 h 105"/>
                  <a:gd name="T60" fmla="*/ 140 w 162"/>
                  <a:gd name="T61" fmla="*/ 17 h 105"/>
                  <a:gd name="T62" fmla="*/ 136 w 162"/>
                  <a:gd name="T63" fmla="*/ 12 h 105"/>
                  <a:gd name="T64" fmla="*/ 128 w 162"/>
                  <a:gd name="T65" fmla="*/ 10 h 105"/>
                  <a:gd name="T66" fmla="*/ 124 w 162"/>
                  <a:gd name="T67" fmla="*/ 12 h 105"/>
                  <a:gd name="T68" fmla="*/ 116 w 162"/>
                  <a:gd name="T69" fmla="*/ 15 h 105"/>
                  <a:gd name="T70" fmla="*/ 107 w 162"/>
                  <a:gd name="T71" fmla="*/ 20 h 105"/>
                  <a:gd name="T72" fmla="*/ 99 w 162"/>
                  <a:gd name="T73" fmla="*/ 22 h 105"/>
                  <a:gd name="T74" fmla="*/ 99 w 162"/>
                  <a:gd name="T75" fmla="*/ 25 h 105"/>
                  <a:gd name="T76" fmla="*/ 95 w 162"/>
                  <a:gd name="T77" fmla="*/ 22 h 105"/>
                  <a:gd name="T78" fmla="*/ 91 w 162"/>
                  <a:gd name="T79" fmla="*/ 20 h 105"/>
                  <a:gd name="T80" fmla="*/ 87 w 162"/>
                  <a:gd name="T81" fmla="*/ 20 h 105"/>
                  <a:gd name="T82" fmla="*/ 87 w 162"/>
                  <a:gd name="T83" fmla="*/ 17 h 105"/>
                  <a:gd name="T84" fmla="*/ 78 w 162"/>
                  <a:gd name="T85" fmla="*/ 12 h 105"/>
                  <a:gd name="T86" fmla="*/ 70 w 162"/>
                  <a:gd name="T87" fmla="*/ 7 h 105"/>
                  <a:gd name="T88" fmla="*/ 62 w 162"/>
                  <a:gd name="T89" fmla="*/ 10 h 105"/>
                  <a:gd name="T90" fmla="*/ 58 w 162"/>
                  <a:gd name="T91" fmla="*/ 15 h 105"/>
                  <a:gd name="T92" fmla="*/ 54 w 162"/>
                  <a:gd name="T93" fmla="*/ 20 h 105"/>
                  <a:gd name="T94" fmla="*/ 54 w 162"/>
                  <a:gd name="T95" fmla="*/ 25 h 105"/>
                  <a:gd name="T96" fmla="*/ 54 w 162"/>
                  <a:gd name="T97" fmla="*/ 30 h 105"/>
                  <a:gd name="T98" fmla="*/ 50 w 162"/>
                  <a:gd name="T99" fmla="*/ 30 h 105"/>
                  <a:gd name="T100" fmla="*/ 41 w 162"/>
                  <a:gd name="T101" fmla="*/ 22 h 105"/>
                  <a:gd name="T102" fmla="*/ 37 w 162"/>
                  <a:gd name="T103" fmla="*/ 15 h 105"/>
                  <a:gd name="T104" fmla="*/ 29 w 162"/>
                  <a:gd name="T105" fmla="*/ 5 h 105"/>
                  <a:gd name="T106" fmla="*/ 25 w 162"/>
                  <a:gd name="T107" fmla="*/ 2 h 105"/>
                  <a:gd name="T108" fmla="*/ 21 w 162"/>
                  <a:gd name="T109" fmla="*/ 0 h 105"/>
                  <a:gd name="T110" fmla="*/ 17 w 162"/>
                  <a:gd name="T111" fmla="*/ 5 h 1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2"/>
                  <a:gd name="T169" fmla="*/ 0 h 105"/>
                  <a:gd name="T170" fmla="*/ 162 w 162"/>
                  <a:gd name="T171" fmla="*/ 105 h 1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2" h="105">
                    <a:moveTo>
                      <a:pt x="17" y="5"/>
                    </a:moveTo>
                    <a:lnTo>
                      <a:pt x="0" y="32"/>
                    </a:lnTo>
                    <a:lnTo>
                      <a:pt x="21" y="37"/>
                    </a:lnTo>
                    <a:lnTo>
                      <a:pt x="29" y="52"/>
                    </a:lnTo>
                    <a:lnTo>
                      <a:pt x="8" y="57"/>
                    </a:lnTo>
                    <a:lnTo>
                      <a:pt x="4" y="59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25" y="72"/>
                    </a:lnTo>
                    <a:lnTo>
                      <a:pt x="45" y="94"/>
                    </a:lnTo>
                    <a:lnTo>
                      <a:pt x="70" y="104"/>
                    </a:lnTo>
                    <a:lnTo>
                      <a:pt x="74" y="104"/>
                    </a:lnTo>
                    <a:lnTo>
                      <a:pt x="78" y="104"/>
                    </a:lnTo>
                    <a:lnTo>
                      <a:pt x="83" y="102"/>
                    </a:lnTo>
                    <a:lnTo>
                      <a:pt x="87" y="97"/>
                    </a:lnTo>
                    <a:lnTo>
                      <a:pt x="95" y="94"/>
                    </a:lnTo>
                    <a:lnTo>
                      <a:pt x="103" y="92"/>
                    </a:lnTo>
                    <a:lnTo>
                      <a:pt x="111" y="94"/>
                    </a:lnTo>
                    <a:lnTo>
                      <a:pt x="116" y="94"/>
                    </a:lnTo>
                    <a:lnTo>
                      <a:pt x="120" y="94"/>
                    </a:lnTo>
                    <a:lnTo>
                      <a:pt x="124" y="92"/>
                    </a:lnTo>
                    <a:lnTo>
                      <a:pt x="140" y="82"/>
                    </a:lnTo>
                    <a:lnTo>
                      <a:pt x="157" y="67"/>
                    </a:lnTo>
                    <a:lnTo>
                      <a:pt x="161" y="57"/>
                    </a:lnTo>
                    <a:lnTo>
                      <a:pt x="161" y="47"/>
                    </a:lnTo>
                    <a:lnTo>
                      <a:pt x="161" y="42"/>
                    </a:lnTo>
                    <a:lnTo>
                      <a:pt x="153" y="35"/>
                    </a:lnTo>
                    <a:lnTo>
                      <a:pt x="149" y="27"/>
                    </a:lnTo>
                    <a:lnTo>
                      <a:pt x="140" y="22"/>
                    </a:lnTo>
                    <a:lnTo>
                      <a:pt x="140" y="20"/>
                    </a:lnTo>
                    <a:lnTo>
                      <a:pt x="140" y="17"/>
                    </a:lnTo>
                    <a:lnTo>
                      <a:pt x="136" y="12"/>
                    </a:lnTo>
                    <a:lnTo>
                      <a:pt x="128" y="10"/>
                    </a:lnTo>
                    <a:lnTo>
                      <a:pt x="124" y="12"/>
                    </a:lnTo>
                    <a:lnTo>
                      <a:pt x="116" y="15"/>
                    </a:lnTo>
                    <a:lnTo>
                      <a:pt x="107" y="20"/>
                    </a:lnTo>
                    <a:lnTo>
                      <a:pt x="99" y="22"/>
                    </a:lnTo>
                    <a:lnTo>
                      <a:pt x="99" y="25"/>
                    </a:lnTo>
                    <a:lnTo>
                      <a:pt x="95" y="22"/>
                    </a:lnTo>
                    <a:lnTo>
                      <a:pt x="91" y="20"/>
                    </a:lnTo>
                    <a:lnTo>
                      <a:pt x="87" y="20"/>
                    </a:lnTo>
                    <a:lnTo>
                      <a:pt x="87" y="17"/>
                    </a:lnTo>
                    <a:lnTo>
                      <a:pt x="78" y="12"/>
                    </a:lnTo>
                    <a:lnTo>
                      <a:pt x="70" y="7"/>
                    </a:lnTo>
                    <a:lnTo>
                      <a:pt x="62" y="10"/>
                    </a:lnTo>
                    <a:lnTo>
                      <a:pt x="58" y="15"/>
                    </a:lnTo>
                    <a:lnTo>
                      <a:pt x="54" y="20"/>
                    </a:lnTo>
                    <a:lnTo>
                      <a:pt x="54" y="25"/>
                    </a:lnTo>
                    <a:lnTo>
                      <a:pt x="54" y="30"/>
                    </a:lnTo>
                    <a:lnTo>
                      <a:pt x="50" y="30"/>
                    </a:lnTo>
                    <a:lnTo>
                      <a:pt x="41" y="22"/>
                    </a:lnTo>
                    <a:lnTo>
                      <a:pt x="37" y="15"/>
                    </a:lnTo>
                    <a:lnTo>
                      <a:pt x="29" y="5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7" y="5"/>
                    </a:lnTo>
                  </a:path>
                </a:pathLst>
              </a:custGeom>
              <a:solidFill>
                <a:srgbClr val="FFCC0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79228" name="Freeform 534"/>
              <p:cNvSpPr>
                <a:spLocks/>
              </p:cNvSpPr>
              <p:nvPr/>
            </p:nvSpPr>
            <p:spPr bwMode="auto">
              <a:xfrm>
                <a:off x="3552" y="1631"/>
                <a:ext cx="47" cy="52"/>
              </a:xfrm>
              <a:custGeom>
                <a:avLst/>
                <a:gdLst>
                  <a:gd name="T0" fmla="*/ 35 w 47"/>
                  <a:gd name="T1" fmla="*/ 0 h 52"/>
                  <a:gd name="T2" fmla="*/ 40 w 47"/>
                  <a:gd name="T3" fmla="*/ 3 h 52"/>
                  <a:gd name="T4" fmla="*/ 40 w 47"/>
                  <a:gd name="T5" fmla="*/ 8 h 52"/>
                  <a:gd name="T6" fmla="*/ 40 w 47"/>
                  <a:gd name="T7" fmla="*/ 11 h 52"/>
                  <a:gd name="T8" fmla="*/ 40 w 47"/>
                  <a:gd name="T9" fmla="*/ 16 h 52"/>
                  <a:gd name="T10" fmla="*/ 40 w 47"/>
                  <a:gd name="T11" fmla="*/ 19 h 52"/>
                  <a:gd name="T12" fmla="*/ 40 w 47"/>
                  <a:gd name="T13" fmla="*/ 21 h 52"/>
                  <a:gd name="T14" fmla="*/ 46 w 47"/>
                  <a:gd name="T15" fmla="*/ 24 h 52"/>
                  <a:gd name="T16" fmla="*/ 46 w 47"/>
                  <a:gd name="T17" fmla="*/ 27 h 52"/>
                  <a:gd name="T18" fmla="*/ 46 w 47"/>
                  <a:gd name="T19" fmla="*/ 29 h 52"/>
                  <a:gd name="T20" fmla="*/ 40 w 47"/>
                  <a:gd name="T21" fmla="*/ 32 h 52"/>
                  <a:gd name="T22" fmla="*/ 40 w 47"/>
                  <a:gd name="T23" fmla="*/ 35 h 52"/>
                  <a:gd name="T24" fmla="*/ 40 w 47"/>
                  <a:gd name="T25" fmla="*/ 38 h 52"/>
                  <a:gd name="T26" fmla="*/ 40 w 47"/>
                  <a:gd name="T27" fmla="*/ 43 h 52"/>
                  <a:gd name="T28" fmla="*/ 40 w 47"/>
                  <a:gd name="T29" fmla="*/ 48 h 52"/>
                  <a:gd name="T30" fmla="*/ 35 w 47"/>
                  <a:gd name="T31" fmla="*/ 51 h 52"/>
                  <a:gd name="T32" fmla="*/ 29 w 47"/>
                  <a:gd name="T33" fmla="*/ 48 h 52"/>
                  <a:gd name="T34" fmla="*/ 29 w 47"/>
                  <a:gd name="T35" fmla="*/ 43 h 52"/>
                  <a:gd name="T36" fmla="*/ 23 w 47"/>
                  <a:gd name="T37" fmla="*/ 38 h 52"/>
                  <a:gd name="T38" fmla="*/ 23 w 47"/>
                  <a:gd name="T39" fmla="*/ 35 h 52"/>
                  <a:gd name="T40" fmla="*/ 17 w 47"/>
                  <a:gd name="T41" fmla="*/ 32 h 52"/>
                  <a:gd name="T42" fmla="*/ 12 w 47"/>
                  <a:gd name="T43" fmla="*/ 32 h 52"/>
                  <a:gd name="T44" fmla="*/ 6 w 47"/>
                  <a:gd name="T45" fmla="*/ 32 h 52"/>
                  <a:gd name="T46" fmla="*/ 6 w 47"/>
                  <a:gd name="T47" fmla="*/ 27 h 52"/>
                  <a:gd name="T48" fmla="*/ 6 w 47"/>
                  <a:gd name="T49" fmla="*/ 21 h 52"/>
                  <a:gd name="T50" fmla="*/ 0 w 47"/>
                  <a:gd name="T51" fmla="*/ 19 h 52"/>
                  <a:gd name="T52" fmla="*/ 0 w 47"/>
                  <a:gd name="T53" fmla="*/ 16 h 52"/>
                  <a:gd name="T54" fmla="*/ 0 w 47"/>
                  <a:gd name="T55" fmla="*/ 8 h 52"/>
                  <a:gd name="T56" fmla="*/ 6 w 47"/>
                  <a:gd name="T57" fmla="*/ 5 h 52"/>
                  <a:gd name="T58" fmla="*/ 17 w 47"/>
                  <a:gd name="T59" fmla="*/ 5 h 52"/>
                  <a:gd name="T60" fmla="*/ 23 w 47"/>
                  <a:gd name="T61" fmla="*/ 3 h 52"/>
                  <a:gd name="T62" fmla="*/ 35 w 47"/>
                  <a:gd name="T63" fmla="*/ 0 h 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"/>
                  <a:gd name="T97" fmla="*/ 0 h 52"/>
                  <a:gd name="T98" fmla="*/ 47 w 47"/>
                  <a:gd name="T99" fmla="*/ 52 h 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" h="52">
                    <a:moveTo>
                      <a:pt x="35" y="0"/>
                    </a:moveTo>
                    <a:lnTo>
                      <a:pt x="40" y="3"/>
                    </a:lnTo>
                    <a:lnTo>
                      <a:pt x="40" y="8"/>
                    </a:lnTo>
                    <a:lnTo>
                      <a:pt x="40" y="11"/>
                    </a:lnTo>
                    <a:lnTo>
                      <a:pt x="40" y="16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6" y="24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40" y="43"/>
                    </a:lnTo>
                    <a:lnTo>
                      <a:pt x="40" y="48"/>
                    </a:lnTo>
                    <a:lnTo>
                      <a:pt x="35" y="51"/>
                    </a:lnTo>
                    <a:lnTo>
                      <a:pt x="29" y="48"/>
                    </a:lnTo>
                    <a:lnTo>
                      <a:pt x="29" y="43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17" y="32"/>
                    </a:lnTo>
                    <a:lnTo>
                      <a:pt x="12" y="32"/>
                    </a:lnTo>
                    <a:lnTo>
                      <a:pt x="6" y="32"/>
                    </a:lnTo>
                    <a:lnTo>
                      <a:pt x="6" y="27"/>
                    </a:lnTo>
                    <a:lnTo>
                      <a:pt x="6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2522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  <p:sp>
          <p:nvSpPr>
            <p:cNvPr id="79166" name="Freeform 535"/>
            <p:cNvSpPr>
              <a:spLocks/>
            </p:cNvSpPr>
            <p:nvPr/>
          </p:nvSpPr>
          <p:spPr bwMode="auto">
            <a:xfrm>
              <a:off x="2368" y="1630"/>
              <a:ext cx="73" cy="87"/>
            </a:xfrm>
            <a:custGeom>
              <a:avLst/>
              <a:gdLst>
                <a:gd name="T0" fmla="*/ 17 w 99"/>
                <a:gd name="T1" fmla="*/ 53 h 96"/>
                <a:gd name="T2" fmla="*/ 29 w 99"/>
                <a:gd name="T3" fmla="*/ 56 h 96"/>
                <a:gd name="T4" fmla="*/ 34 w 99"/>
                <a:gd name="T5" fmla="*/ 56 h 96"/>
                <a:gd name="T6" fmla="*/ 40 w 99"/>
                <a:gd name="T7" fmla="*/ 56 h 96"/>
                <a:gd name="T8" fmla="*/ 46 w 99"/>
                <a:gd name="T9" fmla="*/ 56 h 96"/>
                <a:gd name="T10" fmla="*/ 52 w 99"/>
                <a:gd name="T11" fmla="*/ 58 h 96"/>
                <a:gd name="T12" fmla="*/ 58 w 99"/>
                <a:gd name="T13" fmla="*/ 58 h 96"/>
                <a:gd name="T14" fmla="*/ 58 w 99"/>
                <a:gd name="T15" fmla="*/ 61 h 96"/>
                <a:gd name="T16" fmla="*/ 63 w 99"/>
                <a:gd name="T17" fmla="*/ 64 h 96"/>
                <a:gd name="T18" fmla="*/ 69 w 99"/>
                <a:gd name="T19" fmla="*/ 64 h 96"/>
                <a:gd name="T20" fmla="*/ 69 w 99"/>
                <a:gd name="T21" fmla="*/ 75 h 96"/>
                <a:gd name="T22" fmla="*/ 75 w 99"/>
                <a:gd name="T23" fmla="*/ 87 h 96"/>
                <a:gd name="T24" fmla="*/ 75 w 99"/>
                <a:gd name="T25" fmla="*/ 95 h 96"/>
                <a:gd name="T26" fmla="*/ 81 w 99"/>
                <a:gd name="T27" fmla="*/ 92 h 96"/>
                <a:gd name="T28" fmla="*/ 81 w 99"/>
                <a:gd name="T29" fmla="*/ 84 h 96"/>
                <a:gd name="T30" fmla="*/ 81 w 99"/>
                <a:gd name="T31" fmla="*/ 75 h 96"/>
                <a:gd name="T32" fmla="*/ 86 w 99"/>
                <a:gd name="T33" fmla="*/ 73 h 96"/>
                <a:gd name="T34" fmla="*/ 86 w 99"/>
                <a:gd name="T35" fmla="*/ 67 h 96"/>
                <a:gd name="T36" fmla="*/ 86 w 99"/>
                <a:gd name="T37" fmla="*/ 58 h 96"/>
                <a:gd name="T38" fmla="*/ 86 w 99"/>
                <a:gd name="T39" fmla="*/ 56 h 96"/>
                <a:gd name="T40" fmla="*/ 92 w 99"/>
                <a:gd name="T41" fmla="*/ 50 h 96"/>
                <a:gd name="T42" fmla="*/ 98 w 99"/>
                <a:gd name="T43" fmla="*/ 42 h 96"/>
                <a:gd name="T44" fmla="*/ 98 w 99"/>
                <a:gd name="T45" fmla="*/ 33 h 96"/>
                <a:gd name="T46" fmla="*/ 98 w 99"/>
                <a:gd name="T47" fmla="*/ 28 h 96"/>
                <a:gd name="T48" fmla="*/ 86 w 99"/>
                <a:gd name="T49" fmla="*/ 28 h 96"/>
                <a:gd name="T50" fmla="*/ 75 w 99"/>
                <a:gd name="T51" fmla="*/ 25 h 96"/>
                <a:gd name="T52" fmla="*/ 63 w 99"/>
                <a:gd name="T53" fmla="*/ 19 h 96"/>
                <a:gd name="T54" fmla="*/ 58 w 99"/>
                <a:gd name="T55" fmla="*/ 11 h 96"/>
                <a:gd name="T56" fmla="*/ 58 w 99"/>
                <a:gd name="T57" fmla="*/ 2 h 96"/>
                <a:gd name="T58" fmla="*/ 52 w 99"/>
                <a:gd name="T59" fmla="*/ 0 h 96"/>
                <a:gd name="T60" fmla="*/ 46 w 99"/>
                <a:gd name="T61" fmla="*/ 2 h 96"/>
                <a:gd name="T62" fmla="*/ 40 w 99"/>
                <a:gd name="T63" fmla="*/ 5 h 96"/>
                <a:gd name="T64" fmla="*/ 40 w 99"/>
                <a:gd name="T65" fmla="*/ 16 h 96"/>
                <a:gd name="T66" fmla="*/ 40 w 99"/>
                <a:gd name="T67" fmla="*/ 28 h 96"/>
                <a:gd name="T68" fmla="*/ 46 w 99"/>
                <a:gd name="T69" fmla="*/ 33 h 96"/>
                <a:gd name="T70" fmla="*/ 40 w 99"/>
                <a:gd name="T71" fmla="*/ 39 h 96"/>
                <a:gd name="T72" fmla="*/ 34 w 99"/>
                <a:gd name="T73" fmla="*/ 36 h 96"/>
                <a:gd name="T74" fmla="*/ 23 w 99"/>
                <a:gd name="T75" fmla="*/ 28 h 96"/>
                <a:gd name="T76" fmla="*/ 17 w 99"/>
                <a:gd name="T77" fmla="*/ 25 h 96"/>
                <a:gd name="T78" fmla="*/ 11 w 99"/>
                <a:gd name="T79" fmla="*/ 30 h 96"/>
                <a:gd name="T80" fmla="*/ 6 w 99"/>
                <a:gd name="T81" fmla="*/ 36 h 96"/>
                <a:gd name="T82" fmla="*/ 0 w 99"/>
                <a:gd name="T83" fmla="*/ 42 h 96"/>
                <a:gd name="T84" fmla="*/ 0 w 99"/>
                <a:gd name="T85" fmla="*/ 44 h 96"/>
                <a:gd name="T86" fmla="*/ 6 w 99"/>
                <a:gd name="T87" fmla="*/ 50 h 96"/>
                <a:gd name="T88" fmla="*/ 11 w 99"/>
                <a:gd name="T89" fmla="*/ 53 h 96"/>
                <a:gd name="T90" fmla="*/ 17 w 99"/>
                <a:gd name="T91" fmla="*/ 53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96"/>
                <a:gd name="T140" fmla="*/ 99 w 99"/>
                <a:gd name="T141" fmla="*/ 96 h 9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96">
                  <a:moveTo>
                    <a:pt x="17" y="53"/>
                  </a:moveTo>
                  <a:lnTo>
                    <a:pt x="29" y="56"/>
                  </a:lnTo>
                  <a:lnTo>
                    <a:pt x="34" y="56"/>
                  </a:lnTo>
                  <a:lnTo>
                    <a:pt x="40" y="56"/>
                  </a:lnTo>
                  <a:lnTo>
                    <a:pt x="46" y="56"/>
                  </a:lnTo>
                  <a:lnTo>
                    <a:pt x="52" y="58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63" y="64"/>
                  </a:lnTo>
                  <a:lnTo>
                    <a:pt x="69" y="64"/>
                  </a:lnTo>
                  <a:lnTo>
                    <a:pt x="69" y="75"/>
                  </a:lnTo>
                  <a:lnTo>
                    <a:pt x="75" y="87"/>
                  </a:lnTo>
                  <a:lnTo>
                    <a:pt x="75" y="95"/>
                  </a:lnTo>
                  <a:lnTo>
                    <a:pt x="81" y="92"/>
                  </a:lnTo>
                  <a:lnTo>
                    <a:pt x="81" y="84"/>
                  </a:lnTo>
                  <a:lnTo>
                    <a:pt x="81" y="75"/>
                  </a:lnTo>
                  <a:lnTo>
                    <a:pt x="86" y="73"/>
                  </a:lnTo>
                  <a:lnTo>
                    <a:pt x="86" y="67"/>
                  </a:lnTo>
                  <a:lnTo>
                    <a:pt x="86" y="58"/>
                  </a:lnTo>
                  <a:lnTo>
                    <a:pt x="86" y="56"/>
                  </a:lnTo>
                  <a:lnTo>
                    <a:pt x="92" y="50"/>
                  </a:lnTo>
                  <a:lnTo>
                    <a:pt x="98" y="42"/>
                  </a:lnTo>
                  <a:lnTo>
                    <a:pt x="98" y="33"/>
                  </a:lnTo>
                  <a:lnTo>
                    <a:pt x="98" y="28"/>
                  </a:lnTo>
                  <a:lnTo>
                    <a:pt x="86" y="28"/>
                  </a:lnTo>
                  <a:lnTo>
                    <a:pt x="75" y="25"/>
                  </a:lnTo>
                  <a:lnTo>
                    <a:pt x="63" y="19"/>
                  </a:lnTo>
                  <a:lnTo>
                    <a:pt x="58" y="11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5"/>
                  </a:lnTo>
                  <a:lnTo>
                    <a:pt x="40" y="16"/>
                  </a:lnTo>
                  <a:lnTo>
                    <a:pt x="40" y="28"/>
                  </a:lnTo>
                  <a:lnTo>
                    <a:pt x="46" y="33"/>
                  </a:lnTo>
                  <a:lnTo>
                    <a:pt x="40" y="39"/>
                  </a:lnTo>
                  <a:lnTo>
                    <a:pt x="34" y="36"/>
                  </a:lnTo>
                  <a:lnTo>
                    <a:pt x="23" y="28"/>
                  </a:lnTo>
                  <a:lnTo>
                    <a:pt x="17" y="25"/>
                  </a:lnTo>
                  <a:lnTo>
                    <a:pt x="11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1" y="53"/>
                  </a:lnTo>
                  <a:lnTo>
                    <a:pt x="17" y="53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67" name="Freeform 536"/>
            <p:cNvSpPr>
              <a:spLocks/>
            </p:cNvSpPr>
            <p:nvPr/>
          </p:nvSpPr>
          <p:spPr bwMode="auto">
            <a:xfrm>
              <a:off x="2364" y="1670"/>
              <a:ext cx="60" cy="66"/>
            </a:xfrm>
            <a:custGeom>
              <a:avLst/>
              <a:gdLst>
                <a:gd name="T0" fmla="*/ 74 w 81"/>
                <a:gd name="T1" fmla="*/ 26 h 72"/>
                <a:gd name="T2" fmla="*/ 80 w 81"/>
                <a:gd name="T3" fmla="*/ 34 h 72"/>
                <a:gd name="T4" fmla="*/ 80 w 81"/>
                <a:gd name="T5" fmla="*/ 43 h 72"/>
                <a:gd name="T6" fmla="*/ 74 w 81"/>
                <a:gd name="T7" fmla="*/ 48 h 72"/>
                <a:gd name="T8" fmla="*/ 80 w 81"/>
                <a:gd name="T9" fmla="*/ 57 h 72"/>
                <a:gd name="T10" fmla="*/ 74 w 81"/>
                <a:gd name="T11" fmla="*/ 57 h 72"/>
                <a:gd name="T12" fmla="*/ 80 w 81"/>
                <a:gd name="T13" fmla="*/ 57 h 72"/>
                <a:gd name="T14" fmla="*/ 74 w 81"/>
                <a:gd name="T15" fmla="*/ 57 h 72"/>
                <a:gd name="T16" fmla="*/ 69 w 81"/>
                <a:gd name="T17" fmla="*/ 57 h 72"/>
                <a:gd name="T18" fmla="*/ 63 w 81"/>
                <a:gd name="T19" fmla="*/ 60 h 72"/>
                <a:gd name="T20" fmla="*/ 63 w 81"/>
                <a:gd name="T21" fmla="*/ 65 h 72"/>
                <a:gd name="T22" fmla="*/ 57 w 81"/>
                <a:gd name="T23" fmla="*/ 71 h 72"/>
                <a:gd name="T24" fmla="*/ 57 w 81"/>
                <a:gd name="T25" fmla="*/ 65 h 72"/>
                <a:gd name="T26" fmla="*/ 51 w 81"/>
                <a:gd name="T27" fmla="*/ 62 h 72"/>
                <a:gd name="T28" fmla="*/ 51 w 81"/>
                <a:gd name="T29" fmla="*/ 68 h 72"/>
                <a:gd name="T30" fmla="*/ 46 w 81"/>
                <a:gd name="T31" fmla="*/ 68 h 72"/>
                <a:gd name="T32" fmla="*/ 46 w 81"/>
                <a:gd name="T33" fmla="*/ 65 h 72"/>
                <a:gd name="T34" fmla="*/ 46 w 81"/>
                <a:gd name="T35" fmla="*/ 62 h 72"/>
                <a:gd name="T36" fmla="*/ 40 w 81"/>
                <a:gd name="T37" fmla="*/ 57 h 72"/>
                <a:gd name="T38" fmla="*/ 34 w 81"/>
                <a:gd name="T39" fmla="*/ 54 h 72"/>
                <a:gd name="T40" fmla="*/ 28 w 81"/>
                <a:gd name="T41" fmla="*/ 54 h 72"/>
                <a:gd name="T42" fmla="*/ 28 w 81"/>
                <a:gd name="T43" fmla="*/ 45 h 72"/>
                <a:gd name="T44" fmla="*/ 28 w 81"/>
                <a:gd name="T45" fmla="*/ 43 h 72"/>
                <a:gd name="T46" fmla="*/ 11 w 81"/>
                <a:gd name="T47" fmla="*/ 45 h 72"/>
                <a:gd name="T48" fmla="*/ 5 w 81"/>
                <a:gd name="T49" fmla="*/ 45 h 72"/>
                <a:gd name="T50" fmla="*/ 5 w 81"/>
                <a:gd name="T51" fmla="*/ 43 h 72"/>
                <a:gd name="T52" fmla="*/ 5 w 81"/>
                <a:gd name="T53" fmla="*/ 28 h 72"/>
                <a:gd name="T54" fmla="*/ 0 w 81"/>
                <a:gd name="T55" fmla="*/ 20 h 72"/>
                <a:gd name="T56" fmla="*/ 0 w 81"/>
                <a:gd name="T57" fmla="*/ 17 h 72"/>
                <a:gd name="T58" fmla="*/ 5 w 81"/>
                <a:gd name="T59" fmla="*/ 14 h 72"/>
                <a:gd name="T60" fmla="*/ 5 w 81"/>
                <a:gd name="T61" fmla="*/ 8 h 72"/>
                <a:gd name="T62" fmla="*/ 5 w 81"/>
                <a:gd name="T63" fmla="*/ 3 h 72"/>
                <a:gd name="T64" fmla="*/ 5 w 81"/>
                <a:gd name="T65" fmla="*/ 0 h 72"/>
                <a:gd name="T66" fmla="*/ 11 w 81"/>
                <a:gd name="T67" fmla="*/ 0 h 72"/>
                <a:gd name="T68" fmla="*/ 17 w 81"/>
                <a:gd name="T69" fmla="*/ 6 h 72"/>
                <a:gd name="T70" fmla="*/ 23 w 81"/>
                <a:gd name="T71" fmla="*/ 11 h 72"/>
                <a:gd name="T72" fmla="*/ 28 w 81"/>
                <a:gd name="T73" fmla="*/ 14 h 72"/>
                <a:gd name="T74" fmla="*/ 34 w 81"/>
                <a:gd name="T75" fmla="*/ 14 h 72"/>
                <a:gd name="T76" fmla="*/ 40 w 81"/>
                <a:gd name="T77" fmla="*/ 14 h 72"/>
                <a:gd name="T78" fmla="*/ 40 w 81"/>
                <a:gd name="T79" fmla="*/ 11 h 72"/>
                <a:gd name="T80" fmla="*/ 46 w 81"/>
                <a:gd name="T81" fmla="*/ 11 h 72"/>
                <a:gd name="T82" fmla="*/ 51 w 81"/>
                <a:gd name="T83" fmla="*/ 11 h 72"/>
                <a:gd name="T84" fmla="*/ 63 w 81"/>
                <a:gd name="T85" fmla="*/ 14 h 72"/>
                <a:gd name="T86" fmla="*/ 69 w 81"/>
                <a:gd name="T87" fmla="*/ 17 h 72"/>
                <a:gd name="T88" fmla="*/ 69 w 81"/>
                <a:gd name="T89" fmla="*/ 20 h 72"/>
                <a:gd name="T90" fmla="*/ 74 w 81"/>
                <a:gd name="T91" fmla="*/ 23 h 72"/>
                <a:gd name="T92" fmla="*/ 74 w 81"/>
                <a:gd name="T93" fmla="*/ 26 h 72"/>
                <a:gd name="T94" fmla="*/ 74 w 81"/>
                <a:gd name="T95" fmla="*/ 26 h 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"/>
                <a:gd name="T145" fmla="*/ 0 h 72"/>
                <a:gd name="T146" fmla="*/ 81 w 81"/>
                <a:gd name="T147" fmla="*/ 72 h 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" h="72">
                  <a:moveTo>
                    <a:pt x="74" y="26"/>
                  </a:moveTo>
                  <a:lnTo>
                    <a:pt x="80" y="34"/>
                  </a:lnTo>
                  <a:lnTo>
                    <a:pt x="80" y="43"/>
                  </a:lnTo>
                  <a:lnTo>
                    <a:pt x="74" y="48"/>
                  </a:lnTo>
                  <a:lnTo>
                    <a:pt x="80" y="57"/>
                  </a:lnTo>
                  <a:lnTo>
                    <a:pt x="74" y="57"/>
                  </a:lnTo>
                  <a:lnTo>
                    <a:pt x="80" y="57"/>
                  </a:lnTo>
                  <a:lnTo>
                    <a:pt x="74" y="57"/>
                  </a:lnTo>
                  <a:lnTo>
                    <a:pt x="69" y="57"/>
                  </a:lnTo>
                  <a:lnTo>
                    <a:pt x="63" y="60"/>
                  </a:lnTo>
                  <a:lnTo>
                    <a:pt x="63" y="65"/>
                  </a:lnTo>
                  <a:lnTo>
                    <a:pt x="57" y="71"/>
                  </a:lnTo>
                  <a:lnTo>
                    <a:pt x="57" y="65"/>
                  </a:lnTo>
                  <a:lnTo>
                    <a:pt x="51" y="62"/>
                  </a:lnTo>
                  <a:lnTo>
                    <a:pt x="51" y="68"/>
                  </a:lnTo>
                  <a:lnTo>
                    <a:pt x="46" y="68"/>
                  </a:lnTo>
                  <a:lnTo>
                    <a:pt x="46" y="65"/>
                  </a:lnTo>
                  <a:lnTo>
                    <a:pt x="46" y="62"/>
                  </a:lnTo>
                  <a:lnTo>
                    <a:pt x="40" y="57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45"/>
                  </a:lnTo>
                  <a:lnTo>
                    <a:pt x="28" y="43"/>
                  </a:lnTo>
                  <a:lnTo>
                    <a:pt x="11" y="45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28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5" y="14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6"/>
                  </a:lnTo>
                  <a:lnTo>
                    <a:pt x="23" y="11"/>
                  </a:lnTo>
                  <a:lnTo>
                    <a:pt x="28" y="14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46" y="11"/>
                  </a:lnTo>
                  <a:lnTo>
                    <a:pt x="51" y="11"/>
                  </a:lnTo>
                  <a:lnTo>
                    <a:pt x="63" y="14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74" y="23"/>
                  </a:lnTo>
                  <a:lnTo>
                    <a:pt x="74" y="2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68" name="Freeform 537"/>
            <p:cNvSpPr>
              <a:spLocks/>
            </p:cNvSpPr>
            <p:nvPr/>
          </p:nvSpPr>
          <p:spPr bwMode="auto">
            <a:xfrm>
              <a:off x="2396" y="1664"/>
              <a:ext cx="101" cy="124"/>
            </a:xfrm>
            <a:custGeom>
              <a:avLst/>
              <a:gdLst>
                <a:gd name="T0" fmla="*/ 65 w 137"/>
                <a:gd name="T1" fmla="*/ 6 h 136"/>
                <a:gd name="T2" fmla="*/ 77 w 137"/>
                <a:gd name="T3" fmla="*/ 27 h 136"/>
                <a:gd name="T4" fmla="*/ 101 w 137"/>
                <a:gd name="T5" fmla="*/ 35 h 136"/>
                <a:gd name="T6" fmla="*/ 118 w 137"/>
                <a:gd name="T7" fmla="*/ 50 h 136"/>
                <a:gd name="T8" fmla="*/ 124 w 137"/>
                <a:gd name="T9" fmla="*/ 65 h 136"/>
                <a:gd name="T10" fmla="*/ 124 w 137"/>
                <a:gd name="T11" fmla="*/ 73 h 136"/>
                <a:gd name="T12" fmla="*/ 136 w 137"/>
                <a:gd name="T13" fmla="*/ 85 h 136"/>
                <a:gd name="T14" fmla="*/ 130 w 137"/>
                <a:gd name="T15" fmla="*/ 91 h 136"/>
                <a:gd name="T16" fmla="*/ 118 w 137"/>
                <a:gd name="T17" fmla="*/ 88 h 136"/>
                <a:gd name="T18" fmla="*/ 112 w 137"/>
                <a:gd name="T19" fmla="*/ 106 h 136"/>
                <a:gd name="T20" fmla="*/ 118 w 137"/>
                <a:gd name="T21" fmla="*/ 112 h 136"/>
                <a:gd name="T22" fmla="*/ 118 w 137"/>
                <a:gd name="T23" fmla="*/ 120 h 136"/>
                <a:gd name="T24" fmla="*/ 112 w 137"/>
                <a:gd name="T25" fmla="*/ 126 h 136"/>
                <a:gd name="T26" fmla="*/ 95 w 137"/>
                <a:gd name="T27" fmla="*/ 129 h 136"/>
                <a:gd name="T28" fmla="*/ 77 w 137"/>
                <a:gd name="T29" fmla="*/ 132 h 136"/>
                <a:gd name="T30" fmla="*/ 59 w 137"/>
                <a:gd name="T31" fmla="*/ 135 h 136"/>
                <a:gd name="T32" fmla="*/ 42 w 137"/>
                <a:gd name="T33" fmla="*/ 132 h 136"/>
                <a:gd name="T34" fmla="*/ 18 w 137"/>
                <a:gd name="T35" fmla="*/ 135 h 136"/>
                <a:gd name="T36" fmla="*/ 18 w 137"/>
                <a:gd name="T37" fmla="*/ 126 h 136"/>
                <a:gd name="T38" fmla="*/ 12 w 137"/>
                <a:gd name="T39" fmla="*/ 120 h 136"/>
                <a:gd name="T40" fmla="*/ 12 w 137"/>
                <a:gd name="T41" fmla="*/ 112 h 136"/>
                <a:gd name="T42" fmla="*/ 0 w 137"/>
                <a:gd name="T43" fmla="*/ 106 h 136"/>
                <a:gd name="T44" fmla="*/ 6 w 137"/>
                <a:gd name="T45" fmla="*/ 88 h 136"/>
                <a:gd name="T46" fmla="*/ 6 w 137"/>
                <a:gd name="T47" fmla="*/ 73 h 136"/>
                <a:gd name="T48" fmla="*/ 18 w 137"/>
                <a:gd name="T49" fmla="*/ 71 h 136"/>
                <a:gd name="T50" fmla="*/ 30 w 137"/>
                <a:gd name="T51" fmla="*/ 65 h 136"/>
                <a:gd name="T52" fmla="*/ 36 w 137"/>
                <a:gd name="T53" fmla="*/ 53 h 136"/>
                <a:gd name="T54" fmla="*/ 42 w 137"/>
                <a:gd name="T55" fmla="*/ 44 h 136"/>
                <a:gd name="T56" fmla="*/ 42 w 137"/>
                <a:gd name="T57" fmla="*/ 38 h 136"/>
                <a:gd name="T58" fmla="*/ 47 w 137"/>
                <a:gd name="T59" fmla="*/ 27 h 136"/>
                <a:gd name="T60" fmla="*/ 53 w 137"/>
                <a:gd name="T61" fmla="*/ 15 h 136"/>
                <a:gd name="T62" fmla="*/ 59 w 137"/>
                <a:gd name="T63" fmla="*/ 3 h 1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136"/>
                <a:gd name="T98" fmla="*/ 137 w 137"/>
                <a:gd name="T99" fmla="*/ 136 h 1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136">
                  <a:moveTo>
                    <a:pt x="59" y="0"/>
                  </a:moveTo>
                  <a:lnTo>
                    <a:pt x="65" y="6"/>
                  </a:lnTo>
                  <a:lnTo>
                    <a:pt x="71" y="15"/>
                  </a:lnTo>
                  <a:lnTo>
                    <a:pt x="77" y="27"/>
                  </a:lnTo>
                  <a:lnTo>
                    <a:pt x="83" y="29"/>
                  </a:lnTo>
                  <a:lnTo>
                    <a:pt x="101" y="35"/>
                  </a:lnTo>
                  <a:lnTo>
                    <a:pt x="118" y="44"/>
                  </a:lnTo>
                  <a:lnTo>
                    <a:pt x="118" y="50"/>
                  </a:lnTo>
                  <a:lnTo>
                    <a:pt x="124" y="56"/>
                  </a:lnTo>
                  <a:lnTo>
                    <a:pt x="124" y="65"/>
                  </a:lnTo>
                  <a:lnTo>
                    <a:pt x="124" y="68"/>
                  </a:lnTo>
                  <a:lnTo>
                    <a:pt x="124" y="73"/>
                  </a:lnTo>
                  <a:lnTo>
                    <a:pt x="130" y="79"/>
                  </a:lnTo>
                  <a:lnTo>
                    <a:pt x="136" y="85"/>
                  </a:lnTo>
                  <a:lnTo>
                    <a:pt x="136" y="91"/>
                  </a:lnTo>
                  <a:lnTo>
                    <a:pt x="130" y="91"/>
                  </a:lnTo>
                  <a:lnTo>
                    <a:pt x="124" y="91"/>
                  </a:lnTo>
                  <a:lnTo>
                    <a:pt x="118" y="88"/>
                  </a:lnTo>
                  <a:lnTo>
                    <a:pt x="112" y="97"/>
                  </a:lnTo>
                  <a:lnTo>
                    <a:pt x="112" y="106"/>
                  </a:lnTo>
                  <a:lnTo>
                    <a:pt x="118" y="109"/>
                  </a:lnTo>
                  <a:lnTo>
                    <a:pt x="118" y="112"/>
                  </a:lnTo>
                  <a:lnTo>
                    <a:pt x="118" y="114"/>
                  </a:lnTo>
                  <a:lnTo>
                    <a:pt x="118" y="120"/>
                  </a:lnTo>
                  <a:lnTo>
                    <a:pt x="112" y="123"/>
                  </a:lnTo>
                  <a:lnTo>
                    <a:pt x="112" y="126"/>
                  </a:lnTo>
                  <a:lnTo>
                    <a:pt x="101" y="129"/>
                  </a:lnTo>
                  <a:lnTo>
                    <a:pt x="95" y="129"/>
                  </a:lnTo>
                  <a:lnTo>
                    <a:pt x="89" y="129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59" y="135"/>
                  </a:lnTo>
                  <a:lnTo>
                    <a:pt x="53" y="132"/>
                  </a:lnTo>
                  <a:lnTo>
                    <a:pt x="42" y="132"/>
                  </a:lnTo>
                  <a:lnTo>
                    <a:pt x="30" y="135"/>
                  </a:lnTo>
                  <a:lnTo>
                    <a:pt x="18" y="135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8" y="123"/>
                  </a:lnTo>
                  <a:lnTo>
                    <a:pt x="12" y="120"/>
                  </a:lnTo>
                  <a:lnTo>
                    <a:pt x="12" y="117"/>
                  </a:lnTo>
                  <a:lnTo>
                    <a:pt x="12" y="112"/>
                  </a:lnTo>
                  <a:lnTo>
                    <a:pt x="6" y="109"/>
                  </a:lnTo>
                  <a:lnTo>
                    <a:pt x="0" y="106"/>
                  </a:lnTo>
                  <a:lnTo>
                    <a:pt x="6" y="97"/>
                  </a:lnTo>
                  <a:lnTo>
                    <a:pt x="6" y="88"/>
                  </a:lnTo>
                  <a:lnTo>
                    <a:pt x="6" y="79"/>
                  </a:lnTo>
                  <a:lnTo>
                    <a:pt x="6" y="73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24" y="68"/>
                  </a:lnTo>
                  <a:lnTo>
                    <a:pt x="30" y="65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7" y="32"/>
                  </a:lnTo>
                  <a:lnTo>
                    <a:pt x="47" y="27"/>
                  </a:lnTo>
                  <a:lnTo>
                    <a:pt x="47" y="18"/>
                  </a:lnTo>
                  <a:lnTo>
                    <a:pt x="53" y="15"/>
                  </a:lnTo>
                  <a:lnTo>
                    <a:pt x="53" y="9"/>
                  </a:lnTo>
                  <a:lnTo>
                    <a:pt x="59" y="3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69" name="Freeform 538"/>
            <p:cNvSpPr>
              <a:spLocks/>
            </p:cNvSpPr>
            <p:nvPr/>
          </p:nvSpPr>
          <p:spPr bwMode="auto">
            <a:xfrm>
              <a:off x="2431" y="1828"/>
              <a:ext cx="31" cy="23"/>
            </a:xfrm>
            <a:custGeom>
              <a:avLst/>
              <a:gdLst>
                <a:gd name="T0" fmla="*/ 18 w 42"/>
                <a:gd name="T1" fmla="*/ 3 h 25"/>
                <a:gd name="T2" fmla="*/ 29 w 42"/>
                <a:gd name="T3" fmla="*/ 6 h 25"/>
                <a:gd name="T4" fmla="*/ 35 w 42"/>
                <a:gd name="T5" fmla="*/ 9 h 25"/>
                <a:gd name="T6" fmla="*/ 35 w 42"/>
                <a:gd name="T7" fmla="*/ 12 h 25"/>
                <a:gd name="T8" fmla="*/ 41 w 42"/>
                <a:gd name="T9" fmla="*/ 15 h 25"/>
                <a:gd name="T10" fmla="*/ 41 w 42"/>
                <a:gd name="T11" fmla="*/ 21 h 25"/>
                <a:gd name="T12" fmla="*/ 41 w 42"/>
                <a:gd name="T13" fmla="*/ 24 h 25"/>
                <a:gd name="T14" fmla="*/ 41 w 42"/>
                <a:gd name="T15" fmla="*/ 21 h 25"/>
                <a:gd name="T16" fmla="*/ 35 w 42"/>
                <a:gd name="T17" fmla="*/ 18 h 25"/>
                <a:gd name="T18" fmla="*/ 35 w 42"/>
                <a:gd name="T19" fmla="*/ 21 h 25"/>
                <a:gd name="T20" fmla="*/ 24 w 42"/>
                <a:gd name="T21" fmla="*/ 21 h 25"/>
                <a:gd name="T22" fmla="*/ 18 w 42"/>
                <a:gd name="T23" fmla="*/ 15 h 25"/>
                <a:gd name="T24" fmla="*/ 12 w 42"/>
                <a:gd name="T25" fmla="*/ 12 h 25"/>
                <a:gd name="T26" fmla="*/ 6 w 42"/>
                <a:gd name="T27" fmla="*/ 6 h 25"/>
                <a:gd name="T28" fmla="*/ 6 w 42"/>
                <a:gd name="T29" fmla="*/ 3 h 25"/>
                <a:gd name="T30" fmla="*/ 0 w 42"/>
                <a:gd name="T31" fmla="*/ 0 h 25"/>
                <a:gd name="T32" fmla="*/ 12 w 42"/>
                <a:gd name="T33" fmla="*/ 3 h 25"/>
                <a:gd name="T34" fmla="*/ 18 w 42"/>
                <a:gd name="T35" fmla="*/ 3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25"/>
                <a:gd name="T56" fmla="*/ 42 w 42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25">
                  <a:moveTo>
                    <a:pt x="18" y="3"/>
                  </a:moveTo>
                  <a:lnTo>
                    <a:pt x="29" y="6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41" y="15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1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24" y="21"/>
                  </a:lnTo>
                  <a:lnTo>
                    <a:pt x="18" y="15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3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8" y="3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70" name="Freeform 539"/>
            <p:cNvSpPr>
              <a:spLocks/>
            </p:cNvSpPr>
            <p:nvPr/>
          </p:nvSpPr>
          <p:spPr bwMode="auto">
            <a:xfrm>
              <a:off x="2381" y="1778"/>
              <a:ext cx="189" cy="147"/>
            </a:xfrm>
            <a:custGeom>
              <a:avLst/>
              <a:gdLst>
                <a:gd name="T0" fmla="*/ 194 w 256"/>
                <a:gd name="T1" fmla="*/ 137 h 160"/>
                <a:gd name="T2" fmla="*/ 194 w 256"/>
                <a:gd name="T3" fmla="*/ 121 h 160"/>
                <a:gd name="T4" fmla="*/ 212 w 256"/>
                <a:gd name="T5" fmla="*/ 118 h 160"/>
                <a:gd name="T6" fmla="*/ 237 w 256"/>
                <a:gd name="T7" fmla="*/ 105 h 160"/>
                <a:gd name="T8" fmla="*/ 255 w 256"/>
                <a:gd name="T9" fmla="*/ 83 h 160"/>
                <a:gd name="T10" fmla="*/ 255 w 256"/>
                <a:gd name="T11" fmla="*/ 67 h 160"/>
                <a:gd name="T12" fmla="*/ 255 w 256"/>
                <a:gd name="T13" fmla="*/ 54 h 160"/>
                <a:gd name="T14" fmla="*/ 249 w 256"/>
                <a:gd name="T15" fmla="*/ 41 h 160"/>
                <a:gd name="T16" fmla="*/ 219 w 256"/>
                <a:gd name="T17" fmla="*/ 28 h 160"/>
                <a:gd name="T18" fmla="*/ 200 w 256"/>
                <a:gd name="T19" fmla="*/ 12 h 160"/>
                <a:gd name="T20" fmla="*/ 182 w 256"/>
                <a:gd name="T21" fmla="*/ 9 h 160"/>
                <a:gd name="T22" fmla="*/ 170 w 256"/>
                <a:gd name="T23" fmla="*/ 3 h 160"/>
                <a:gd name="T24" fmla="*/ 152 w 256"/>
                <a:gd name="T25" fmla="*/ 3 h 160"/>
                <a:gd name="T26" fmla="*/ 140 w 256"/>
                <a:gd name="T27" fmla="*/ 6 h 160"/>
                <a:gd name="T28" fmla="*/ 134 w 256"/>
                <a:gd name="T29" fmla="*/ 0 h 160"/>
                <a:gd name="T30" fmla="*/ 109 w 256"/>
                <a:gd name="T31" fmla="*/ 3 h 160"/>
                <a:gd name="T32" fmla="*/ 85 w 256"/>
                <a:gd name="T33" fmla="*/ 6 h 160"/>
                <a:gd name="T34" fmla="*/ 73 w 256"/>
                <a:gd name="T35" fmla="*/ 3 h 160"/>
                <a:gd name="T36" fmla="*/ 43 w 256"/>
                <a:gd name="T37" fmla="*/ 3 h 160"/>
                <a:gd name="T38" fmla="*/ 43 w 256"/>
                <a:gd name="T39" fmla="*/ 16 h 160"/>
                <a:gd name="T40" fmla="*/ 43 w 256"/>
                <a:gd name="T41" fmla="*/ 28 h 160"/>
                <a:gd name="T42" fmla="*/ 36 w 256"/>
                <a:gd name="T43" fmla="*/ 35 h 160"/>
                <a:gd name="T44" fmla="*/ 24 w 256"/>
                <a:gd name="T45" fmla="*/ 38 h 160"/>
                <a:gd name="T46" fmla="*/ 18 w 256"/>
                <a:gd name="T47" fmla="*/ 44 h 160"/>
                <a:gd name="T48" fmla="*/ 6 w 256"/>
                <a:gd name="T49" fmla="*/ 60 h 160"/>
                <a:gd name="T50" fmla="*/ 6 w 256"/>
                <a:gd name="T51" fmla="*/ 70 h 160"/>
                <a:gd name="T52" fmla="*/ 24 w 256"/>
                <a:gd name="T53" fmla="*/ 70 h 160"/>
                <a:gd name="T54" fmla="*/ 49 w 256"/>
                <a:gd name="T55" fmla="*/ 70 h 160"/>
                <a:gd name="T56" fmla="*/ 85 w 256"/>
                <a:gd name="T57" fmla="*/ 70 h 160"/>
                <a:gd name="T58" fmla="*/ 91 w 256"/>
                <a:gd name="T59" fmla="*/ 83 h 160"/>
                <a:gd name="T60" fmla="*/ 85 w 256"/>
                <a:gd name="T61" fmla="*/ 102 h 160"/>
                <a:gd name="T62" fmla="*/ 91 w 256"/>
                <a:gd name="T63" fmla="*/ 111 h 160"/>
                <a:gd name="T64" fmla="*/ 103 w 256"/>
                <a:gd name="T65" fmla="*/ 108 h 160"/>
                <a:gd name="T66" fmla="*/ 103 w 256"/>
                <a:gd name="T67" fmla="*/ 102 h 160"/>
                <a:gd name="T68" fmla="*/ 103 w 256"/>
                <a:gd name="T69" fmla="*/ 102 h 160"/>
                <a:gd name="T70" fmla="*/ 115 w 256"/>
                <a:gd name="T71" fmla="*/ 99 h 160"/>
                <a:gd name="T72" fmla="*/ 115 w 256"/>
                <a:gd name="T73" fmla="*/ 111 h 160"/>
                <a:gd name="T74" fmla="*/ 121 w 256"/>
                <a:gd name="T75" fmla="*/ 127 h 160"/>
                <a:gd name="T76" fmla="*/ 140 w 256"/>
                <a:gd name="T77" fmla="*/ 131 h 160"/>
                <a:gd name="T78" fmla="*/ 158 w 256"/>
                <a:gd name="T79" fmla="*/ 134 h 160"/>
                <a:gd name="T80" fmla="*/ 176 w 256"/>
                <a:gd name="T81" fmla="*/ 137 h 160"/>
                <a:gd name="T82" fmla="*/ 182 w 256"/>
                <a:gd name="T83" fmla="*/ 153 h 160"/>
                <a:gd name="T84" fmla="*/ 182 w 256"/>
                <a:gd name="T85" fmla="*/ 159 h 160"/>
                <a:gd name="T86" fmla="*/ 194 w 256"/>
                <a:gd name="T87" fmla="*/ 153 h 160"/>
                <a:gd name="T88" fmla="*/ 200 w 256"/>
                <a:gd name="T89" fmla="*/ 146 h 1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6"/>
                <a:gd name="T136" fmla="*/ 0 h 160"/>
                <a:gd name="T137" fmla="*/ 256 w 256"/>
                <a:gd name="T138" fmla="*/ 160 h 1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6" h="160">
                  <a:moveTo>
                    <a:pt x="200" y="146"/>
                  </a:moveTo>
                  <a:lnTo>
                    <a:pt x="194" y="137"/>
                  </a:lnTo>
                  <a:lnTo>
                    <a:pt x="194" y="127"/>
                  </a:lnTo>
                  <a:lnTo>
                    <a:pt x="194" y="121"/>
                  </a:lnTo>
                  <a:lnTo>
                    <a:pt x="200" y="118"/>
                  </a:lnTo>
                  <a:lnTo>
                    <a:pt x="212" y="118"/>
                  </a:lnTo>
                  <a:lnTo>
                    <a:pt x="219" y="115"/>
                  </a:lnTo>
                  <a:lnTo>
                    <a:pt x="237" y="105"/>
                  </a:lnTo>
                  <a:lnTo>
                    <a:pt x="249" y="92"/>
                  </a:lnTo>
                  <a:lnTo>
                    <a:pt x="255" y="83"/>
                  </a:lnTo>
                  <a:lnTo>
                    <a:pt x="255" y="76"/>
                  </a:lnTo>
                  <a:lnTo>
                    <a:pt x="255" y="67"/>
                  </a:lnTo>
                  <a:lnTo>
                    <a:pt x="255" y="60"/>
                  </a:lnTo>
                  <a:lnTo>
                    <a:pt x="255" y="54"/>
                  </a:lnTo>
                  <a:lnTo>
                    <a:pt x="255" y="48"/>
                  </a:lnTo>
                  <a:lnTo>
                    <a:pt x="249" y="41"/>
                  </a:lnTo>
                  <a:lnTo>
                    <a:pt x="237" y="35"/>
                  </a:lnTo>
                  <a:lnTo>
                    <a:pt x="219" y="28"/>
                  </a:lnTo>
                  <a:lnTo>
                    <a:pt x="206" y="19"/>
                  </a:lnTo>
                  <a:lnTo>
                    <a:pt x="200" y="12"/>
                  </a:lnTo>
                  <a:lnTo>
                    <a:pt x="194" y="12"/>
                  </a:lnTo>
                  <a:lnTo>
                    <a:pt x="182" y="9"/>
                  </a:lnTo>
                  <a:lnTo>
                    <a:pt x="176" y="6"/>
                  </a:lnTo>
                  <a:lnTo>
                    <a:pt x="170" y="3"/>
                  </a:lnTo>
                  <a:lnTo>
                    <a:pt x="158" y="3"/>
                  </a:lnTo>
                  <a:lnTo>
                    <a:pt x="152" y="3"/>
                  </a:lnTo>
                  <a:lnTo>
                    <a:pt x="146" y="6"/>
                  </a:lnTo>
                  <a:lnTo>
                    <a:pt x="140" y="6"/>
                  </a:lnTo>
                  <a:lnTo>
                    <a:pt x="140" y="3"/>
                  </a:lnTo>
                  <a:lnTo>
                    <a:pt x="134" y="0"/>
                  </a:lnTo>
                  <a:lnTo>
                    <a:pt x="121" y="3"/>
                  </a:lnTo>
                  <a:lnTo>
                    <a:pt x="109" y="3"/>
                  </a:lnTo>
                  <a:lnTo>
                    <a:pt x="91" y="3"/>
                  </a:lnTo>
                  <a:lnTo>
                    <a:pt x="85" y="6"/>
                  </a:lnTo>
                  <a:lnTo>
                    <a:pt x="79" y="6"/>
                  </a:lnTo>
                  <a:lnTo>
                    <a:pt x="73" y="3"/>
                  </a:lnTo>
                  <a:lnTo>
                    <a:pt x="67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3" y="16"/>
                  </a:lnTo>
                  <a:lnTo>
                    <a:pt x="43" y="22"/>
                  </a:lnTo>
                  <a:lnTo>
                    <a:pt x="43" y="28"/>
                  </a:lnTo>
                  <a:lnTo>
                    <a:pt x="43" y="35"/>
                  </a:lnTo>
                  <a:lnTo>
                    <a:pt x="36" y="35"/>
                  </a:lnTo>
                  <a:lnTo>
                    <a:pt x="30" y="38"/>
                  </a:lnTo>
                  <a:lnTo>
                    <a:pt x="24" y="38"/>
                  </a:lnTo>
                  <a:lnTo>
                    <a:pt x="18" y="41"/>
                  </a:lnTo>
                  <a:lnTo>
                    <a:pt x="18" y="44"/>
                  </a:lnTo>
                  <a:lnTo>
                    <a:pt x="12" y="54"/>
                  </a:lnTo>
                  <a:lnTo>
                    <a:pt x="6" y="60"/>
                  </a:lnTo>
                  <a:lnTo>
                    <a:pt x="0" y="63"/>
                  </a:lnTo>
                  <a:lnTo>
                    <a:pt x="6" y="70"/>
                  </a:lnTo>
                  <a:lnTo>
                    <a:pt x="12" y="73"/>
                  </a:lnTo>
                  <a:lnTo>
                    <a:pt x="24" y="70"/>
                  </a:lnTo>
                  <a:lnTo>
                    <a:pt x="36" y="70"/>
                  </a:lnTo>
                  <a:lnTo>
                    <a:pt x="49" y="70"/>
                  </a:lnTo>
                  <a:lnTo>
                    <a:pt x="73" y="70"/>
                  </a:lnTo>
                  <a:lnTo>
                    <a:pt x="85" y="70"/>
                  </a:lnTo>
                  <a:lnTo>
                    <a:pt x="91" y="76"/>
                  </a:lnTo>
                  <a:lnTo>
                    <a:pt x="91" y="83"/>
                  </a:lnTo>
                  <a:lnTo>
                    <a:pt x="91" y="92"/>
                  </a:lnTo>
                  <a:lnTo>
                    <a:pt x="85" y="102"/>
                  </a:lnTo>
                  <a:lnTo>
                    <a:pt x="85" y="111"/>
                  </a:lnTo>
                  <a:lnTo>
                    <a:pt x="91" y="111"/>
                  </a:lnTo>
                  <a:lnTo>
                    <a:pt x="97" y="111"/>
                  </a:lnTo>
                  <a:lnTo>
                    <a:pt x="103" y="108"/>
                  </a:lnTo>
                  <a:lnTo>
                    <a:pt x="103" y="105"/>
                  </a:lnTo>
                  <a:lnTo>
                    <a:pt x="103" y="102"/>
                  </a:lnTo>
                  <a:lnTo>
                    <a:pt x="103" y="99"/>
                  </a:lnTo>
                  <a:lnTo>
                    <a:pt x="103" y="102"/>
                  </a:lnTo>
                  <a:lnTo>
                    <a:pt x="109" y="102"/>
                  </a:lnTo>
                  <a:lnTo>
                    <a:pt x="115" y="99"/>
                  </a:lnTo>
                  <a:lnTo>
                    <a:pt x="115" y="102"/>
                  </a:lnTo>
                  <a:lnTo>
                    <a:pt x="115" y="111"/>
                  </a:lnTo>
                  <a:lnTo>
                    <a:pt x="115" y="121"/>
                  </a:lnTo>
                  <a:lnTo>
                    <a:pt x="121" y="127"/>
                  </a:lnTo>
                  <a:lnTo>
                    <a:pt x="127" y="131"/>
                  </a:lnTo>
                  <a:lnTo>
                    <a:pt x="140" y="131"/>
                  </a:lnTo>
                  <a:lnTo>
                    <a:pt x="152" y="131"/>
                  </a:lnTo>
                  <a:lnTo>
                    <a:pt x="158" y="134"/>
                  </a:lnTo>
                  <a:lnTo>
                    <a:pt x="164" y="134"/>
                  </a:lnTo>
                  <a:lnTo>
                    <a:pt x="176" y="137"/>
                  </a:lnTo>
                  <a:lnTo>
                    <a:pt x="182" y="143"/>
                  </a:lnTo>
                  <a:lnTo>
                    <a:pt x="182" y="153"/>
                  </a:lnTo>
                  <a:lnTo>
                    <a:pt x="176" y="156"/>
                  </a:lnTo>
                  <a:lnTo>
                    <a:pt x="182" y="159"/>
                  </a:lnTo>
                  <a:lnTo>
                    <a:pt x="188" y="156"/>
                  </a:lnTo>
                  <a:lnTo>
                    <a:pt x="194" y="153"/>
                  </a:lnTo>
                  <a:lnTo>
                    <a:pt x="200" y="150"/>
                  </a:lnTo>
                  <a:lnTo>
                    <a:pt x="200" y="14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71" name="Freeform 540"/>
            <p:cNvSpPr>
              <a:spLocks/>
            </p:cNvSpPr>
            <p:nvPr/>
          </p:nvSpPr>
          <p:spPr bwMode="auto">
            <a:xfrm>
              <a:off x="2289" y="1890"/>
              <a:ext cx="39" cy="18"/>
            </a:xfrm>
            <a:custGeom>
              <a:avLst/>
              <a:gdLst>
                <a:gd name="T0" fmla="*/ 0 w 53"/>
                <a:gd name="T1" fmla="*/ 18 h 19"/>
                <a:gd name="T2" fmla="*/ 19 w 53"/>
                <a:gd name="T3" fmla="*/ 14 h 19"/>
                <a:gd name="T4" fmla="*/ 37 w 53"/>
                <a:gd name="T5" fmla="*/ 14 h 19"/>
                <a:gd name="T6" fmla="*/ 52 w 53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9"/>
                <a:gd name="T14" fmla="*/ 53 w 5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9">
                  <a:moveTo>
                    <a:pt x="0" y="18"/>
                  </a:moveTo>
                  <a:lnTo>
                    <a:pt x="19" y="14"/>
                  </a:lnTo>
                  <a:lnTo>
                    <a:pt x="37" y="14"/>
                  </a:lnTo>
                  <a:lnTo>
                    <a:pt x="52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72" name="Freeform 541"/>
            <p:cNvSpPr>
              <a:spLocks/>
            </p:cNvSpPr>
            <p:nvPr/>
          </p:nvSpPr>
          <p:spPr bwMode="auto">
            <a:xfrm>
              <a:off x="2320" y="1913"/>
              <a:ext cx="45" cy="48"/>
            </a:xfrm>
            <a:custGeom>
              <a:avLst/>
              <a:gdLst>
                <a:gd name="T0" fmla="*/ 38 w 62"/>
                <a:gd name="T1" fmla="*/ 52 h 53"/>
                <a:gd name="T2" fmla="*/ 30 w 62"/>
                <a:gd name="T3" fmla="*/ 45 h 53"/>
                <a:gd name="T4" fmla="*/ 19 w 62"/>
                <a:gd name="T5" fmla="*/ 38 h 53"/>
                <a:gd name="T6" fmla="*/ 0 w 62"/>
                <a:gd name="T7" fmla="*/ 21 h 53"/>
                <a:gd name="T8" fmla="*/ 4 w 62"/>
                <a:gd name="T9" fmla="*/ 10 h 53"/>
                <a:gd name="T10" fmla="*/ 23 w 62"/>
                <a:gd name="T11" fmla="*/ 0 h 53"/>
                <a:gd name="T12" fmla="*/ 42 w 62"/>
                <a:gd name="T13" fmla="*/ 3 h 53"/>
                <a:gd name="T14" fmla="*/ 53 w 62"/>
                <a:gd name="T15" fmla="*/ 17 h 53"/>
                <a:gd name="T16" fmla="*/ 61 w 62"/>
                <a:gd name="T17" fmla="*/ 35 h 53"/>
                <a:gd name="T18" fmla="*/ 57 w 62"/>
                <a:gd name="T19" fmla="*/ 4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53"/>
                <a:gd name="T32" fmla="*/ 62 w 62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53">
                  <a:moveTo>
                    <a:pt x="38" y="52"/>
                  </a:moveTo>
                  <a:lnTo>
                    <a:pt x="30" y="45"/>
                  </a:lnTo>
                  <a:lnTo>
                    <a:pt x="19" y="38"/>
                  </a:lnTo>
                  <a:lnTo>
                    <a:pt x="0" y="21"/>
                  </a:lnTo>
                  <a:lnTo>
                    <a:pt x="4" y="10"/>
                  </a:lnTo>
                  <a:lnTo>
                    <a:pt x="23" y="0"/>
                  </a:lnTo>
                  <a:lnTo>
                    <a:pt x="42" y="3"/>
                  </a:lnTo>
                  <a:lnTo>
                    <a:pt x="53" y="17"/>
                  </a:lnTo>
                  <a:lnTo>
                    <a:pt x="61" y="35"/>
                  </a:lnTo>
                  <a:lnTo>
                    <a:pt x="57" y="42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73" name="Line 542"/>
            <p:cNvSpPr>
              <a:spLocks noChangeShapeType="1"/>
            </p:cNvSpPr>
            <p:nvPr/>
          </p:nvSpPr>
          <p:spPr bwMode="auto">
            <a:xfrm flipV="1">
              <a:off x="2338" y="1894"/>
              <a:ext cx="3" cy="22"/>
            </a:xfrm>
            <a:prstGeom prst="line">
              <a:avLst/>
            </a:prstGeom>
            <a:noFill/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79174" name="Freeform 543"/>
            <p:cNvSpPr>
              <a:spLocks/>
            </p:cNvSpPr>
            <p:nvPr/>
          </p:nvSpPr>
          <p:spPr bwMode="auto">
            <a:xfrm>
              <a:off x="2320" y="1823"/>
              <a:ext cx="25" cy="24"/>
            </a:xfrm>
            <a:custGeom>
              <a:avLst/>
              <a:gdLst>
                <a:gd name="T0" fmla="*/ 0 w 35"/>
                <a:gd name="T1" fmla="*/ 25 h 26"/>
                <a:gd name="T2" fmla="*/ 11 w 35"/>
                <a:gd name="T3" fmla="*/ 21 h 26"/>
                <a:gd name="T4" fmla="*/ 23 w 35"/>
                <a:gd name="T5" fmla="*/ 7 h 26"/>
                <a:gd name="T6" fmla="*/ 34 w 3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11" y="21"/>
                  </a:lnTo>
                  <a:lnTo>
                    <a:pt x="23" y="7"/>
                  </a:lnTo>
                  <a:lnTo>
                    <a:pt x="34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75" name="Line 544"/>
            <p:cNvSpPr>
              <a:spLocks noChangeShapeType="1"/>
            </p:cNvSpPr>
            <p:nvPr/>
          </p:nvSpPr>
          <p:spPr bwMode="auto">
            <a:xfrm flipV="1">
              <a:off x="2369" y="1967"/>
              <a:ext cx="17" cy="10"/>
            </a:xfrm>
            <a:prstGeom prst="line">
              <a:avLst/>
            </a:prstGeom>
            <a:noFill/>
            <a:ln w="12700">
              <a:solidFill>
                <a:srgbClr val="25221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79176" name="Freeform 545"/>
            <p:cNvSpPr>
              <a:spLocks/>
            </p:cNvSpPr>
            <p:nvPr/>
          </p:nvSpPr>
          <p:spPr bwMode="auto">
            <a:xfrm>
              <a:off x="2571" y="1941"/>
              <a:ext cx="89" cy="18"/>
            </a:xfrm>
            <a:custGeom>
              <a:avLst/>
              <a:gdLst>
                <a:gd name="T0" fmla="*/ 0 w 120"/>
                <a:gd name="T1" fmla="*/ 3 h 20"/>
                <a:gd name="T2" fmla="*/ 19 w 120"/>
                <a:gd name="T3" fmla="*/ 0 h 20"/>
                <a:gd name="T4" fmla="*/ 44 w 120"/>
                <a:gd name="T5" fmla="*/ 0 h 20"/>
                <a:gd name="T6" fmla="*/ 44 w 120"/>
                <a:gd name="T7" fmla="*/ 3 h 20"/>
                <a:gd name="T8" fmla="*/ 50 w 120"/>
                <a:gd name="T9" fmla="*/ 3 h 20"/>
                <a:gd name="T10" fmla="*/ 56 w 120"/>
                <a:gd name="T11" fmla="*/ 6 h 20"/>
                <a:gd name="T12" fmla="*/ 56 w 120"/>
                <a:gd name="T13" fmla="*/ 9 h 20"/>
                <a:gd name="T14" fmla="*/ 69 w 120"/>
                <a:gd name="T15" fmla="*/ 9 h 20"/>
                <a:gd name="T16" fmla="*/ 81 w 120"/>
                <a:gd name="T17" fmla="*/ 13 h 20"/>
                <a:gd name="T18" fmla="*/ 88 w 120"/>
                <a:gd name="T19" fmla="*/ 13 h 20"/>
                <a:gd name="T20" fmla="*/ 94 w 120"/>
                <a:gd name="T21" fmla="*/ 13 h 20"/>
                <a:gd name="T22" fmla="*/ 100 w 120"/>
                <a:gd name="T23" fmla="*/ 16 h 20"/>
                <a:gd name="T24" fmla="*/ 106 w 120"/>
                <a:gd name="T25" fmla="*/ 19 h 20"/>
                <a:gd name="T26" fmla="*/ 113 w 120"/>
                <a:gd name="T27" fmla="*/ 19 h 20"/>
                <a:gd name="T28" fmla="*/ 113 w 120"/>
                <a:gd name="T29" fmla="*/ 16 h 20"/>
                <a:gd name="T30" fmla="*/ 119 w 120"/>
                <a:gd name="T31" fmla="*/ 16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20"/>
                <a:gd name="T50" fmla="*/ 120 w 120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20">
                  <a:moveTo>
                    <a:pt x="0" y="3"/>
                  </a:moveTo>
                  <a:lnTo>
                    <a:pt x="19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56" y="9"/>
                  </a:lnTo>
                  <a:lnTo>
                    <a:pt x="69" y="9"/>
                  </a:lnTo>
                  <a:lnTo>
                    <a:pt x="81" y="13"/>
                  </a:lnTo>
                  <a:lnTo>
                    <a:pt x="88" y="13"/>
                  </a:lnTo>
                  <a:lnTo>
                    <a:pt x="94" y="13"/>
                  </a:lnTo>
                  <a:lnTo>
                    <a:pt x="100" y="16"/>
                  </a:lnTo>
                  <a:lnTo>
                    <a:pt x="106" y="19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9" y="1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77" name="Freeform 546"/>
            <p:cNvSpPr>
              <a:spLocks/>
            </p:cNvSpPr>
            <p:nvPr/>
          </p:nvSpPr>
          <p:spPr bwMode="auto">
            <a:xfrm>
              <a:off x="2593" y="1951"/>
              <a:ext cx="51" cy="46"/>
            </a:xfrm>
            <a:custGeom>
              <a:avLst/>
              <a:gdLst>
                <a:gd name="T0" fmla="*/ 0 w 69"/>
                <a:gd name="T1" fmla="*/ 49 h 50"/>
                <a:gd name="T2" fmla="*/ 6 w 69"/>
                <a:gd name="T3" fmla="*/ 42 h 50"/>
                <a:gd name="T4" fmla="*/ 12 w 69"/>
                <a:gd name="T5" fmla="*/ 39 h 50"/>
                <a:gd name="T6" fmla="*/ 12 w 69"/>
                <a:gd name="T7" fmla="*/ 36 h 50"/>
                <a:gd name="T8" fmla="*/ 12 w 69"/>
                <a:gd name="T9" fmla="*/ 33 h 50"/>
                <a:gd name="T10" fmla="*/ 18 w 69"/>
                <a:gd name="T11" fmla="*/ 33 h 50"/>
                <a:gd name="T12" fmla="*/ 18 w 69"/>
                <a:gd name="T13" fmla="*/ 26 h 50"/>
                <a:gd name="T14" fmla="*/ 18 w 69"/>
                <a:gd name="T15" fmla="*/ 23 h 50"/>
                <a:gd name="T16" fmla="*/ 24 w 69"/>
                <a:gd name="T17" fmla="*/ 19 h 50"/>
                <a:gd name="T18" fmla="*/ 24 w 69"/>
                <a:gd name="T19" fmla="*/ 16 h 50"/>
                <a:gd name="T20" fmla="*/ 24 w 69"/>
                <a:gd name="T21" fmla="*/ 13 h 50"/>
                <a:gd name="T22" fmla="*/ 31 w 69"/>
                <a:gd name="T23" fmla="*/ 13 h 50"/>
                <a:gd name="T24" fmla="*/ 31 w 69"/>
                <a:gd name="T25" fmla="*/ 9 h 50"/>
                <a:gd name="T26" fmla="*/ 37 w 69"/>
                <a:gd name="T27" fmla="*/ 9 h 50"/>
                <a:gd name="T28" fmla="*/ 43 w 69"/>
                <a:gd name="T29" fmla="*/ 9 h 50"/>
                <a:gd name="T30" fmla="*/ 43 w 69"/>
                <a:gd name="T31" fmla="*/ 6 h 50"/>
                <a:gd name="T32" fmla="*/ 49 w 69"/>
                <a:gd name="T33" fmla="*/ 6 h 50"/>
                <a:gd name="T34" fmla="*/ 49 w 69"/>
                <a:gd name="T35" fmla="*/ 9 h 50"/>
                <a:gd name="T36" fmla="*/ 68 w 69"/>
                <a:gd name="T37" fmla="*/ 9 h 50"/>
                <a:gd name="T38" fmla="*/ 68 w 69"/>
                <a:gd name="T39" fmla="*/ 3 h 50"/>
                <a:gd name="T40" fmla="*/ 62 w 69"/>
                <a:gd name="T41" fmla="*/ 3 h 50"/>
                <a:gd name="T42" fmla="*/ 62 w 69"/>
                <a:gd name="T43" fmla="*/ 0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"/>
                <a:gd name="T67" fmla="*/ 0 h 50"/>
                <a:gd name="T68" fmla="*/ 69 w 69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" h="50">
                  <a:moveTo>
                    <a:pt x="0" y="49"/>
                  </a:moveTo>
                  <a:lnTo>
                    <a:pt x="6" y="42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18" y="33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31" y="13"/>
                  </a:lnTo>
                  <a:lnTo>
                    <a:pt x="31" y="9"/>
                  </a:lnTo>
                  <a:lnTo>
                    <a:pt x="37" y="9"/>
                  </a:lnTo>
                  <a:lnTo>
                    <a:pt x="43" y="9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68" y="9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62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78" name="Freeform 547"/>
            <p:cNvSpPr>
              <a:spLocks/>
            </p:cNvSpPr>
            <p:nvPr/>
          </p:nvSpPr>
          <p:spPr bwMode="auto">
            <a:xfrm>
              <a:off x="2604" y="1979"/>
              <a:ext cx="38" cy="31"/>
            </a:xfrm>
            <a:custGeom>
              <a:avLst/>
              <a:gdLst>
                <a:gd name="T0" fmla="*/ 0 w 51"/>
                <a:gd name="T1" fmla="*/ 0 h 34"/>
                <a:gd name="T2" fmla="*/ 0 w 51"/>
                <a:gd name="T3" fmla="*/ 3 h 34"/>
                <a:gd name="T4" fmla="*/ 6 w 51"/>
                <a:gd name="T5" fmla="*/ 3 h 34"/>
                <a:gd name="T6" fmla="*/ 12 w 51"/>
                <a:gd name="T7" fmla="*/ 3 h 34"/>
                <a:gd name="T8" fmla="*/ 12 w 51"/>
                <a:gd name="T9" fmla="*/ 6 h 34"/>
                <a:gd name="T10" fmla="*/ 19 w 51"/>
                <a:gd name="T11" fmla="*/ 10 h 34"/>
                <a:gd name="T12" fmla="*/ 25 w 51"/>
                <a:gd name="T13" fmla="*/ 10 h 34"/>
                <a:gd name="T14" fmla="*/ 25 w 51"/>
                <a:gd name="T15" fmla="*/ 13 h 34"/>
                <a:gd name="T16" fmla="*/ 25 w 51"/>
                <a:gd name="T17" fmla="*/ 16 h 34"/>
                <a:gd name="T18" fmla="*/ 31 w 51"/>
                <a:gd name="T19" fmla="*/ 16 h 34"/>
                <a:gd name="T20" fmla="*/ 37 w 51"/>
                <a:gd name="T21" fmla="*/ 16 h 34"/>
                <a:gd name="T22" fmla="*/ 37 w 51"/>
                <a:gd name="T23" fmla="*/ 23 h 34"/>
                <a:gd name="T24" fmla="*/ 37 w 51"/>
                <a:gd name="T25" fmla="*/ 20 h 34"/>
                <a:gd name="T26" fmla="*/ 37 w 51"/>
                <a:gd name="T27" fmla="*/ 23 h 34"/>
                <a:gd name="T28" fmla="*/ 44 w 51"/>
                <a:gd name="T29" fmla="*/ 23 h 34"/>
                <a:gd name="T30" fmla="*/ 44 w 51"/>
                <a:gd name="T31" fmla="*/ 26 h 34"/>
                <a:gd name="T32" fmla="*/ 50 w 51"/>
                <a:gd name="T33" fmla="*/ 26 h 34"/>
                <a:gd name="T34" fmla="*/ 50 w 51"/>
                <a:gd name="T35" fmla="*/ 30 h 34"/>
                <a:gd name="T36" fmla="*/ 50 w 51"/>
                <a:gd name="T37" fmla="*/ 33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34"/>
                <a:gd name="T59" fmla="*/ 51 w 51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34">
                  <a:moveTo>
                    <a:pt x="0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37" y="23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50" y="26"/>
                  </a:lnTo>
                  <a:lnTo>
                    <a:pt x="50" y="30"/>
                  </a:lnTo>
                  <a:lnTo>
                    <a:pt x="50" y="33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79" name="Freeform 548"/>
            <p:cNvSpPr>
              <a:spLocks/>
            </p:cNvSpPr>
            <p:nvPr/>
          </p:nvSpPr>
          <p:spPr bwMode="auto">
            <a:xfrm>
              <a:off x="2610" y="2006"/>
              <a:ext cx="19" cy="10"/>
            </a:xfrm>
            <a:custGeom>
              <a:avLst/>
              <a:gdLst>
                <a:gd name="T0" fmla="*/ 0 w 26"/>
                <a:gd name="T1" fmla="*/ 3 h 11"/>
                <a:gd name="T2" fmla="*/ 6 w 26"/>
                <a:gd name="T3" fmla="*/ 3 h 11"/>
                <a:gd name="T4" fmla="*/ 6 w 26"/>
                <a:gd name="T5" fmla="*/ 0 h 11"/>
                <a:gd name="T6" fmla="*/ 13 w 26"/>
                <a:gd name="T7" fmla="*/ 0 h 11"/>
                <a:gd name="T8" fmla="*/ 25 w 26"/>
                <a:gd name="T9" fmla="*/ 0 h 11"/>
                <a:gd name="T10" fmla="*/ 25 w 26"/>
                <a:gd name="T11" fmla="*/ 3 h 11"/>
                <a:gd name="T12" fmla="*/ 25 w 26"/>
                <a:gd name="T13" fmla="*/ 1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1"/>
                <a:gd name="T23" fmla="*/ 26 w 26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1">
                  <a:moveTo>
                    <a:pt x="0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5" y="1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0" name="Freeform 549"/>
            <p:cNvSpPr>
              <a:spLocks/>
            </p:cNvSpPr>
            <p:nvPr/>
          </p:nvSpPr>
          <p:spPr bwMode="auto">
            <a:xfrm>
              <a:off x="1128" y="2696"/>
              <a:ext cx="152" cy="201"/>
            </a:xfrm>
            <a:custGeom>
              <a:avLst/>
              <a:gdLst>
                <a:gd name="T0" fmla="*/ 3 w 206"/>
                <a:gd name="T1" fmla="*/ 102 h 220"/>
                <a:gd name="T2" fmla="*/ 16 w 206"/>
                <a:gd name="T3" fmla="*/ 97 h 220"/>
                <a:gd name="T4" fmla="*/ 26 w 206"/>
                <a:gd name="T5" fmla="*/ 92 h 220"/>
                <a:gd name="T6" fmla="*/ 32 w 206"/>
                <a:gd name="T7" fmla="*/ 78 h 220"/>
                <a:gd name="T8" fmla="*/ 26 w 206"/>
                <a:gd name="T9" fmla="*/ 73 h 220"/>
                <a:gd name="T10" fmla="*/ 26 w 206"/>
                <a:gd name="T11" fmla="*/ 58 h 220"/>
                <a:gd name="T12" fmla="*/ 29 w 206"/>
                <a:gd name="T13" fmla="*/ 48 h 220"/>
                <a:gd name="T14" fmla="*/ 19 w 206"/>
                <a:gd name="T15" fmla="*/ 19 h 220"/>
                <a:gd name="T16" fmla="*/ 42 w 206"/>
                <a:gd name="T17" fmla="*/ 19 h 220"/>
                <a:gd name="T18" fmla="*/ 52 w 206"/>
                <a:gd name="T19" fmla="*/ 9 h 220"/>
                <a:gd name="T20" fmla="*/ 68 w 206"/>
                <a:gd name="T21" fmla="*/ 9 h 220"/>
                <a:gd name="T22" fmla="*/ 78 w 206"/>
                <a:gd name="T23" fmla="*/ 0 h 220"/>
                <a:gd name="T24" fmla="*/ 84 w 206"/>
                <a:gd name="T25" fmla="*/ 9 h 220"/>
                <a:gd name="T26" fmla="*/ 81 w 206"/>
                <a:gd name="T27" fmla="*/ 24 h 220"/>
                <a:gd name="T28" fmla="*/ 97 w 206"/>
                <a:gd name="T29" fmla="*/ 43 h 220"/>
                <a:gd name="T30" fmla="*/ 124 w 206"/>
                <a:gd name="T31" fmla="*/ 48 h 220"/>
                <a:gd name="T32" fmla="*/ 127 w 206"/>
                <a:gd name="T33" fmla="*/ 58 h 220"/>
                <a:gd name="T34" fmla="*/ 143 w 206"/>
                <a:gd name="T35" fmla="*/ 68 h 220"/>
                <a:gd name="T36" fmla="*/ 156 w 206"/>
                <a:gd name="T37" fmla="*/ 73 h 220"/>
                <a:gd name="T38" fmla="*/ 166 w 206"/>
                <a:gd name="T39" fmla="*/ 92 h 220"/>
                <a:gd name="T40" fmla="*/ 192 w 206"/>
                <a:gd name="T41" fmla="*/ 102 h 220"/>
                <a:gd name="T42" fmla="*/ 195 w 206"/>
                <a:gd name="T43" fmla="*/ 112 h 220"/>
                <a:gd name="T44" fmla="*/ 202 w 206"/>
                <a:gd name="T45" fmla="*/ 117 h 220"/>
                <a:gd name="T46" fmla="*/ 205 w 206"/>
                <a:gd name="T47" fmla="*/ 131 h 220"/>
                <a:gd name="T48" fmla="*/ 202 w 206"/>
                <a:gd name="T49" fmla="*/ 165 h 220"/>
                <a:gd name="T50" fmla="*/ 195 w 206"/>
                <a:gd name="T51" fmla="*/ 170 h 220"/>
                <a:gd name="T52" fmla="*/ 176 w 206"/>
                <a:gd name="T53" fmla="*/ 161 h 220"/>
                <a:gd name="T54" fmla="*/ 156 w 206"/>
                <a:gd name="T55" fmla="*/ 165 h 220"/>
                <a:gd name="T56" fmla="*/ 133 w 206"/>
                <a:gd name="T57" fmla="*/ 180 h 220"/>
                <a:gd name="T58" fmla="*/ 124 w 206"/>
                <a:gd name="T59" fmla="*/ 204 h 220"/>
                <a:gd name="T60" fmla="*/ 111 w 206"/>
                <a:gd name="T61" fmla="*/ 200 h 220"/>
                <a:gd name="T62" fmla="*/ 94 w 206"/>
                <a:gd name="T63" fmla="*/ 214 h 220"/>
                <a:gd name="T64" fmla="*/ 91 w 206"/>
                <a:gd name="T65" fmla="*/ 204 h 220"/>
                <a:gd name="T66" fmla="*/ 68 w 206"/>
                <a:gd name="T67" fmla="*/ 200 h 220"/>
                <a:gd name="T68" fmla="*/ 62 w 206"/>
                <a:gd name="T69" fmla="*/ 209 h 220"/>
                <a:gd name="T70" fmla="*/ 52 w 206"/>
                <a:gd name="T71" fmla="*/ 214 h 220"/>
                <a:gd name="T72" fmla="*/ 45 w 206"/>
                <a:gd name="T73" fmla="*/ 219 h 220"/>
                <a:gd name="T74" fmla="*/ 39 w 206"/>
                <a:gd name="T75" fmla="*/ 195 h 220"/>
                <a:gd name="T76" fmla="*/ 36 w 206"/>
                <a:gd name="T77" fmla="*/ 165 h 220"/>
                <a:gd name="T78" fmla="*/ 32 w 206"/>
                <a:gd name="T79" fmla="*/ 151 h 220"/>
                <a:gd name="T80" fmla="*/ 10 w 206"/>
                <a:gd name="T81" fmla="*/ 131 h 220"/>
                <a:gd name="T82" fmla="*/ 3 w 206"/>
                <a:gd name="T83" fmla="*/ 117 h 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6"/>
                <a:gd name="T127" fmla="*/ 0 h 220"/>
                <a:gd name="T128" fmla="*/ 206 w 206"/>
                <a:gd name="T129" fmla="*/ 220 h 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6" h="220">
                  <a:moveTo>
                    <a:pt x="0" y="107"/>
                  </a:moveTo>
                  <a:lnTo>
                    <a:pt x="3" y="102"/>
                  </a:lnTo>
                  <a:lnTo>
                    <a:pt x="6" y="97"/>
                  </a:lnTo>
                  <a:lnTo>
                    <a:pt x="16" y="97"/>
                  </a:lnTo>
                  <a:lnTo>
                    <a:pt x="23" y="92"/>
                  </a:lnTo>
                  <a:lnTo>
                    <a:pt x="26" y="92"/>
                  </a:lnTo>
                  <a:lnTo>
                    <a:pt x="32" y="87"/>
                  </a:lnTo>
                  <a:lnTo>
                    <a:pt x="32" y="78"/>
                  </a:lnTo>
                  <a:lnTo>
                    <a:pt x="29" y="73"/>
                  </a:lnTo>
                  <a:lnTo>
                    <a:pt x="26" y="73"/>
                  </a:lnTo>
                  <a:lnTo>
                    <a:pt x="26" y="68"/>
                  </a:lnTo>
                  <a:lnTo>
                    <a:pt x="26" y="58"/>
                  </a:lnTo>
                  <a:lnTo>
                    <a:pt x="29" y="53"/>
                  </a:lnTo>
                  <a:lnTo>
                    <a:pt x="29" y="48"/>
                  </a:lnTo>
                  <a:lnTo>
                    <a:pt x="29" y="39"/>
                  </a:lnTo>
                  <a:lnTo>
                    <a:pt x="19" y="19"/>
                  </a:lnTo>
                  <a:lnTo>
                    <a:pt x="39" y="19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52" y="9"/>
                  </a:lnTo>
                  <a:lnTo>
                    <a:pt x="62" y="9"/>
                  </a:lnTo>
                  <a:lnTo>
                    <a:pt x="68" y="9"/>
                  </a:lnTo>
                  <a:lnTo>
                    <a:pt x="75" y="4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9"/>
                  </a:lnTo>
                  <a:lnTo>
                    <a:pt x="84" y="14"/>
                  </a:lnTo>
                  <a:lnTo>
                    <a:pt x="81" y="24"/>
                  </a:lnTo>
                  <a:lnTo>
                    <a:pt x="84" y="34"/>
                  </a:lnTo>
                  <a:lnTo>
                    <a:pt x="97" y="43"/>
                  </a:lnTo>
                  <a:lnTo>
                    <a:pt x="114" y="48"/>
                  </a:lnTo>
                  <a:lnTo>
                    <a:pt x="124" y="48"/>
                  </a:lnTo>
                  <a:lnTo>
                    <a:pt x="124" y="53"/>
                  </a:lnTo>
                  <a:lnTo>
                    <a:pt x="127" y="58"/>
                  </a:lnTo>
                  <a:lnTo>
                    <a:pt x="133" y="63"/>
                  </a:lnTo>
                  <a:lnTo>
                    <a:pt x="143" y="68"/>
                  </a:lnTo>
                  <a:lnTo>
                    <a:pt x="146" y="68"/>
                  </a:lnTo>
                  <a:lnTo>
                    <a:pt x="156" y="73"/>
                  </a:lnTo>
                  <a:lnTo>
                    <a:pt x="163" y="82"/>
                  </a:lnTo>
                  <a:lnTo>
                    <a:pt x="166" y="92"/>
                  </a:lnTo>
                  <a:lnTo>
                    <a:pt x="192" y="97"/>
                  </a:lnTo>
                  <a:lnTo>
                    <a:pt x="192" y="102"/>
                  </a:lnTo>
                  <a:lnTo>
                    <a:pt x="192" y="112"/>
                  </a:lnTo>
                  <a:lnTo>
                    <a:pt x="195" y="112"/>
                  </a:lnTo>
                  <a:lnTo>
                    <a:pt x="198" y="112"/>
                  </a:lnTo>
                  <a:lnTo>
                    <a:pt x="202" y="117"/>
                  </a:lnTo>
                  <a:lnTo>
                    <a:pt x="205" y="126"/>
                  </a:lnTo>
                  <a:lnTo>
                    <a:pt x="205" y="131"/>
                  </a:lnTo>
                  <a:lnTo>
                    <a:pt x="205" y="151"/>
                  </a:lnTo>
                  <a:lnTo>
                    <a:pt x="202" y="165"/>
                  </a:lnTo>
                  <a:lnTo>
                    <a:pt x="198" y="175"/>
                  </a:lnTo>
                  <a:lnTo>
                    <a:pt x="195" y="170"/>
                  </a:lnTo>
                  <a:lnTo>
                    <a:pt x="189" y="165"/>
                  </a:lnTo>
                  <a:lnTo>
                    <a:pt x="176" y="161"/>
                  </a:lnTo>
                  <a:lnTo>
                    <a:pt x="159" y="161"/>
                  </a:lnTo>
                  <a:lnTo>
                    <a:pt x="156" y="165"/>
                  </a:lnTo>
                  <a:lnTo>
                    <a:pt x="146" y="170"/>
                  </a:lnTo>
                  <a:lnTo>
                    <a:pt x="133" y="180"/>
                  </a:lnTo>
                  <a:lnTo>
                    <a:pt x="127" y="195"/>
                  </a:lnTo>
                  <a:lnTo>
                    <a:pt x="124" y="204"/>
                  </a:lnTo>
                  <a:lnTo>
                    <a:pt x="117" y="200"/>
                  </a:lnTo>
                  <a:lnTo>
                    <a:pt x="111" y="200"/>
                  </a:lnTo>
                  <a:lnTo>
                    <a:pt x="101" y="204"/>
                  </a:lnTo>
                  <a:lnTo>
                    <a:pt x="94" y="214"/>
                  </a:lnTo>
                  <a:lnTo>
                    <a:pt x="94" y="209"/>
                  </a:lnTo>
                  <a:lnTo>
                    <a:pt x="91" y="204"/>
                  </a:lnTo>
                  <a:lnTo>
                    <a:pt x="88" y="200"/>
                  </a:lnTo>
                  <a:lnTo>
                    <a:pt x="68" y="200"/>
                  </a:lnTo>
                  <a:lnTo>
                    <a:pt x="68" y="204"/>
                  </a:lnTo>
                  <a:lnTo>
                    <a:pt x="62" y="209"/>
                  </a:lnTo>
                  <a:lnTo>
                    <a:pt x="58" y="214"/>
                  </a:lnTo>
                  <a:lnTo>
                    <a:pt x="52" y="214"/>
                  </a:lnTo>
                  <a:lnTo>
                    <a:pt x="49" y="219"/>
                  </a:lnTo>
                  <a:lnTo>
                    <a:pt x="45" y="219"/>
                  </a:lnTo>
                  <a:lnTo>
                    <a:pt x="45" y="214"/>
                  </a:lnTo>
                  <a:lnTo>
                    <a:pt x="39" y="195"/>
                  </a:lnTo>
                  <a:lnTo>
                    <a:pt x="36" y="170"/>
                  </a:lnTo>
                  <a:lnTo>
                    <a:pt x="36" y="165"/>
                  </a:lnTo>
                  <a:lnTo>
                    <a:pt x="36" y="161"/>
                  </a:lnTo>
                  <a:lnTo>
                    <a:pt x="32" y="151"/>
                  </a:lnTo>
                  <a:lnTo>
                    <a:pt x="26" y="146"/>
                  </a:lnTo>
                  <a:lnTo>
                    <a:pt x="10" y="131"/>
                  </a:lnTo>
                  <a:lnTo>
                    <a:pt x="6" y="122"/>
                  </a:lnTo>
                  <a:lnTo>
                    <a:pt x="3" y="117"/>
                  </a:lnTo>
                  <a:lnTo>
                    <a:pt x="0" y="107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1" name="Freeform 550"/>
            <p:cNvSpPr>
              <a:spLocks/>
            </p:cNvSpPr>
            <p:nvPr/>
          </p:nvSpPr>
          <p:spPr bwMode="auto">
            <a:xfrm>
              <a:off x="1000" y="2558"/>
              <a:ext cx="153" cy="241"/>
            </a:xfrm>
            <a:custGeom>
              <a:avLst/>
              <a:gdLst>
                <a:gd name="T0" fmla="*/ 86 w 207"/>
                <a:gd name="T1" fmla="*/ 235 h 264"/>
                <a:gd name="T2" fmla="*/ 77 w 207"/>
                <a:gd name="T3" fmla="*/ 216 h 264"/>
                <a:gd name="T4" fmla="*/ 71 w 207"/>
                <a:gd name="T5" fmla="*/ 202 h 264"/>
                <a:gd name="T6" fmla="*/ 53 w 207"/>
                <a:gd name="T7" fmla="*/ 169 h 264"/>
                <a:gd name="T8" fmla="*/ 41 w 207"/>
                <a:gd name="T9" fmla="*/ 145 h 264"/>
                <a:gd name="T10" fmla="*/ 18 w 207"/>
                <a:gd name="T11" fmla="*/ 117 h 264"/>
                <a:gd name="T12" fmla="*/ 3 w 207"/>
                <a:gd name="T13" fmla="*/ 98 h 264"/>
                <a:gd name="T14" fmla="*/ 3 w 207"/>
                <a:gd name="T15" fmla="*/ 89 h 264"/>
                <a:gd name="T16" fmla="*/ 3 w 207"/>
                <a:gd name="T17" fmla="*/ 84 h 264"/>
                <a:gd name="T18" fmla="*/ 3 w 207"/>
                <a:gd name="T19" fmla="*/ 75 h 264"/>
                <a:gd name="T20" fmla="*/ 12 w 207"/>
                <a:gd name="T21" fmla="*/ 66 h 264"/>
                <a:gd name="T22" fmla="*/ 18 w 207"/>
                <a:gd name="T23" fmla="*/ 75 h 264"/>
                <a:gd name="T24" fmla="*/ 35 w 207"/>
                <a:gd name="T25" fmla="*/ 75 h 264"/>
                <a:gd name="T26" fmla="*/ 41 w 207"/>
                <a:gd name="T27" fmla="*/ 70 h 264"/>
                <a:gd name="T28" fmla="*/ 44 w 207"/>
                <a:gd name="T29" fmla="*/ 56 h 264"/>
                <a:gd name="T30" fmla="*/ 53 w 207"/>
                <a:gd name="T31" fmla="*/ 51 h 264"/>
                <a:gd name="T32" fmla="*/ 83 w 207"/>
                <a:gd name="T33" fmla="*/ 33 h 264"/>
                <a:gd name="T34" fmla="*/ 95 w 207"/>
                <a:gd name="T35" fmla="*/ 14 h 264"/>
                <a:gd name="T36" fmla="*/ 95 w 207"/>
                <a:gd name="T37" fmla="*/ 4 h 264"/>
                <a:gd name="T38" fmla="*/ 101 w 207"/>
                <a:gd name="T39" fmla="*/ 4 h 264"/>
                <a:gd name="T40" fmla="*/ 113 w 207"/>
                <a:gd name="T41" fmla="*/ 9 h 264"/>
                <a:gd name="T42" fmla="*/ 134 w 207"/>
                <a:gd name="T43" fmla="*/ 19 h 264"/>
                <a:gd name="T44" fmla="*/ 143 w 207"/>
                <a:gd name="T45" fmla="*/ 28 h 264"/>
                <a:gd name="T46" fmla="*/ 149 w 207"/>
                <a:gd name="T47" fmla="*/ 37 h 264"/>
                <a:gd name="T48" fmla="*/ 164 w 207"/>
                <a:gd name="T49" fmla="*/ 37 h 264"/>
                <a:gd name="T50" fmla="*/ 176 w 207"/>
                <a:gd name="T51" fmla="*/ 37 h 264"/>
                <a:gd name="T52" fmla="*/ 185 w 207"/>
                <a:gd name="T53" fmla="*/ 47 h 264"/>
                <a:gd name="T54" fmla="*/ 188 w 207"/>
                <a:gd name="T55" fmla="*/ 66 h 264"/>
                <a:gd name="T56" fmla="*/ 182 w 207"/>
                <a:gd name="T57" fmla="*/ 70 h 264"/>
                <a:gd name="T58" fmla="*/ 170 w 207"/>
                <a:gd name="T59" fmla="*/ 70 h 264"/>
                <a:gd name="T60" fmla="*/ 158 w 207"/>
                <a:gd name="T61" fmla="*/ 75 h 264"/>
                <a:gd name="T62" fmla="*/ 140 w 207"/>
                <a:gd name="T63" fmla="*/ 89 h 264"/>
                <a:gd name="T64" fmla="*/ 137 w 207"/>
                <a:gd name="T65" fmla="*/ 103 h 264"/>
                <a:gd name="T66" fmla="*/ 131 w 207"/>
                <a:gd name="T67" fmla="*/ 113 h 264"/>
                <a:gd name="T68" fmla="*/ 128 w 207"/>
                <a:gd name="T69" fmla="*/ 131 h 264"/>
                <a:gd name="T70" fmla="*/ 131 w 207"/>
                <a:gd name="T71" fmla="*/ 141 h 264"/>
                <a:gd name="T72" fmla="*/ 131 w 207"/>
                <a:gd name="T73" fmla="*/ 145 h 264"/>
                <a:gd name="T74" fmla="*/ 137 w 207"/>
                <a:gd name="T75" fmla="*/ 145 h 264"/>
                <a:gd name="T76" fmla="*/ 146 w 207"/>
                <a:gd name="T77" fmla="*/ 145 h 264"/>
                <a:gd name="T78" fmla="*/ 158 w 207"/>
                <a:gd name="T79" fmla="*/ 150 h 264"/>
                <a:gd name="T80" fmla="*/ 164 w 207"/>
                <a:gd name="T81" fmla="*/ 150 h 264"/>
                <a:gd name="T82" fmla="*/ 173 w 207"/>
                <a:gd name="T83" fmla="*/ 145 h 264"/>
                <a:gd name="T84" fmla="*/ 173 w 207"/>
                <a:gd name="T85" fmla="*/ 169 h 264"/>
                <a:gd name="T86" fmla="*/ 185 w 207"/>
                <a:gd name="T87" fmla="*/ 174 h 264"/>
                <a:gd name="T88" fmla="*/ 191 w 207"/>
                <a:gd name="T89" fmla="*/ 174 h 264"/>
                <a:gd name="T90" fmla="*/ 203 w 207"/>
                <a:gd name="T91" fmla="*/ 197 h 264"/>
                <a:gd name="T92" fmla="*/ 200 w 207"/>
                <a:gd name="T93" fmla="*/ 207 h 264"/>
                <a:gd name="T94" fmla="*/ 200 w 207"/>
                <a:gd name="T95" fmla="*/ 225 h 264"/>
                <a:gd name="T96" fmla="*/ 206 w 207"/>
                <a:gd name="T97" fmla="*/ 230 h 264"/>
                <a:gd name="T98" fmla="*/ 200 w 207"/>
                <a:gd name="T99" fmla="*/ 239 h 264"/>
                <a:gd name="T100" fmla="*/ 191 w 207"/>
                <a:gd name="T101" fmla="*/ 244 h 264"/>
                <a:gd name="T102" fmla="*/ 176 w 207"/>
                <a:gd name="T103" fmla="*/ 254 h 264"/>
                <a:gd name="T104" fmla="*/ 161 w 207"/>
                <a:gd name="T105" fmla="*/ 258 h 264"/>
                <a:gd name="T106" fmla="*/ 146 w 207"/>
                <a:gd name="T107" fmla="*/ 263 h 264"/>
                <a:gd name="T108" fmla="*/ 134 w 207"/>
                <a:gd name="T109" fmla="*/ 263 h 264"/>
                <a:gd name="T110" fmla="*/ 113 w 207"/>
                <a:gd name="T111" fmla="*/ 254 h 264"/>
                <a:gd name="T112" fmla="*/ 95 w 207"/>
                <a:gd name="T113" fmla="*/ 244 h 2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7"/>
                <a:gd name="T172" fmla="*/ 0 h 264"/>
                <a:gd name="T173" fmla="*/ 207 w 207"/>
                <a:gd name="T174" fmla="*/ 264 h 2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7" h="264">
                  <a:moveTo>
                    <a:pt x="95" y="244"/>
                  </a:moveTo>
                  <a:lnTo>
                    <a:pt x="86" y="235"/>
                  </a:lnTo>
                  <a:lnTo>
                    <a:pt x="80" y="225"/>
                  </a:lnTo>
                  <a:lnTo>
                    <a:pt x="77" y="216"/>
                  </a:lnTo>
                  <a:lnTo>
                    <a:pt x="74" y="211"/>
                  </a:lnTo>
                  <a:lnTo>
                    <a:pt x="71" y="202"/>
                  </a:lnTo>
                  <a:lnTo>
                    <a:pt x="62" y="183"/>
                  </a:lnTo>
                  <a:lnTo>
                    <a:pt x="53" y="169"/>
                  </a:lnTo>
                  <a:lnTo>
                    <a:pt x="50" y="160"/>
                  </a:lnTo>
                  <a:lnTo>
                    <a:pt x="41" y="145"/>
                  </a:lnTo>
                  <a:lnTo>
                    <a:pt x="29" y="131"/>
                  </a:lnTo>
                  <a:lnTo>
                    <a:pt x="18" y="117"/>
                  </a:lnTo>
                  <a:lnTo>
                    <a:pt x="9" y="103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3" y="89"/>
                  </a:lnTo>
                  <a:lnTo>
                    <a:pt x="6" y="84"/>
                  </a:lnTo>
                  <a:lnTo>
                    <a:pt x="3" y="84"/>
                  </a:lnTo>
                  <a:lnTo>
                    <a:pt x="0" y="80"/>
                  </a:lnTo>
                  <a:lnTo>
                    <a:pt x="3" y="75"/>
                  </a:lnTo>
                  <a:lnTo>
                    <a:pt x="6" y="70"/>
                  </a:lnTo>
                  <a:lnTo>
                    <a:pt x="12" y="66"/>
                  </a:lnTo>
                  <a:lnTo>
                    <a:pt x="15" y="70"/>
                  </a:lnTo>
                  <a:lnTo>
                    <a:pt x="18" y="75"/>
                  </a:lnTo>
                  <a:lnTo>
                    <a:pt x="29" y="70"/>
                  </a:lnTo>
                  <a:lnTo>
                    <a:pt x="35" y="75"/>
                  </a:lnTo>
                  <a:lnTo>
                    <a:pt x="38" y="75"/>
                  </a:lnTo>
                  <a:lnTo>
                    <a:pt x="41" y="70"/>
                  </a:lnTo>
                  <a:lnTo>
                    <a:pt x="44" y="61"/>
                  </a:lnTo>
                  <a:lnTo>
                    <a:pt x="44" y="56"/>
                  </a:lnTo>
                  <a:lnTo>
                    <a:pt x="50" y="51"/>
                  </a:lnTo>
                  <a:lnTo>
                    <a:pt x="53" y="51"/>
                  </a:lnTo>
                  <a:lnTo>
                    <a:pt x="71" y="47"/>
                  </a:lnTo>
                  <a:lnTo>
                    <a:pt x="83" y="33"/>
                  </a:lnTo>
                  <a:lnTo>
                    <a:pt x="92" y="23"/>
                  </a:lnTo>
                  <a:lnTo>
                    <a:pt x="95" y="14"/>
                  </a:lnTo>
                  <a:lnTo>
                    <a:pt x="95" y="9"/>
                  </a:lnTo>
                  <a:lnTo>
                    <a:pt x="95" y="4"/>
                  </a:lnTo>
                  <a:lnTo>
                    <a:pt x="95" y="0"/>
                  </a:lnTo>
                  <a:lnTo>
                    <a:pt x="101" y="4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25" y="14"/>
                  </a:lnTo>
                  <a:lnTo>
                    <a:pt x="134" y="19"/>
                  </a:lnTo>
                  <a:lnTo>
                    <a:pt x="143" y="23"/>
                  </a:lnTo>
                  <a:lnTo>
                    <a:pt x="143" y="28"/>
                  </a:lnTo>
                  <a:lnTo>
                    <a:pt x="143" y="33"/>
                  </a:lnTo>
                  <a:lnTo>
                    <a:pt x="149" y="37"/>
                  </a:lnTo>
                  <a:lnTo>
                    <a:pt x="161" y="37"/>
                  </a:lnTo>
                  <a:lnTo>
                    <a:pt x="164" y="37"/>
                  </a:lnTo>
                  <a:lnTo>
                    <a:pt x="170" y="37"/>
                  </a:lnTo>
                  <a:lnTo>
                    <a:pt x="176" y="37"/>
                  </a:lnTo>
                  <a:lnTo>
                    <a:pt x="182" y="42"/>
                  </a:lnTo>
                  <a:lnTo>
                    <a:pt x="185" y="47"/>
                  </a:lnTo>
                  <a:lnTo>
                    <a:pt x="176" y="66"/>
                  </a:lnTo>
                  <a:lnTo>
                    <a:pt x="188" y="66"/>
                  </a:lnTo>
                  <a:lnTo>
                    <a:pt x="185" y="70"/>
                  </a:lnTo>
                  <a:lnTo>
                    <a:pt x="182" y="70"/>
                  </a:lnTo>
                  <a:lnTo>
                    <a:pt x="176" y="70"/>
                  </a:lnTo>
                  <a:lnTo>
                    <a:pt x="170" y="70"/>
                  </a:lnTo>
                  <a:lnTo>
                    <a:pt x="167" y="70"/>
                  </a:lnTo>
                  <a:lnTo>
                    <a:pt x="158" y="75"/>
                  </a:lnTo>
                  <a:lnTo>
                    <a:pt x="146" y="80"/>
                  </a:lnTo>
                  <a:lnTo>
                    <a:pt x="140" y="89"/>
                  </a:lnTo>
                  <a:lnTo>
                    <a:pt x="140" y="94"/>
                  </a:lnTo>
                  <a:lnTo>
                    <a:pt x="137" y="103"/>
                  </a:lnTo>
                  <a:lnTo>
                    <a:pt x="134" y="103"/>
                  </a:lnTo>
                  <a:lnTo>
                    <a:pt x="131" y="113"/>
                  </a:lnTo>
                  <a:lnTo>
                    <a:pt x="128" y="117"/>
                  </a:lnTo>
                  <a:lnTo>
                    <a:pt x="128" y="131"/>
                  </a:lnTo>
                  <a:lnTo>
                    <a:pt x="128" y="136"/>
                  </a:lnTo>
                  <a:lnTo>
                    <a:pt x="131" y="141"/>
                  </a:lnTo>
                  <a:lnTo>
                    <a:pt x="134" y="145"/>
                  </a:lnTo>
                  <a:lnTo>
                    <a:pt x="131" y="145"/>
                  </a:lnTo>
                  <a:lnTo>
                    <a:pt x="134" y="145"/>
                  </a:lnTo>
                  <a:lnTo>
                    <a:pt x="137" y="145"/>
                  </a:lnTo>
                  <a:lnTo>
                    <a:pt x="143" y="145"/>
                  </a:lnTo>
                  <a:lnTo>
                    <a:pt x="146" y="145"/>
                  </a:lnTo>
                  <a:lnTo>
                    <a:pt x="152" y="150"/>
                  </a:lnTo>
                  <a:lnTo>
                    <a:pt x="158" y="150"/>
                  </a:lnTo>
                  <a:lnTo>
                    <a:pt x="161" y="150"/>
                  </a:lnTo>
                  <a:lnTo>
                    <a:pt x="164" y="150"/>
                  </a:lnTo>
                  <a:lnTo>
                    <a:pt x="170" y="145"/>
                  </a:lnTo>
                  <a:lnTo>
                    <a:pt x="173" y="145"/>
                  </a:lnTo>
                  <a:lnTo>
                    <a:pt x="176" y="141"/>
                  </a:lnTo>
                  <a:lnTo>
                    <a:pt x="173" y="169"/>
                  </a:lnTo>
                  <a:lnTo>
                    <a:pt x="176" y="174"/>
                  </a:lnTo>
                  <a:lnTo>
                    <a:pt x="185" y="174"/>
                  </a:lnTo>
                  <a:lnTo>
                    <a:pt x="188" y="174"/>
                  </a:lnTo>
                  <a:lnTo>
                    <a:pt x="191" y="174"/>
                  </a:lnTo>
                  <a:lnTo>
                    <a:pt x="203" y="188"/>
                  </a:lnTo>
                  <a:lnTo>
                    <a:pt x="203" y="197"/>
                  </a:lnTo>
                  <a:lnTo>
                    <a:pt x="203" y="202"/>
                  </a:lnTo>
                  <a:lnTo>
                    <a:pt x="200" y="207"/>
                  </a:lnTo>
                  <a:lnTo>
                    <a:pt x="200" y="216"/>
                  </a:lnTo>
                  <a:lnTo>
                    <a:pt x="200" y="225"/>
                  </a:lnTo>
                  <a:lnTo>
                    <a:pt x="203" y="225"/>
                  </a:lnTo>
                  <a:lnTo>
                    <a:pt x="206" y="230"/>
                  </a:lnTo>
                  <a:lnTo>
                    <a:pt x="206" y="235"/>
                  </a:lnTo>
                  <a:lnTo>
                    <a:pt x="200" y="239"/>
                  </a:lnTo>
                  <a:lnTo>
                    <a:pt x="197" y="239"/>
                  </a:lnTo>
                  <a:lnTo>
                    <a:pt x="191" y="244"/>
                  </a:lnTo>
                  <a:lnTo>
                    <a:pt x="182" y="249"/>
                  </a:lnTo>
                  <a:lnTo>
                    <a:pt x="176" y="254"/>
                  </a:lnTo>
                  <a:lnTo>
                    <a:pt x="170" y="254"/>
                  </a:lnTo>
                  <a:lnTo>
                    <a:pt x="161" y="258"/>
                  </a:lnTo>
                  <a:lnTo>
                    <a:pt x="149" y="263"/>
                  </a:lnTo>
                  <a:lnTo>
                    <a:pt x="146" y="263"/>
                  </a:lnTo>
                  <a:lnTo>
                    <a:pt x="137" y="263"/>
                  </a:lnTo>
                  <a:lnTo>
                    <a:pt x="134" y="263"/>
                  </a:lnTo>
                  <a:lnTo>
                    <a:pt x="122" y="258"/>
                  </a:lnTo>
                  <a:lnTo>
                    <a:pt x="113" y="254"/>
                  </a:lnTo>
                  <a:lnTo>
                    <a:pt x="104" y="249"/>
                  </a:lnTo>
                  <a:lnTo>
                    <a:pt x="95" y="244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2" name="Freeform 551"/>
            <p:cNvSpPr>
              <a:spLocks/>
            </p:cNvSpPr>
            <p:nvPr/>
          </p:nvSpPr>
          <p:spPr bwMode="auto">
            <a:xfrm>
              <a:off x="1105" y="2381"/>
              <a:ext cx="152" cy="173"/>
            </a:xfrm>
            <a:custGeom>
              <a:avLst/>
              <a:gdLst>
                <a:gd name="T0" fmla="*/ 199 w 206"/>
                <a:gd name="T1" fmla="*/ 60 h 189"/>
                <a:gd name="T2" fmla="*/ 189 w 206"/>
                <a:gd name="T3" fmla="*/ 51 h 189"/>
                <a:gd name="T4" fmla="*/ 183 w 206"/>
                <a:gd name="T5" fmla="*/ 43 h 189"/>
                <a:gd name="T6" fmla="*/ 170 w 206"/>
                <a:gd name="T7" fmla="*/ 43 h 189"/>
                <a:gd name="T8" fmla="*/ 163 w 206"/>
                <a:gd name="T9" fmla="*/ 38 h 189"/>
                <a:gd name="T10" fmla="*/ 154 w 206"/>
                <a:gd name="T11" fmla="*/ 30 h 189"/>
                <a:gd name="T12" fmla="*/ 141 w 206"/>
                <a:gd name="T13" fmla="*/ 26 h 189"/>
                <a:gd name="T14" fmla="*/ 125 w 206"/>
                <a:gd name="T15" fmla="*/ 30 h 189"/>
                <a:gd name="T16" fmla="*/ 112 w 206"/>
                <a:gd name="T17" fmla="*/ 34 h 189"/>
                <a:gd name="T18" fmla="*/ 93 w 206"/>
                <a:gd name="T19" fmla="*/ 34 h 189"/>
                <a:gd name="T20" fmla="*/ 83 w 206"/>
                <a:gd name="T21" fmla="*/ 34 h 189"/>
                <a:gd name="T22" fmla="*/ 73 w 206"/>
                <a:gd name="T23" fmla="*/ 26 h 189"/>
                <a:gd name="T24" fmla="*/ 67 w 206"/>
                <a:gd name="T25" fmla="*/ 17 h 189"/>
                <a:gd name="T26" fmla="*/ 57 w 206"/>
                <a:gd name="T27" fmla="*/ 9 h 189"/>
                <a:gd name="T28" fmla="*/ 51 w 206"/>
                <a:gd name="T29" fmla="*/ 4 h 189"/>
                <a:gd name="T30" fmla="*/ 48 w 206"/>
                <a:gd name="T31" fmla="*/ 0 h 189"/>
                <a:gd name="T32" fmla="*/ 48 w 206"/>
                <a:gd name="T33" fmla="*/ 4 h 189"/>
                <a:gd name="T34" fmla="*/ 45 w 206"/>
                <a:gd name="T35" fmla="*/ 9 h 189"/>
                <a:gd name="T36" fmla="*/ 41 w 206"/>
                <a:gd name="T37" fmla="*/ 13 h 189"/>
                <a:gd name="T38" fmla="*/ 41 w 206"/>
                <a:gd name="T39" fmla="*/ 21 h 189"/>
                <a:gd name="T40" fmla="*/ 35 w 206"/>
                <a:gd name="T41" fmla="*/ 21 h 189"/>
                <a:gd name="T42" fmla="*/ 38 w 206"/>
                <a:gd name="T43" fmla="*/ 13 h 189"/>
                <a:gd name="T44" fmla="*/ 38 w 206"/>
                <a:gd name="T45" fmla="*/ 4 h 189"/>
                <a:gd name="T46" fmla="*/ 22 w 206"/>
                <a:gd name="T47" fmla="*/ 21 h 189"/>
                <a:gd name="T48" fmla="*/ 16 w 206"/>
                <a:gd name="T49" fmla="*/ 21 h 189"/>
                <a:gd name="T50" fmla="*/ 3 w 206"/>
                <a:gd name="T51" fmla="*/ 30 h 189"/>
                <a:gd name="T52" fmla="*/ 0 w 206"/>
                <a:gd name="T53" fmla="*/ 38 h 189"/>
                <a:gd name="T54" fmla="*/ 3 w 206"/>
                <a:gd name="T55" fmla="*/ 51 h 189"/>
                <a:gd name="T56" fmla="*/ 3 w 206"/>
                <a:gd name="T57" fmla="*/ 64 h 189"/>
                <a:gd name="T58" fmla="*/ 0 w 206"/>
                <a:gd name="T59" fmla="*/ 77 h 189"/>
                <a:gd name="T60" fmla="*/ 6 w 206"/>
                <a:gd name="T61" fmla="*/ 90 h 189"/>
                <a:gd name="T62" fmla="*/ 48 w 206"/>
                <a:gd name="T63" fmla="*/ 94 h 189"/>
                <a:gd name="T64" fmla="*/ 57 w 206"/>
                <a:gd name="T65" fmla="*/ 107 h 189"/>
                <a:gd name="T66" fmla="*/ 67 w 206"/>
                <a:gd name="T67" fmla="*/ 107 h 189"/>
                <a:gd name="T68" fmla="*/ 73 w 206"/>
                <a:gd name="T69" fmla="*/ 103 h 189"/>
                <a:gd name="T70" fmla="*/ 77 w 206"/>
                <a:gd name="T71" fmla="*/ 111 h 189"/>
                <a:gd name="T72" fmla="*/ 70 w 206"/>
                <a:gd name="T73" fmla="*/ 115 h 189"/>
                <a:gd name="T74" fmla="*/ 73 w 206"/>
                <a:gd name="T75" fmla="*/ 137 h 189"/>
                <a:gd name="T76" fmla="*/ 67 w 206"/>
                <a:gd name="T77" fmla="*/ 154 h 189"/>
                <a:gd name="T78" fmla="*/ 73 w 206"/>
                <a:gd name="T79" fmla="*/ 162 h 189"/>
                <a:gd name="T80" fmla="*/ 80 w 206"/>
                <a:gd name="T81" fmla="*/ 175 h 189"/>
                <a:gd name="T82" fmla="*/ 112 w 206"/>
                <a:gd name="T83" fmla="*/ 188 h 189"/>
                <a:gd name="T84" fmla="*/ 144 w 206"/>
                <a:gd name="T85" fmla="*/ 158 h 189"/>
                <a:gd name="T86" fmla="*/ 141 w 206"/>
                <a:gd name="T87" fmla="*/ 150 h 189"/>
                <a:gd name="T88" fmla="*/ 131 w 206"/>
                <a:gd name="T89" fmla="*/ 150 h 189"/>
                <a:gd name="T90" fmla="*/ 128 w 206"/>
                <a:gd name="T91" fmla="*/ 137 h 189"/>
                <a:gd name="T92" fmla="*/ 122 w 206"/>
                <a:gd name="T93" fmla="*/ 132 h 189"/>
                <a:gd name="T94" fmla="*/ 125 w 206"/>
                <a:gd name="T95" fmla="*/ 132 h 189"/>
                <a:gd name="T96" fmla="*/ 144 w 206"/>
                <a:gd name="T97" fmla="*/ 137 h 189"/>
                <a:gd name="T98" fmla="*/ 167 w 206"/>
                <a:gd name="T99" fmla="*/ 137 h 189"/>
                <a:gd name="T100" fmla="*/ 183 w 206"/>
                <a:gd name="T101" fmla="*/ 132 h 189"/>
                <a:gd name="T102" fmla="*/ 189 w 206"/>
                <a:gd name="T103" fmla="*/ 132 h 189"/>
                <a:gd name="T104" fmla="*/ 183 w 206"/>
                <a:gd name="T105" fmla="*/ 107 h 189"/>
                <a:gd name="T106" fmla="*/ 179 w 206"/>
                <a:gd name="T107" fmla="*/ 90 h 189"/>
                <a:gd name="T108" fmla="*/ 192 w 206"/>
                <a:gd name="T109" fmla="*/ 81 h 189"/>
                <a:gd name="T110" fmla="*/ 192 w 206"/>
                <a:gd name="T111" fmla="*/ 68 h 189"/>
                <a:gd name="T112" fmla="*/ 202 w 206"/>
                <a:gd name="T113" fmla="*/ 64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6"/>
                <a:gd name="T172" fmla="*/ 0 h 189"/>
                <a:gd name="T173" fmla="*/ 206 w 206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6" h="189">
                  <a:moveTo>
                    <a:pt x="205" y="64"/>
                  </a:moveTo>
                  <a:lnTo>
                    <a:pt x="199" y="60"/>
                  </a:lnTo>
                  <a:lnTo>
                    <a:pt x="192" y="56"/>
                  </a:lnTo>
                  <a:lnTo>
                    <a:pt x="189" y="51"/>
                  </a:lnTo>
                  <a:lnTo>
                    <a:pt x="186" y="47"/>
                  </a:lnTo>
                  <a:lnTo>
                    <a:pt x="183" y="43"/>
                  </a:lnTo>
                  <a:lnTo>
                    <a:pt x="176" y="43"/>
                  </a:lnTo>
                  <a:lnTo>
                    <a:pt x="170" y="43"/>
                  </a:lnTo>
                  <a:lnTo>
                    <a:pt x="167" y="38"/>
                  </a:lnTo>
                  <a:lnTo>
                    <a:pt x="163" y="38"/>
                  </a:lnTo>
                  <a:lnTo>
                    <a:pt x="157" y="34"/>
                  </a:lnTo>
                  <a:lnTo>
                    <a:pt x="154" y="30"/>
                  </a:lnTo>
                  <a:lnTo>
                    <a:pt x="150" y="26"/>
                  </a:lnTo>
                  <a:lnTo>
                    <a:pt x="141" y="26"/>
                  </a:lnTo>
                  <a:lnTo>
                    <a:pt x="131" y="26"/>
                  </a:lnTo>
                  <a:lnTo>
                    <a:pt x="125" y="30"/>
                  </a:lnTo>
                  <a:lnTo>
                    <a:pt x="122" y="30"/>
                  </a:lnTo>
                  <a:lnTo>
                    <a:pt x="112" y="34"/>
                  </a:lnTo>
                  <a:lnTo>
                    <a:pt x="102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3" y="34"/>
                  </a:lnTo>
                  <a:lnTo>
                    <a:pt x="77" y="30"/>
                  </a:lnTo>
                  <a:lnTo>
                    <a:pt x="73" y="26"/>
                  </a:lnTo>
                  <a:lnTo>
                    <a:pt x="73" y="21"/>
                  </a:lnTo>
                  <a:lnTo>
                    <a:pt x="67" y="17"/>
                  </a:lnTo>
                  <a:lnTo>
                    <a:pt x="61" y="13"/>
                  </a:lnTo>
                  <a:lnTo>
                    <a:pt x="57" y="9"/>
                  </a:lnTo>
                  <a:lnTo>
                    <a:pt x="57" y="4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5" y="9"/>
                  </a:lnTo>
                  <a:lnTo>
                    <a:pt x="45" y="13"/>
                  </a:lnTo>
                  <a:lnTo>
                    <a:pt x="41" y="13"/>
                  </a:lnTo>
                  <a:lnTo>
                    <a:pt x="41" y="17"/>
                  </a:lnTo>
                  <a:lnTo>
                    <a:pt x="41" y="21"/>
                  </a:lnTo>
                  <a:lnTo>
                    <a:pt x="38" y="21"/>
                  </a:lnTo>
                  <a:lnTo>
                    <a:pt x="35" y="21"/>
                  </a:lnTo>
                  <a:lnTo>
                    <a:pt x="38" y="17"/>
                  </a:lnTo>
                  <a:lnTo>
                    <a:pt x="38" y="13"/>
                  </a:lnTo>
                  <a:lnTo>
                    <a:pt x="38" y="9"/>
                  </a:lnTo>
                  <a:lnTo>
                    <a:pt x="38" y="4"/>
                  </a:lnTo>
                  <a:lnTo>
                    <a:pt x="25" y="13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9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3" y="56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0" y="77"/>
                  </a:lnTo>
                  <a:lnTo>
                    <a:pt x="3" y="90"/>
                  </a:lnTo>
                  <a:lnTo>
                    <a:pt x="6" y="90"/>
                  </a:lnTo>
                  <a:lnTo>
                    <a:pt x="13" y="94"/>
                  </a:lnTo>
                  <a:lnTo>
                    <a:pt x="48" y="94"/>
                  </a:lnTo>
                  <a:lnTo>
                    <a:pt x="54" y="107"/>
                  </a:lnTo>
                  <a:lnTo>
                    <a:pt x="57" y="107"/>
                  </a:lnTo>
                  <a:lnTo>
                    <a:pt x="61" y="107"/>
                  </a:lnTo>
                  <a:lnTo>
                    <a:pt x="67" y="107"/>
                  </a:lnTo>
                  <a:lnTo>
                    <a:pt x="70" y="107"/>
                  </a:lnTo>
                  <a:lnTo>
                    <a:pt x="73" y="103"/>
                  </a:lnTo>
                  <a:lnTo>
                    <a:pt x="77" y="107"/>
                  </a:lnTo>
                  <a:lnTo>
                    <a:pt x="77" y="111"/>
                  </a:lnTo>
                  <a:lnTo>
                    <a:pt x="73" y="111"/>
                  </a:lnTo>
                  <a:lnTo>
                    <a:pt x="70" y="115"/>
                  </a:lnTo>
                  <a:lnTo>
                    <a:pt x="70" y="124"/>
                  </a:lnTo>
                  <a:lnTo>
                    <a:pt x="73" y="137"/>
                  </a:lnTo>
                  <a:lnTo>
                    <a:pt x="80" y="141"/>
                  </a:lnTo>
                  <a:lnTo>
                    <a:pt x="67" y="154"/>
                  </a:lnTo>
                  <a:lnTo>
                    <a:pt x="70" y="158"/>
                  </a:lnTo>
                  <a:lnTo>
                    <a:pt x="73" y="162"/>
                  </a:lnTo>
                  <a:lnTo>
                    <a:pt x="77" y="167"/>
                  </a:lnTo>
                  <a:lnTo>
                    <a:pt x="80" y="175"/>
                  </a:lnTo>
                  <a:lnTo>
                    <a:pt x="90" y="179"/>
                  </a:lnTo>
                  <a:lnTo>
                    <a:pt x="112" y="188"/>
                  </a:lnTo>
                  <a:lnTo>
                    <a:pt x="131" y="162"/>
                  </a:lnTo>
                  <a:lnTo>
                    <a:pt x="144" y="158"/>
                  </a:lnTo>
                  <a:lnTo>
                    <a:pt x="144" y="150"/>
                  </a:lnTo>
                  <a:lnTo>
                    <a:pt x="141" y="150"/>
                  </a:lnTo>
                  <a:lnTo>
                    <a:pt x="138" y="154"/>
                  </a:lnTo>
                  <a:lnTo>
                    <a:pt x="131" y="150"/>
                  </a:lnTo>
                  <a:lnTo>
                    <a:pt x="128" y="145"/>
                  </a:lnTo>
                  <a:lnTo>
                    <a:pt x="128" y="137"/>
                  </a:lnTo>
                  <a:lnTo>
                    <a:pt x="125" y="137"/>
                  </a:lnTo>
                  <a:lnTo>
                    <a:pt x="122" y="132"/>
                  </a:lnTo>
                  <a:lnTo>
                    <a:pt x="122" y="128"/>
                  </a:lnTo>
                  <a:lnTo>
                    <a:pt x="125" y="132"/>
                  </a:lnTo>
                  <a:lnTo>
                    <a:pt x="131" y="132"/>
                  </a:lnTo>
                  <a:lnTo>
                    <a:pt x="144" y="137"/>
                  </a:lnTo>
                  <a:lnTo>
                    <a:pt x="147" y="141"/>
                  </a:lnTo>
                  <a:lnTo>
                    <a:pt x="167" y="137"/>
                  </a:lnTo>
                  <a:lnTo>
                    <a:pt x="179" y="132"/>
                  </a:lnTo>
                  <a:lnTo>
                    <a:pt x="183" y="132"/>
                  </a:lnTo>
                  <a:lnTo>
                    <a:pt x="186" y="132"/>
                  </a:lnTo>
                  <a:lnTo>
                    <a:pt x="189" y="132"/>
                  </a:lnTo>
                  <a:lnTo>
                    <a:pt x="189" y="124"/>
                  </a:lnTo>
                  <a:lnTo>
                    <a:pt x="183" y="107"/>
                  </a:lnTo>
                  <a:lnTo>
                    <a:pt x="179" y="98"/>
                  </a:lnTo>
                  <a:lnTo>
                    <a:pt x="179" y="90"/>
                  </a:lnTo>
                  <a:lnTo>
                    <a:pt x="183" y="81"/>
                  </a:lnTo>
                  <a:lnTo>
                    <a:pt x="192" y="81"/>
                  </a:lnTo>
                  <a:lnTo>
                    <a:pt x="189" y="68"/>
                  </a:lnTo>
                  <a:lnTo>
                    <a:pt x="192" y="68"/>
                  </a:lnTo>
                  <a:lnTo>
                    <a:pt x="199" y="68"/>
                  </a:lnTo>
                  <a:lnTo>
                    <a:pt x="202" y="64"/>
                  </a:lnTo>
                  <a:lnTo>
                    <a:pt x="205" y="64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3" name="Freeform 552"/>
            <p:cNvSpPr>
              <a:spLocks/>
            </p:cNvSpPr>
            <p:nvPr/>
          </p:nvSpPr>
          <p:spPr bwMode="auto">
            <a:xfrm>
              <a:off x="1238" y="2439"/>
              <a:ext cx="44" cy="87"/>
            </a:xfrm>
            <a:custGeom>
              <a:avLst/>
              <a:gdLst>
                <a:gd name="T0" fmla="*/ 59 w 60"/>
                <a:gd name="T1" fmla="*/ 30 h 94"/>
                <a:gd name="T2" fmla="*/ 56 w 60"/>
                <a:gd name="T3" fmla="*/ 30 h 94"/>
                <a:gd name="T4" fmla="*/ 49 w 60"/>
                <a:gd name="T5" fmla="*/ 21 h 94"/>
                <a:gd name="T6" fmla="*/ 36 w 60"/>
                <a:gd name="T7" fmla="*/ 13 h 94"/>
                <a:gd name="T8" fmla="*/ 23 w 60"/>
                <a:gd name="T9" fmla="*/ 0 h 94"/>
                <a:gd name="T10" fmla="*/ 20 w 60"/>
                <a:gd name="T11" fmla="*/ 0 h 94"/>
                <a:gd name="T12" fmla="*/ 17 w 60"/>
                <a:gd name="T13" fmla="*/ 4 h 94"/>
                <a:gd name="T14" fmla="*/ 13 w 60"/>
                <a:gd name="T15" fmla="*/ 4 h 94"/>
                <a:gd name="T16" fmla="*/ 10 w 60"/>
                <a:gd name="T17" fmla="*/ 4 h 94"/>
                <a:gd name="T18" fmla="*/ 13 w 60"/>
                <a:gd name="T19" fmla="*/ 17 h 94"/>
                <a:gd name="T20" fmla="*/ 4 w 60"/>
                <a:gd name="T21" fmla="*/ 17 h 94"/>
                <a:gd name="T22" fmla="*/ 0 w 60"/>
                <a:gd name="T23" fmla="*/ 30 h 94"/>
                <a:gd name="T24" fmla="*/ 0 w 60"/>
                <a:gd name="T25" fmla="*/ 38 h 94"/>
                <a:gd name="T26" fmla="*/ 4 w 60"/>
                <a:gd name="T27" fmla="*/ 42 h 94"/>
                <a:gd name="T28" fmla="*/ 10 w 60"/>
                <a:gd name="T29" fmla="*/ 59 h 94"/>
                <a:gd name="T30" fmla="*/ 17 w 60"/>
                <a:gd name="T31" fmla="*/ 59 h 94"/>
                <a:gd name="T32" fmla="*/ 17 w 60"/>
                <a:gd name="T33" fmla="*/ 63 h 94"/>
                <a:gd name="T34" fmla="*/ 17 w 60"/>
                <a:gd name="T35" fmla="*/ 76 h 94"/>
                <a:gd name="T36" fmla="*/ 17 w 60"/>
                <a:gd name="T37" fmla="*/ 80 h 94"/>
                <a:gd name="T38" fmla="*/ 17 w 60"/>
                <a:gd name="T39" fmla="*/ 85 h 94"/>
                <a:gd name="T40" fmla="*/ 20 w 60"/>
                <a:gd name="T41" fmla="*/ 93 h 94"/>
                <a:gd name="T42" fmla="*/ 26 w 60"/>
                <a:gd name="T43" fmla="*/ 89 h 94"/>
                <a:gd name="T44" fmla="*/ 39 w 60"/>
                <a:gd name="T45" fmla="*/ 89 h 94"/>
                <a:gd name="T46" fmla="*/ 43 w 60"/>
                <a:gd name="T47" fmla="*/ 89 h 94"/>
                <a:gd name="T48" fmla="*/ 49 w 60"/>
                <a:gd name="T49" fmla="*/ 89 h 94"/>
                <a:gd name="T50" fmla="*/ 49 w 60"/>
                <a:gd name="T51" fmla="*/ 85 h 94"/>
                <a:gd name="T52" fmla="*/ 46 w 60"/>
                <a:gd name="T53" fmla="*/ 76 h 94"/>
                <a:gd name="T54" fmla="*/ 43 w 60"/>
                <a:gd name="T55" fmla="*/ 68 h 94"/>
                <a:gd name="T56" fmla="*/ 39 w 60"/>
                <a:gd name="T57" fmla="*/ 68 h 94"/>
                <a:gd name="T58" fmla="*/ 36 w 60"/>
                <a:gd name="T59" fmla="*/ 63 h 94"/>
                <a:gd name="T60" fmla="*/ 36 w 60"/>
                <a:gd name="T61" fmla="*/ 59 h 94"/>
                <a:gd name="T62" fmla="*/ 33 w 60"/>
                <a:gd name="T63" fmla="*/ 51 h 94"/>
                <a:gd name="T64" fmla="*/ 39 w 60"/>
                <a:gd name="T65" fmla="*/ 42 h 94"/>
                <a:gd name="T66" fmla="*/ 43 w 60"/>
                <a:gd name="T67" fmla="*/ 42 h 94"/>
                <a:gd name="T68" fmla="*/ 46 w 60"/>
                <a:gd name="T69" fmla="*/ 42 h 94"/>
                <a:gd name="T70" fmla="*/ 49 w 60"/>
                <a:gd name="T71" fmla="*/ 42 h 94"/>
                <a:gd name="T72" fmla="*/ 49 w 60"/>
                <a:gd name="T73" fmla="*/ 38 h 94"/>
                <a:gd name="T74" fmla="*/ 52 w 60"/>
                <a:gd name="T75" fmla="*/ 38 h 94"/>
                <a:gd name="T76" fmla="*/ 52 w 60"/>
                <a:gd name="T77" fmla="*/ 34 h 94"/>
                <a:gd name="T78" fmla="*/ 59 w 60"/>
                <a:gd name="T79" fmla="*/ 30 h 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"/>
                <a:gd name="T121" fmla="*/ 0 h 94"/>
                <a:gd name="T122" fmla="*/ 60 w 60"/>
                <a:gd name="T123" fmla="*/ 94 h 9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" h="94">
                  <a:moveTo>
                    <a:pt x="59" y="30"/>
                  </a:moveTo>
                  <a:lnTo>
                    <a:pt x="56" y="30"/>
                  </a:lnTo>
                  <a:lnTo>
                    <a:pt x="49" y="21"/>
                  </a:lnTo>
                  <a:lnTo>
                    <a:pt x="36" y="1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3" y="17"/>
                  </a:lnTo>
                  <a:lnTo>
                    <a:pt x="4" y="17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59"/>
                  </a:lnTo>
                  <a:lnTo>
                    <a:pt x="17" y="59"/>
                  </a:lnTo>
                  <a:lnTo>
                    <a:pt x="17" y="63"/>
                  </a:lnTo>
                  <a:lnTo>
                    <a:pt x="17" y="76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0" y="93"/>
                  </a:lnTo>
                  <a:lnTo>
                    <a:pt x="26" y="89"/>
                  </a:lnTo>
                  <a:lnTo>
                    <a:pt x="39" y="89"/>
                  </a:lnTo>
                  <a:lnTo>
                    <a:pt x="43" y="89"/>
                  </a:lnTo>
                  <a:lnTo>
                    <a:pt x="49" y="89"/>
                  </a:lnTo>
                  <a:lnTo>
                    <a:pt x="49" y="85"/>
                  </a:lnTo>
                  <a:lnTo>
                    <a:pt x="46" y="76"/>
                  </a:lnTo>
                  <a:lnTo>
                    <a:pt x="43" y="68"/>
                  </a:lnTo>
                  <a:lnTo>
                    <a:pt x="39" y="68"/>
                  </a:lnTo>
                  <a:lnTo>
                    <a:pt x="36" y="63"/>
                  </a:lnTo>
                  <a:lnTo>
                    <a:pt x="36" y="59"/>
                  </a:lnTo>
                  <a:lnTo>
                    <a:pt x="33" y="51"/>
                  </a:lnTo>
                  <a:lnTo>
                    <a:pt x="39" y="42"/>
                  </a:lnTo>
                  <a:lnTo>
                    <a:pt x="43" y="42"/>
                  </a:lnTo>
                  <a:lnTo>
                    <a:pt x="46" y="42"/>
                  </a:lnTo>
                  <a:lnTo>
                    <a:pt x="49" y="42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9" y="3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4" name="Freeform 553"/>
            <p:cNvSpPr>
              <a:spLocks/>
            </p:cNvSpPr>
            <p:nvPr/>
          </p:nvSpPr>
          <p:spPr bwMode="auto">
            <a:xfrm>
              <a:off x="1262" y="2467"/>
              <a:ext cx="42" cy="55"/>
            </a:xfrm>
            <a:custGeom>
              <a:avLst/>
              <a:gdLst>
                <a:gd name="T0" fmla="*/ 23 w 57"/>
                <a:gd name="T1" fmla="*/ 0 h 60"/>
                <a:gd name="T2" fmla="*/ 39 w 57"/>
                <a:gd name="T3" fmla="*/ 4 h 60"/>
                <a:gd name="T4" fmla="*/ 56 w 57"/>
                <a:gd name="T5" fmla="*/ 8 h 60"/>
                <a:gd name="T6" fmla="*/ 56 w 57"/>
                <a:gd name="T7" fmla="*/ 17 h 60"/>
                <a:gd name="T8" fmla="*/ 53 w 57"/>
                <a:gd name="T9" fmla="*/ 17 h 60"/>
                <a:gd name="T10" fmla="*/ 49 w 57"/>
                <a:gd name="T11" fmla="*/ 21 h 60"/>
                <a:gd name="T12" fmla="*/ 46 w 57"/>
                <a:gd name="T13" fmla="*/ 21 h 60"/>
                <a:gd name="T14" fmla="*/ 43 w 57"/>
                <a:gd name="T15" fmla="*/ 21 h 60"/>
                <a:gd name="T16" fmla="*/ 46 w 57"/>
                <a:gd name="T17" fmla="*/ 25 h 60"/>
                <a:gd name="T18" fmla="*/ 46 w 57"/>
                <a:gd name="T19" fmla="*/ 29 h 60"/>
                <a:gd name="T20" fmla="*/ 49 w 57"/>
                <a:gd name="T21" fmla="*/ 38 h 60"/>
                <a:gd name="T22" fmla="*/ 49 w 57"/>
                <a:gd name="T23" fmla="*/ 42 h 60"/>
                <a:gd name="T24" fmla="*/ 46 w 57"/>
                <a:gd name="T25" fmla="*/ 46 h 60"/>
                <a:gd name="T26" fmla="*/ 46 w 57"/>
                <a:gd name="T27" fmla="*/ 51 h 60"/>
                <a:gd name="T28" fmla="*/ 46 w 57"/>
                <a:gd name="T29" fmla="*/ 55 h 60"/>
                <a:gd name="T30" fmla="*/ 43 w 57"/>
                <a:gd name="T31" fmla="*/ 55 h 60"/>
                <a:gd name="T32" fmla="*/ 39 w 57"/>
                <a:gd name="T33" fmla="*/ 51 h 60"/>
                <a:gd name="T34" fmla="*/ 33 w 57"/>
                <a:gd name="T35" fmla="*/ 55 h 60"/>
                <a:gd name="T36" fmla="*/ 30 w 57"/>
                <a:gd name="T37" fmla="*/ 55 h 60"/>
                <a:gd name="T38" fmla="*/ 26 w 57"/>
                <a:gd name="T39" fmla="*/ 55 h 60"/>
                <a:gd name="T40" fmla="*/ 23 w 57"/>
                <a:gd name="T41" fmla="*/ 55 h 60"/>
                <a:gd name="T42" fmla="*/ 23 w 57"/>
                <a:gd name="T43" fmla="*/ 59 h 60"/>
                <a:gd name="T44" fmla="*/ 16 w 57"/>
                <a:gd name="T45" fmla="*/ 59 h 60"/>
                <a:gd name="T46" fmla="*/ 16 w 57"/>
                <a:gd name="T47" fmla="*/ 55 h 60"/>
                <a:gd name="T48" fmla="*/ 13 w 57"/>
                <a:gd name="T49" fmla="*/ 46 h 60"/>
                <a:gd name="T50" fmla="*/ 10 w 57"/>
                <a:gd name="T51" fmla="*/ 38 h 60"/>
                <a:gd name="T52" fmla="*/ 6 w 57"/>
                <a:gd name="T53" fmla="*/ 38 h 60"/>
                <a:gd name="T54" fmla="*/ 3 w 57"/>
                <a:gd name="T55" fmla="*/ 34 h 60"/>
                <a:gd name="T56" fmla="*/ 3 w 57"/>
                <a:gd name="T57" fmla="*/ 29 h 60"/>
                <a:gd name="T58" fmla="*/ 0 w 57"/>
                <a:gd name="T59" fmla="*/ 21 h 60"/>
                <a:gd name="T60" fmla="*/ 6 w 57"/>
                <a:gd name="T61" fmla="*/ 13 h 60"/>
                <a:gd name="T62" fmla="*/ 10 w 57"/>
                <a:gd name="T63" fmla="*/ 13 h 60"/>
                <a:gd name="T64" fmla="*/ 13 w 57"/>
                <a:gd name="T65" fmla="*/ 13 h 60"/>
                <a:gd name="T66" fmla="*/ 16 w 57"/>
                <a:gd name="T67" fmla="*/ 13 h 60"/>
                <a:gd name="T68" fmla="*/ 16 w 57"/>
                <a:gd name="T69" fmla="*/ 8 h 60"/>
                <a:gd name="T70" fmla="*/ 20 w 57"/>
                <a:gd name="T71" fmla="*/ 4 h 60"/>
                <a:gd name="T72" fmla="*/ 20 w 57"/>
                <a:gd name="T73" fmla="*/ 0 h 60"/>
                <a:gd name="T74" fmla="*/ 23 w 57"/>
                <a:gd name="T75" fmla="*/ 0 h 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0"/>
                <a:gd name="T116" fmla="*/ 57 w 57"/>
                <a:gd name="T117" fmla="*/ 60 h 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0">
                  <a:moveTo>
                    <a:pt x="23" y="0"/>
                  </a:moveTo>
                  <a:lnTo>
                    <a:pt x="39" y="4"/>
                  </a:lnTo>
                  <a:lnTo>
                    <a:pt x="56" y="8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46" y="29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6" y="46"/>
                  </a:lnTo>
                  <a:lnTo>
                    <a:pt x="46" y="51"/>
                  </a:lnTo>
                  <a:lnTo>
                    <a:pt x="46" y="55"/>
                  </a:lnTo>
                  <a:lnTo>
                    <a:pt x="43" y="55"/>
                  </a:lnTo>
                  <a:lnTo>
                    <a:pt x="39" y="51"/>
                  </a:lnTo>
                  <a:lnTo>
                    <a:pt x="33" y="55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23" y="55"/>
                  </a:lnTo>
                  <a:lnTo>
                    <a:pt x="23" y="59"/>
                  </a:lnTo>
                  <a:lnTo>
                    <a:pt x="16" y="59"/>
                  </a:lnTo>
                  <a:lnTo>
                    <a:pt x="16" y="55"/>
                  </a:lnTo>
                  <a:lnTo>
                    <a:pt x="13" y="46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3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5" name="Freeform 554"/>
            <p:cNvSpPr>
              <a:spLocks/>
            </p:cNvSpPr>
            <p:nvPr/>
          </p:nvSpPr>
          <p:spPr bwMode="auto">
            <a:xfrm>
              <a:off x="1294" y="2476"/>
              <a:ext cx="41" cy="43"/>
            </a:xfrm>
            <a:custGeom>
              <a:avLst/>
              <a:gdLst>
                <a:gd name="T0" fmla="*/ 54 w 55"/>
                <a:gd name="T1" fmla="*/ 17 h 47"/>
                <a:gd name="T2" fmla="*/ 47 w 55"/>
                <a:gd name="T3" fmla="*/ 12 h 47"/>
                <a:gd name="T4" fmla="*/ 37 w 55"/>
                <a:gd name="T5" fmla="*/ 8 h 47"/>
                <a:gd name="T6" fmla="*/ 24 w 55"/>
                <a:gd name="T7" fmla="*/ 4 h 47"/>
                <a:gd name="T8" fmla="*/ 13 w 55"/>
                <a:gd name="T9" fmla="*/ 0 h 47"/>
                <a:gd name="T10" fmla="*/ 13 w 55"/>
                <a:gd name="T11" fmla="*/ 4 h 47"/>
                <a:gd name="T12" fmla="*/ 13 w 55"/>
                <a:gd name="T13" fmla="*/ 8 h 47"/>
                <a:gd name="T14" fmla="*/ 10 w 55"/>
                <a:gd name="T15" fmla="*/ 8 h 47"/>
                <a:gd name="T16" fmla="*/ 7 w 55"/>
                <a:gd name="T17" fmla="*/ 12 h 47"/>
                <a:gd name="T18" fmla="*/ 3 w 55"/>
                <a:gd name="T19" fmla="*/ 12 h 47"/>
                <a:gd name="T20" fmla="*/ 0 w 55"/>
                <a:gd name="T21" fmla="*/ 12 h 47"/>
                <a:gd name="T22" fmla="*/ 3 w 55"/>
                <a:gd name="T23" fmla="*/ 17 h 47"/>
                <a:gd name="T24" fmla="*/ 3 w 55"/>
                <a:gd name="T25" fmla="*/ 21 h 47"/>
                <a:gd name="T26" fmla="*/ 7 w 55"/>
                <a:gd name="T27" fmla="*/ 25 h 47"/>
                <a:gd name="T28" fmla="*/ 7 w 55"/>
                <a:gd name="T29" fmla="*/ 29 h 47"/>
                <a:gd name="T30" fmla="*/ 3 w 55"/>
                <a:gd name="T31" fmla="*/ 38 h 47"/>
                <a:gd name="T32" fmla="*/ 3 w 55"/>
                <a:gd name="T33" fmla="*/ 42 h 47"/>
                <a:gd name="T34" fmla="*/ 3 w 55"/>
                <a:gd name="T35" fmla="*/ 46 h 47"/>
                <a:gd name="T36" fmla="*/ 7 w 55"/>
                <a:gd name="T37" fmla="*/ 46 h 47"/>
                <a:gd name="T38" fmla="*/ 10 w 55"/>
                <a:gd name="T39" fmla="*/ 46 h 47"/>
                <a:gd name="T40" fmla="*/ 17 w 55"/>
                <a:gd name="T41" fmla="*/ 46 h 47"/>
                <a:gd name="T42" fmla="*/ 20 w 55"/>
                <a:gd name="T43" fmla="*/ 46 h 47"/>
                <a:gd name="T44" fmla="*/ 24 w 55"/>
                <a:gd name="T45" fmla="*/ 46 h 47"/>
                <a:gd name="T46" fmla="*/ 27 w 55"/>
                <a:gd name="T47" fmla="*/ 46 h 47"/>
                <a:gd name="T48" fmla="*/ 30 w 55"/>
                <a:gd name="T49" fmla="*/ 46 h 47"/>
                <a:gd name="T50" fmla="*/ 34 w 55"/>
                <a:gd name="T51" fmla="*/ 46 h 47"/>
                <a:gd name="T52" fmla="*/ 34 w 55"/>
                <a:gd name="T53" fmla="*/ 42 h 47"/>
                <a:gd name="T54" fmla="*/ 37 w 55"/>
                <a:gd name="T55" fmla="*/ 33 h 47"/>
                <a:gd name="T56" fmla="*/ 40 w 55"/>
                <a:gd name="T57" fmla="*/ 29 h 47"/>
                <a:gd name="T58" fmla="*/ 47 w 55"/>
                <a:gd name="T59" fmla="*/ 29 h 47"/>
                <a:gd name="T60" fmla="*/ 51 w 55"/>
                <a:gd name="T61" fmla="*/ 25 h 47"/>
                <a:gd name="T62" fmla="*/ 54 w 55"/>
                <a:gd name="T63" fmla="*/ 1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47"/>
                <a:gd name="T98" fmla="*/ 55 w 55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47">
                  <a:moveTo>
                    <a:pt x="54" y="17"/>
                  </a:moveTo>
                  <a:lnTo>
                    <a:pt x="47" y="12"/>
                  </a:lnTo>
                  <a:lnTo>
                    <a:pt x="37" y="8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3" y="46"/>
                  </a:lnTo>
                  <a:lnTo>
                    <a:pt x="7" y="46"/>
                  </a:lnTo>
                  <a:lnTo>
                    <a:pt x="10" y="46"/>
                  </a:lnTo>
                  <a:lnTo>
                    <a:pt x="17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37" y="33"/>
                  </a:lnTo>
                  <a:lnTo>
                    <a:pt x="40" y="29"/>
                  </a:lnTo>
                  <a:lnTo>
                    <a:pt x="47" y="29"/>
                  </a:lnTo>
                  <a:lnTo>
                    <a:pt x="51" y="25"/>
                  </a:lnTo>
                  <a:lnTo>
                    <a:pt x="54" y="1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6" name="Freeform 555"/>
            <p:cNvSpPr>
              <a:spLocks/>
            </p:cNvSpPr>
            <p:nvPr/>
          </p:nvSpPr>
          <p:spPr bwMode="auto">
            <a:xfrm>
              <a:off x="1035" y="2380"/>
              <a:ext cx="130" cy="238"/>
            </a:xfrm>
            <a:custGeom>
              <a:avLst/>
              <a:gdLst>
                <a:gd name="T0" fmla="*/ 148 w 176"/>
                <a:gd name="T1" fmla="*/ 220 h 260"/>
                <a:gd name="T2" fmla="*/ 148 w 176"/>
                <a:gd name="T3" fmla="*/ 228 h 260"/>
                <a:gd name="T4" fmla="*/ 133 w 176"/>
                <a:gd name="T5" fmla="*/ 259 h 260"/>
                <a:gd name="T6" fmla="*/ 136 w 176"/>
                <a:gd name="T7" fmla="*/ 241 h 260"/>
                <a:gd name="T8" fmla="*/ 130 w 176"/>
                <a:gd name="T9" fmla="*/ 233 h 260"/>
                <a:gd name="T10" fmla="*/ 115 w 176"/>
                <a:gd name="T11" fmla="*/ 233 h 260"/>
                <a:gd name="T12" fmla="*/ 100 w 176"/>
                <a:gd name="T13" fmla="*/ 233 h 260"/>
                <a:gd name="T14" fmla="*/ 94 w 176"/>
                <a:gd name="T15" fmla="*/ 224 h 260"/>
                <a:gd name="T16" fmla="*/ 85 w 176"/>
                <a:gd name="T17" fmla="*/ 215 h 260"/>
                <a:gd name="T18" fmla="*/ 64 w 176"/>
                <a:gd name="T19" fmla="*/ 202 h 260"/>
                <a:gd name="T20" fmla="*/ 40 w 176"/>
                <a:gd name="T21" fmla="*/ 193 h 260"/>
                <a:gd name="T22" fmla="*/ 31 w 176"/>
                <a:gd name="T23" fmla="*/ 184 h 260"/>
                <a:gd name="T24" fmla="*/ 3 w 176"/>
                <a:gd name="T25" fmla="*/ 180 h 260"/>
                <a:gd name="T26" fmla="*/ 3 w 176"/>
                <a:gd name="T27" fmla="*/ 176 h 260"/>
                <a:gd name="T28" fmla="*/ 12 w 176"/>
                <a:gd name="T29" fmla="*/ 163 h 260"/>
                <a:gd name="T30" fmla="*/ 19 w 176"/>
                <a:gd name="T31" fmla="*/ 141 h 260"/>
                <a:gd name="T32" fmla="*/ 22 w 176"/>
                <a:gd name="T33" fmla="*/ 110 h 260"/>
                <a:gd name="T34" fmla="*/ 22 w 176"/>
                <a:gd name="T35" fmla="*/ 84 h 260"/>
                <a:gd name="T36" fmla="*/ 22 w 176"/>
                <a:gd name="T37" fmla="*/ 75 h 260"/>
                <a:gd name="T38" fmla="*/ 22 w 176"/>
                <a:gd name="T39" fmla="*/ 66 h 260"/>
                <a:gd name="T40" fmla="*/ 22 w 176"/>
                <a:gd name="T41" fmla="*/ 57 h 260"/>
                <a:gd name="T42" fmla="*/ 52 w 176"/>
                <a:gd name="T43" fmla="*/ 40 h 260"/>
                <a:gd name="T44" fmla="*/ 79 w 176"/>
                <a:gd name="T45" fmla="*/ 22 h 260"/>
                <a:gd name="T46" fmla="*/ 91 w 176"/>
                <a:gd name="T47" fmla="*/ 13 h 260"/>
                <a:gd name="T48" fmla="*/ 100 w 176"/>
                <a:gd name="T49" fmla="*/ 9 h 260"/>
                <a:gd name="T50" fmla="*/ 106 w 176"/>
                <a:gd name="T51" fmla="*/ 9 h 260"/>
                <a:gd name="T52" fmla="*/ 112 w 176"/>
                <a:gd name="T53" fmla="*/ 9 h 260"/>
                <a:gd name="T54" fmla="*/ 130 w 176"/>
                <a:gd name="T55" fmla="*/ 0 h 260"/>
                <a:gd name="T56" fmla="*/ 136 w 176"/>
                <a:gd name="T57" fmla="*/ 5 h 260"/>
                <a:gd name="T58" fmla="*/ 130 w 176"/>
                <a:gd name="T59" fmla="*/ 9 h 260"/>
                <a:gd name="T60" fmla="*/ 118 w 176"/>
                <a:gd name="T61" fmla="*/ 13 h 260"/>
                <a:gd name="T62" fmla="*/ 109 w 176"/>
                <a:gd name="T63" fmla="*/ 22 h 260"/>
                <a:gd name="T64" fmla="*/ 97 w 176"/>
                <a:gd name="T65" fmla="*/ 31 h 260"/>
                <a:gd name="T66" fmla="*/ 94 w 176"/>
                <a:gd name="T67" fmla="*/ 40 h 260"/>
                <a:gd name="T68" fmla="*/ 97 w 176"/>
                <a:gd name="T69" fmla="*/ 53 h 260"/>
                <a:gd name="T70" fmla="*/ 97 w 176"/>
                <a:gd name="T71" fmla="*/ 66 h 260"/>
                <a:gd name="T72" fmla="*/ 94 w 176"/>
                <a:gd name="T73" fmla="*/ 79 h 260"/>
                <a:gd name="T74" fmla="*/ 100 w 176"/>
                <a:gd name="T75" fmla="*/ 92 h 260"/>
                <a:gd name="T76" fmla="*/ 145 w 176"/>
                <a:gd name="T77" fmla="*/ 97 h 260"/>
                <a:gd name="T78" fmla="*/ 151 w 176"/>
                <a:gd name="T79" fmla="*/ 110 h 260"/>
                <a:gd name="T80" fmla="*/ 160 w 176"/>
                <a:gd name="T81" fmla="*/ 110 h 260"/>
                <a:gd name="T82" fmla="*/ 166 w 176"/>
                <a:gd name="T83" fmla="*/ 110 h 260"/>
                <a:gd name="T84" fmla="*/ 172 w 176"/>
                <a:gd name="T85" fmla="*/ 106 h 260"/>
                <a:gd name="T86" fmla="*/ 166 w 176"/>
                <a:gd name="T87" fmla="*/ 110 h 260"/>
                <a:gd name="T88" fmla="*/ 163 w 176"/>
                <a:gd name="T89" fmla="*/ 127 h 260"/>
                <a:gd name="T90" fmla="*/ 175 w 176"/>
                <a:gd name="T91" fmla="*/ 145 h 260"/>
                <a:gd name="T92" fmla="*/ 166 w 176"/>
                <a:gd name="T93" fmla="*/ 158 h 260"/>
                <a:gd name="T94" fmla="*/ 172 w 176"/>
                <a:gd name="T95" fmla="*/ 171 h 260"/>
                <a:gd name="T96" fmla="*/ 169 w 176"/>
                <a:gd name="T97" fmla="*/ 180 h 260"/>
                <a:gd name="T98" fmla="*/ 166 w 176"/>
                <a:gd name="T99" fmla="*/ 167 h 260"/>
                <a:gd name="T100" fmla="*/ 139 w 176"/>
                <a:gd name="T101" fmla="*/ 180 h 260"/>
                <a:gd name="T102" fmla="*/ 151 w 176"/>
                <a:gd name="T103" fmla="*/ 193 h 260"/>
                <a:gd name="T104" fmla="*/ 145 w 176"/>
                <a:gd name="T105" fmla="*/ 189 h 260"/>
                <a:gd name="T106" fmla="*/ 139 w 176"/>
                <a:gd name="T107" fmla="*/ 189 h 260"/>
                <a:gd name="T108" fmla="*/ 142 w 176"/>
                <a:gd name="T109" fmla="*/ 202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260"/>
                <a:gd name="T167" fmla="*/ 176 w 176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260">
                  <a:moveTo>
                    <a:pt x="145" y="211"/>
                  </a:moveTo>
                  <a:lnTo>
                    <a:pt x="148" y="220"/>
                  </a:lnTo>
                  <a:lnTo>
                    <a:pt x="148" y="224"/>
                  </a:lnTo>
                  <a:lnTo>
                    <a:pt x="148" y="228"/>
                  </a:lnTo>
                  <a:lnTo>
                    <a:pt x="139" y="259"/>
                  </a:lnTo>
                  <a:lnTo>
                    <a:pt x="133" y="259"/>
                  </a:lnTo>
                  <a:lnTo>
                    <a:pt x="130" y="259"/>
                  </a:lnTo>
                  <a:lnTo>
                    <a:pt x="136" y="241"/>
                  </a:lnTo>
                  <a:lnTo>
                    <a:pt x="133" y="237"/>
                  </a:lnTo>
                  <a:lnTo>
                    <a:pt x="130" y="233"/>
                  </a:lnTo>
                  <a:lnTo>
                    <a:pt x="121" y="233"/>
                  </a:lnTo>
                  <a:lnTo>
                    <a:pt x="115" y="233"/>
                  </a:lnTo>
                  <a:lnTo>
                    <a:pt x="112" y="233"/>
                  </a:lnTo>
                  <a:lnTo>
                    <a:pt x="100" y="233"/>
                  </a:lnTo>
                  <a:lnTo>
                    <a:pt x="94" y="228"/>
                  </a:lnTo>
                  <a:lnTo>
                    <a:pt x="94" y="224"/>
                  </a:lnTo>
                  <a:lnTo>
                    <a:pt x="94" y="220"/>
                  </a:lnTo>
                  <a:lnTo>
                    <a:pt x="85" y="215"/>
                  </a:lnTo>
                  <a:lnTo>
                    <a:pt x="76" y="206"/>
                  </a:lnTo>
                  <a:lnTo>
                    <a:pt x="64" y="202"/>
                  </a:lnTo>
                  <a:lnTo>
                    <a:pt x="61" y="202"/>
                  </a:lnTo>
                  <a:lnTo>
                    <a:pt x="40" y="193"/>
                  </a:lnTo>
                  <a:lnTo>
                    <a:pt x="34" y="189"/>
                  </a:lnTo>
                  <a:lnTo>
                    <a:pt x="31" y="184"/>
                  </a:lnTo>
                  <a:lnTo>
                    <a:pt x="12" y="180"/>
                  </a:lnTo>
                  <a:lnTo>
                    <a:pt x="3" y="180"/>
                  </a:lnTo>
                  <a:lnTo>
                    <a:pt x="0" y="180"/>
                  </a:lnTo>
                  <a:lnTo>
                    <a:pt x="3" y="176"/>
                  </a:lnTo>
                  <a:lnTo>
                    <a:pt x="3" y="171"/>
                  </a:lnTo>
                  <a:lnTo>
                    <a:pt x="12" y="163"/>
                  </a:lnTo>
                  <a:lnTo>
                    <a:pt x="15" y="154"/>
                  </a:lnTo>
                  <a:lnTo>
                    <a:pt x="19" y="141"/>
                  </a:lnTo>
                  <a:lnTo>
                    <a:pt x="22" y="123"/>
                  </a:lnTo>
                  <a:lnTo>
                    <a:pt x="22" y="110"/>
                  </a:lnTo>
                  <a:lnTo>
                    <a:pt x="22" y="97"/>
                  </a:lnTo>
                  <a:lnTo>
                    <a:pt x="22" y="84"/>
                  </a:lnTo>
                  <a:lnTo>
                    <a:pt x="22" y="79"/>
                  </a:lnTo>
                  <a:lnTo>
                    <a:pt x="22" y="75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7"/>
                  </a:lnTo>
                  <a:lnTo>
                    <a:pt x="37" y="53"/>
                  </a:lnTo>
                  <a:lnTo>
                    <a:pt x="52" y="40"/>
                  </a:lnTo>
                  <a:lnTo>
                    <a:pt x="61" y="22"/>
                  </a:lnTo>
                  <a:lnTo>
                    <a:pt x="79" y="22"/>
                  </a:lnTo>
                  <a:lnTo>
                    <a:pt x="88" y="13"/>
                  </a:lnTo>
                  <a:lnTo>
                    <a:pt x="91" y="13"/>
                  </a:lnTo>
                  <a:lnTo>
                    <a:pt x="97" y="9"/>
                  </a:lnTo>
                  <a:lnTo>
                    <a:pt x="100" y="9"/>
                  </a:lnTo>
                  <a:lnTo>
                    <a:pt x="103" y="9"/>
                  </a:lnTo>
                  <a:lnTo>
                    <a:pt x="106" y="9"/>
                  </a:lnTo>
                  <a:lnTo>
                    <a:pt x="109" y="9"/>
                  </a:lnTo>
                  <a:lnTo>
                    <a:pt x="112" y="9"/>
                  </a:lnTo>
                  <a:lnTo>
                    <a:pt x="115" y="5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5"/>
                  </a:lnTo>
                  <a:lnTo>
                    <a:pt x="133" y="9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18" y="13"/>
                  </a:lnTo>
                  <a:lnTo>
                    <a:pt x="112" y="22"/>
                  </a:lnTo>
                  <a:lnTo>
                    <a:pt x="109" y="22"/>
                  </a:lnTo>
                  <a:lnTo>
                    <a:pt x="103" y="27"/>
                  </a:lnTo>
                  <a:lnTo>
                    <a:pt x="97" y="31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4" y="53"/>
                  </a:lnTo>
                  <a:lnTo>
                    <a:pt x="97" y="53"/>
                  </a:lnTo>
                  <a:lnTo>
                    <a:pt x="97" y="57"/>
                  </a:lnTo>
                  <a:lnTo>
                    <a:pt x="97" y="66"/>
                  </a:lnTo>
                  <a:lnTo>
                    <a:pt x="94" y="70"/>
                  </a:lnTo>
                  <a:lnTo>
                    <a:pt x="94" y="79"/>
                  </a:lnTo>
                  <a:lnTo>
                    <a:pt x="94" y="88"/>
                  </a:lnTo>
                  <a:lnTo>
                    <a:pt x="100" y="92"/>
                  </a:lnTo>
                  <a:lnTo>
                    <a:pt x="106" y="92"/>
                  </a:lnTo>
                  <a:lnTo>
                    <a:pt x="145" y="97"/>
                  </a:lnTo>
                  <a:lnTo>
                    <a:pt x="148" y="110"/>
                  </a:lnTo>
                  <a:lnTo>
                    <a:pt x="151" y="110"/>
                  </a:lnTo>
                  <a:lnTo>
                    <a:pt x="154" y="110"/>
                  </a:lnTo>
                  <a:lnTo>
                    <a:pt x="160" y="110"/>
                  </a:lnTo>
                  <a:lnTo>
                    <a:pt x="163" y="110"/>
                  </a:lnTo>
                  <a:lnTo>
                    <a:pt x="166" y="110"/>
                  </a:lnTo>
                  <a:lnTo>
                    <a:pt x="169" y="106"/>
                  </a:lnTo>
                  <a:lnTo>
                    <a:pt x="172" y="106"/>
                  </a:lnTo>
                  <a:lnTo>
                    <a:pt x="169" y="110"/>
                  </a:lnTo>
                  <a:lnTo>
                    <a:pt x="166" y="110"/>
                  </a:lnTo>
                  <a:lnTo>
                    <a:pt x="163" y="119"/>
                  </a:lnTo>
                  <a:lnTo>
                    <a:pt x="163" y="127"/>
                  </a:lnTo>
                  <a:lnTo>
                    <a:pt x="166" y="141"/>
                  </a:lnTo>
                  <a:lnTo>
                    <a:pt x="175" y="145"/>
                  </a:lnTo>
                  <a:lnTo>
                    <a:pt x="163" y="154"/>
                  </a:lnTo>
                  <a:lnTo>
                    <a:pt x="166" y="158"/>
                  </a:lnTo>
                  <a:lnTo>
                    <a:pt x="169" y="163"/>
                  </a:lnTo>
                  <a:lnTo>
                    <a:pt x="172" y="171"/>
                  </a:lnTo>
                  <a:lnTo>
                    <a:pt x="175" y="180"/>
                  </a:lnTo>
                  <a:lnTo>
                    <a:pt x="169" y="180"/>
                  </a:lnTo>
                  <a:lnTo>
                    <a:pt x="169" y="176"/>
                  </a:lnTo>
                  <a:lnTo>
                    <a:pt x="166" y="167"/>
                  </a:lnTo>
                  <a:lnTo>
                    <a:pt x="139" y="171"/>
                  </a:lnTo>
                  <a:lnTo>
                    <a:pt x="139" y="180"/>
                  </a:lnTo>
                  <a:lnTo>
                    <a:pt x="148" y="180"/>
                  </a:lnTo>
                  <a:lnTo>
                    <a:pt x="151" y="193"/>
                  </a:lnTo>
                  <a:lnTo>
                    <a:pt x="148" y="193"/>
                  </a:lnTo>
                  <a:lnTo>
                    <a:pt x="145" y="189"/>
                  </a:lnTo>
                  <a:lnTo>
                    <a:pt x="142" y="189"/>
                  </a:lnTo>
                  <a:lnTo>
                    <a:pt x="139" y="189"/>
                  </a:lnTo>
                  <a:lnTo>
                    <a:pt x="139" y="198"/>
                  </a:lnTo>
                  <a:lnTo>
                    <a:pt x="142" y="202"/>
                  </a:lnTo>
                  <a:lnTo>
                    <a:pt x="145" y="211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7" name="Freeform 556"/>
            <p:cNvSpPr>
              <a:spLocks/>
            </p:cNvSpPr>
            <p:nvPr/>
          </p:nvSpPr>
          <p:spPr bwMode="auto">
            <a:xfrm>
              <a:off x="1002" y="2544"/>
              <a:ext cx="69" cy="86"/>
            </a:xfrm>
            <a:custGeom>
              <a:avLst/>
              <a:gdLst>
                <a:gd name="T0" fmla="*/ 12 w 94"/>
                <a:gd name="T1" fmla="*/ 88 h 94"/>
                <a:gd name="T2" fmla="*/ 12 w 94"/>
                <a:gd name="T3" fmla="*/ 79 h 94"/>
                <a:gd name="T4" fmla="*/ 3 w 94"/>
                <a:gd name="T5" fmla="*/ 75 h 94"/>
                <a:gd name="T6" fmla="*/ 0 w 94"/>
                <a:gd name="T7" fmla="*/ 71 h 94"/>
                <a:gd name="T8" fmla="*/ 3 w 94"/>
                <a:gd name="T9" fmla="*/ 66 h 94"/>
                <a:gd name="T10" fmla="*/ 6 w 94"/>
                <a:gd name="T11" fmla="*/ 57 h 94"/>
                <a:gd name="T12" fmla="*/ 17 w 94"/>
                <a:gd name="T13" fmla="*/ 48 h 94"/>
                <a:gd name="T14" fmla="*/ 26 w 94"/>
                <a:gd name="T15" fmla="*/ 40 h 94"/>
                <a:gd name="T16" fmla="*/ 31 w 94"/>
                <a:gd name="T17" fmla="*/ 35 h 94"/>
                <a:gd name="T18" fmla="*/ 34 w 94"/>
                <a:gd name="T19" fmla="*/ 22 h 94"/>
                <a:gd name="T20" fmla="*/ 43 w 94"/>
                <a:gd name="T21" fmla="*/ 22 h 94"/>
                <a:gd name="T22" fmla="*/ 45 w 94"/>
                <a:gd name="T23" fmla="*/ 18 h 94"/>
                <a:gd name="T24" fmla="*/ 45 w 94"/>
                <a:gd name="T25" fmla="*/ 9 h 94"/>
                <a:gd name="T26" fmla="*/ 45 w 94"/>
                <a:gd name="T27" fmla="*/ 4 h 94"/>
                <a:gd name="T28" fmla="*/ 45 w 94"/>
                <a:gd name="T29" fmla="*/ 0 h 94"/>
                <a:gd name="T30" fmla="*/ 48 w 94"/>
                <a:gd name="T31" fmla="*/ 0 h 94"/>
                <a:gd name="T32" fmla="*/ 57 w 94"/>
                <a:gd name="T33" fmla="*/ 0 h 94"/>
                <a:gd name="T34" fmla="*/ 68 w 94"/>
                <a:gd name="T35" fmla="*/ 0 h 94"/>
                <a:gd name="T36" fmla="*/ 76 w 94"/>
                <a:gd name="T37" fmla="*/ 4 h 94"/>
                <a:gd name="T38" fmla="*/ 79 w 94"/>
                <a:gd name="T39" fmla="*/ 4 h 94"/>
                <a:gd name="T40" fmla="*/ 82 w 94"/>
                <a:gd name="T41" fmla="*/ 9 h 94"/>
                <a:gd name="T42" fmla="*/ 93 w 94"/>
                <a:gd name="T43" fmla="*/ 18 h 94"/>
                <a:gd name="T44" fmla="*/ 93 w 94"/>
                <a:gd name="T45" fmla="*/ 22 h 94"/>
                <a:gd name="T46" fmla="*/ 93 w 94"/>
                <a:gd name="T47" fmla="*/ 31 h 94"/>
                <a:gd name="T48" fmla="*/ 90 w 94"/>
                <a:gd name="T49" fmla="*/ 40 h 94"/>
                <a:gd name="T50" fmla="*/ 82 w 94"/>
                <a:gd name="T51" fmla="*/ 48 h 94"/>
                <a:gd name="T52" fmla="*/ 68 w 94"/>
                <a:gd name="T53" fmla="*/ 62 h 94"/>
                <a:gd name="T54" fmla="*/ 51 w 94"/>
                <a:gd name="T55" fmla="*/ 66 h 94"/>
                <a:gd name="T56" fmla="*/ 48 w 94"/>
                <a:gd name="T57" fmla="*/ 66 h 94"/>
                <a:gd name="T58" fmla="*/ 43 w 94"/>
                <a:gd name="T59" fmla="*/ 71 h 94"/>
                <a:gd name="T60" fmla="*/ 43 w 94"/>
                <a:gd name="T61" fmla="*/ 75 h 94"/>
                <a:gd name="T62" fmla="*/ 43 w 94"/>
                <a:gd name="T63" fmla="*/ 79 h 94"/>
                <a:gd name="T64" fmla="*/ 40 w 94"/>
                <a:gd name="T65" fmla="*/ 88 h 94"/>
                <a:gd name="T66" fmla="*/ 34 w 94"/>
                <a:gd name="T67" fmla="*/ 93 h 94"/>
                <a:gd name="T68" fmla="*/ 31 w 94"/>
                <a:gd name="T69" fmla="*/ 93 h 94"/>
                <a:gd name="T70" fmla="*/ 28 w 94"/>
                <a:gd name="T71" fmla="*/ 88 h 94"/>
                <a:gd name="T72" fmla="*/ 17 w 94"/>
                <a:gd name="T73" fmla="*/ 88 h 94"/>
                <a:gd name="T74" fmla="*/ 12 w 94"/>
                <a:gd name="T75" fmla="*/ 88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94"/>
                <a:gd name="T116" fmla="*/ 94 w 94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94">
                  <a:moveTo>
                    <a:pt x="12" y="88"/>
                  </a:moveTo>
                  <a:lnTo>
                    <a:pt x="12" y="79"/>
                  </a:lnTo>
                  <a:lnTo>
                    <a:pt x="3" y="75"/>
                  </a:lnTo>
                  <a:lnTo>
                    <a:pt x="0" y="71"/>
                  </a:lnTo>
                  <a:lnTo>
                    <a:pt x="3" y="66"/>
                  </a:lnTo>
                  <a:lnTo>
                    <a:pt x="6" y="57"/>
                  </a:lnTo>
                  <a:lnTo>
                    <a:pt x="17" y="48"/>
                  </a:lnTo>
                  <a:lnTo>
                    <a:pt x="26" y="40"/>
                  </a:lnTo>
                  <a:lnTo>
                    <a:pt x="31" y="35"/>
                  </a:lnTo>
                  <a:lnTo>
                    <a:pt x="34" y="22"/>
                  </a:lnTo>
                  <a:lnTo>
                    <a:pt x="43" y="22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2" y="9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93" y="31"/>
                  </a:lnTo>
                  <a:lnTo>
                    <a:pt x="90" y="40"/>
                  </a:lnTo>
                  <a:lnTo>
                    <a:pt x="82" y="48"/>
                  </a:lnTo>
                  <a:lnTo>
                    <a:pt x="68" y="62"/>
                  </a:lnTo>
                  <a:lnTo>
                    <a:pt x="51" y="66"/>
                  </a:lnTo>
                  <a:lnTo>
                    <a:pt x="48" y="66"/>
                  </a:lnTo>
                  <a:lnTo>
                    <a:pt x="43" y="71"/>
                  </a:lnTo>
                  <a:lnTo>
                    <a:pt x="43" y="75"/>
                  </a:lnTo>
                  <a:lnTo>
                    <a:pt x="43" y="79"/>
                  </a:lnTo>
                  <a:lnTo>
                    <a:pt x="40" y="88"/>
                  </a:lnTo>
                  <a:lnTo>
                    <a:pt x="34" y="93"/>
                  </a:lnTo>
                  <a:lnTo>
                    <a:pt x="31" y="93"/>
                  </a:lnTo>
                  <a:lnTo>
                    <a:pt x="28" y="88"/>
                  </a:lnTo>
                  <a:lnTo>
                    <a:pt x="17" y="88"/>
                  </a:lnTo>
                  <a:lnTo>
                    <a:pt x="12" y="8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8" name="Freeform 557"/>
            <p:cNvSpPr>
              <a:spLocks/>
            </p:cNvSpPr>
            <p:nvPr/>
          </p:nvSpPr>
          <p:spPr bwMode="auto">
            <a:xfrm>
              <a:off x="1092" y="2874"/>
              <a:ext cx="236" cy="652"/>
            </a:xfrm>
            <a:custGeom>
              <a:avLst/>
              <a:gdLst>
                <a:gd name="T0" fmla="*/ 102 w 318"/>
                <a:gd name="T1" fmla="*/ 30 h 712"/>
                <a:gd name="T2" fmla="*/ 95 w 318"/>
                <a:gd name="T3" fmla="*/ 48 h 712"/>
                <a:gd name="T4" fmla="*/ 81 w 318"/>
                <a:gd name="T5" fmla="*/ 72 h 712"/>
                <a:gd name="T6" fmla="*/ 61 w 318"/>
                <a:gd name="T7" fmla="*/ 108 h 712"/>
                <a:gd name="T8" fmla="*/ 58 w 318"/>
                <a:gd name="T9" fmla="*/ 156 h 712"/>
                <a:gd name="T10" fmla="*/ 48 w 318"/>
                <a:gd name="T11" fmla="*/ 263 h 712"/>
                <a:gd name="T12" fmla="*/ 31 w 318"/>
                <a:gd name="T13" fmla="*/ 305 h 712"/>
                <a:gd name="T14" fmla="*/ 27 w 318"/>
                <a:gd name="T15" fmla="*/ 329 h 712"/>
                <a:gd name="T16" fmla="*/ 24 w 318"/>
                <a:gd name="T17" fmla="*/ 353 h 712"/>
                <a:gd name="T18" fmla="*/ 27 w 318"/>
                <a:gd name="T19" fmla="*/ 365 h 712"/>
                <a:gd name="T20" fmla="*/ 27 w 318"/>
                <a:gd name="T21" fmla="*/ 400 h 712"/>
                <a:gd name="T22" fmla="*/ 27 w 318"/>
                <a:gd name="T23" fmla="*/ 418 h 712"/>
                <a:gd name="T24" fmla="*/ 27 w 318"/>
                <a:gd name="T25" fmla="*/ 454 h 712"/>
                <a:gd name="T26" fmla="*/ 17 w 318"/>
                <a:gd name="T27" fmla="*/ 466 h 712"/>
                <a:gd name="T28" fmla="*/ 7 w 318"/>
                <a:gd name="T29" fmla="*/ 508 h 712"/>
                <a:gd name="T30" fmla="*/ 7 w 318"/>
                <a:gd name="T31" fmla="*/ 574 h 712"/>
                <a:gd name="T32" fmla="*/ 7 w 318"/>
                <a:gd name="T33" fmla="*/ 586 h 712"/>
                <a:gd name="T34" fmla="*/ 64 w 318"/>
                <a:gd name="T35" fmla="*/ 615 h 712"/>
                <a:gd name="T36" fmla="*/ 71 w 318"/>
                <a:gd name="T37" fmla="*/ 657 h 712"/>
                <a:gd name="T38" fmla="*/ 139 w 318"/>
                <a:gd name="T39" fmla="*/ 711 h 712"/>
                <a:gd name="T40" fmla="*/ 142 w 318"/>
                <a:gd name="T41" fmla="*/ 687 h 712"/>
                <a:gd name="T42" fmla="*/ 108 w 318"/>
                <a:gd name="T43" fmla="*/ 663 h 712"/>
                <a:gd name="T44" fmla="*/ 75 w 318"/>
                <a:gd name="T45" fmla="*/ 633 h 712"/>
                <a:gd name="T46" fmla="*/ 64 w 318"/>
                <a:gd name="T47" fmla="*/ 592 h 712"/>
                <a:gd name="T48" fmla="*/ 78 w 318"/>
                <a:gd name="T49" fmla="*/ 568 h 712"/>
                <a:gd name="T50" fmla="*/ 102 w 318"/>
                <a:gd name="T51" fmla="*/ 538 h 712"/>
                <a:gd name="T52" fmla="*/ 115 w 318"/>
                <a:gd name="T53" fmla="*/ 508 h 712"/>
                <a:gd name="T54" fmla="*/ 95 w 318"/>
                <a:gd name="T55" fmla="*/ 484 h 712"/>
                <a:gd name="T56" fmla="*/ 91 w 318"/>
                <a:gd name="T57" fmla="*/ 460 h 712"/>
                <a:gd name="T58" fmla="*/ 108 w 318"/>
                <a:gd name="T59" fmla="*/ 454 h 712"/>
                <a:gd name="T60" fmla="*/ 135 w 318"/>
                <a:gd name="T61" fmla="*/ 400 h 712"/>
                <a:gd name="T62" fmla="*/ 135 w 318"/>
                <a:gd name="T63" fmla="*/ 377 h 712"/>
                <a:gd name="T64" fmla="*/ 142 w 318"/>
                <a:gd name="T65" fmla="*/ 359 h 712"/>
                <a:gd name="T66" fmla="*/ 169 w 318"/>
                <a:gd name="T67" fmla="*/ 335 h 712"/>
                <a:gd name="T68" fmla="*/ 193 w 318"/>
                <a:gd name="T69" fmla="*/ 317 h 712"/>
                <a:gd name="T70" fmla="*/ 219 w 318"/>
                <a:gd name="T71" fmla="*/ 317 h 712"/>
                <a:gd name="T72" fmla="*/ 260 w 318"/>
                <a:gd name="T73" fmla="*/ 275 h 712"/>
                <a:gd name="T74" fmla="*/ 243 w 318"/>
                <a:gd name="T75" fmla="*/ 239 h 712"/>
                <a:gd name="T76" fmla="*/ 236 w 318"/>
                <a:gd name="T77" fmla="*/ 215 h 712"/>
                <a:gd name="T78" fmla="*/ 236 w 318"/>
                <a:gd name="T79" fmla="*/ 192 h 712"/>
                <a:gd name="T80" fmla="*/ 250 w 318"/>
                <a:gd name="T81" fmla="*/ 144 h 712"/>
                <a:gd name="T82" fmla="*/ 270 w 318"/>
                <a:gd name="T83" fmla="*/ 126 h 712"/>
                <a:gd name="T84" fmla="*/ 294 w 318"/>
                <a:gd name="T85" fmla="*/ 102 h 712"/>
                <a:gd name="T86" fmla="*/ 317 w 318"/>
                <a:gd name="T87" fmla="*/ 78 h 712"/>
                <a:gd name="T88" fmla="*/ 307 w 318"/>
                <a:gd name="T89" fmla="*/ 66 h 712"/>
                <a:gd name="T90" fmla="*/ 300 w 318"/>
                <a:gd name="T91" fmla="*/ 66 h 712"/>
                <a:gd name="T92" fmla="*/ 290 w 318"/>
                <a:gd name="T93" fmla="*/ 90 h 712"/>
                <a:gd name="T94" fmla="*/ 250 w 318"/>
                <a:gd name="T95" fmla="*/ 60 h 712"/>
                <a:gd name="T96" fmla="*/ 182 w 318"/>
                <a:gd name="T97" fmla="*/ 24 h 712"/>
                <a:gd name="T98" fmla="*/ 172 w 318"/>
                <a:gd name="T99" fmla="*/ 12 h 712"/>
                <a:gd name="T100" fmla="*/ 155 w 318"/>
                <a:gd name="T101" fmla="*/ 6 h 712"/>
                <a:gd name="T102" fmla="*/ 139 w 318"/>
                <a:gd name="T103" fmla="*/ 6 h 712"/>
                <a:gd name="T104" fmla="*/ 115 w 318"/>
                <a:gd name="T105" fmla="*/ 6 h 712"/>
                <a:gd name="T106" fmla="*/ 102 w 318"/>
                <a:gd name="T107" fmla="*/ 18 h 7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8"/>
                <a:gd name="T163" fmla="*/ 0 h 712"/>
                <a:gd name="T164" fmla="*/ 318 w 318"/>
                <a:gd name="T165" fmla="*/ 712 h 7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8" h="712">
                  <a:moveTo>
                    <a:pt x="102" y="18"/>
                  </a:moveTo>
                  <a:lnTo>
                    <a:pt x="102" y="24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98" y="42"/>
                  </a:lnTo>
                  <a:lnTo>
                    <a:pt x="95" y="48"/>
                  </a:lnTo>
                  <a:lnTo>
                    <a:pt x="88" y="54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5" y="84"/>
                  </a:lnTo>
                  <a:lnTo>
                    <a:pt x="64" y="96"/>
                  </a:lnTo>
                  <a:lnTo>
                    <a:pt x="61" y="108"/>
                  </a:lnTo>
                  <a:lnTo>
                    <a:pt x="58" y="126"/>
                  </a:lnTo>
                  <a:lnTo>
                    <a:pt x="58" y="138"/>
                  </a:lnTo>
                  <a:lnTo>
                    <a:pt x="58" y="156"/>
                  </a:lnTo>
                  <a:lnTo>
                    <a:pt x="58" y="251"/>
                  </a:lnTo>
                  <a:lnTo>
                    <a:pt x="54" y="257"/>
                  </a:lnTo>
                  <a:lnTo>
                    <a:pt x="48" y="263"/>
                  </a:lnTo>
                  <a:lnTo>
                    <a:pt x="41" y="275"/>
                  </a:lnTo>
                  <a:lnTo>
                    <a:pt x="37" y="287"/>
                  </a:lnTo>
                  <a:lnTo>
                    <a:pt x="31" y="305"/>
                  </a:lnTo>
                  <a:lnTo>
                    <a:pt x="27" y="305"/>
                  </a:lnTo>
                  <a:lnTo>
                    <a:pt x="31" y="317"/>
                  </a:lnTo>
                  <a:lnTo>
                    <a:pt x="27" y="329"/>
                  </a:lnTo>
                  <a:lnTo>
                    <a:pt x="31" y="335"/>
                  </a:lnTo>
                  <a:lnTo>
                    <a:pt x="27" y="347"/>
                  </a:lnTo>
                  <a:lnTo>
                    <a:pt x="24" y="353"/>
                  </a:lnTo>
                  <a:lnTo>
                    <a:pt x="24" y="359"/>
                  </a:lnTo>
                  <a:lnTo>
                    <a:pt x="27" y="359"/>
                  </a:lnTo>
                  <a:lnTo>
                    <a:pt x="27" y="365"/>
                  </a:lnTo>
                  <a:lnTo>
                    <a:pt x="27" y="377"/>
                  </a:lnTo>
                  <a:lnTo>
                    <a:pt x="27" y="389"/>
                  </a:lnTo>
                  <a:lnTo>
                    <a:pt x="27" y="400"/>
                  </a:lnTo>
                  <a:lnTo>
                    <a:pt x="27" y="406"/>
                  </a:lnTo>
                  <a:lnTo>
                    <a:pt x="24" y="412"/>
                  </a:lnTo>
                  <a:lnTo>
                    <a:pt x="27" y="418"/>
                  </a:lnTo>
                  <a:lnTo>
                    <a:pt x="27" y="424"/>
                  </a:lnTo>
                  <a:lnTo>
                    <a:pt x="27" y="442"/>
                  </a:lnTo>
                  <a:lnTo>
                    <a:pt x="27" y="454"/>
                  </a:lnTo>
                  <a:lnTo>
                    <a:pt x="27" y="460"/>
                  </a:lnTo>
                  <a:lnTo>
                    <a:pt x="24" y="460"/>
                  </a:lnTo>
                  <a:lnTo>
                    <a:pt x="17" y="466"/>
                  </a:lnTo>
                  <a:lnTo>
                    <a:pt x="10" y="478"/>
                  </a:lnTo>
                  <a:lnTo>
                    <a:pt x="7" y="484"/>
                  </a:lnTo>
                  <a:lnTo>
                    <a:pt x="7" y="508"/>
                  </a:lnTo>
                  <a:lnTo>
                    <a:pt x="7" y="538"/>
                  </a:lnTo>
                  <a:lnTo>
                    <a:pt x="7" y="562"/>
                  </a:lnTo>
                  <a:lnTo>
                    <a:pt x="7" y="574"/>
                  </a:lnTo>
                  <a:lnTo>
                    <a:pt x="0" y="574"/>
                  </a:lnTo>
                  <a:lnTo>
                    <a:pt x="7" y="580"/>
                  </a:lnTo>
                  <a:lnTo>
                    <a:pt x="7" y="586"/>
                  </a:lnTo>
                  <a:lnTo>
                    <a:pt x="7" y="598"/>
                  </a:lnTo>
                  <a:lnTo>
                    <a:pt x="21" y="609"/>
                  </a:lnTo>
                  <a:lnTo>
                    <a:pt x="64" y="615"/>
                  </a:lnTo>
                  <a:lnTo>
                    <a:pt x="68" y="621"/>
                  </a:lnTo>
                  <a:lnTo>
                    <a:pt x="71" y="633"/>
                  </a:lnTo>
                  <a:lnTo>
                    <a:pt x="71" y="657"/>
                  </a:lnTo>
                  <a:lnTo>
                    <a:pt x="75" y="687"/>
                  </a:lnTo>
                  <a:lnTo>
                    <a:pt x="118" y="687"/>
                  </a:lnTo>
                  <a:lnTo>
                    <a:pt x="139" y="711"/>
                  </a:lnTo>
                  <a:lnTo>
                    <a:pt x="139" y="705"/>
                  </a:lnTo>
                  <a:lnTo>
                    <a:pt x="142" y="699"/>
                  </a:lnTo>
                  <a:lnTo>
                    <a:pt x="142" y="687"/>
                  </a:lnTo>
                  <a:lnTo>
                    <a:pt x="128" y="669"/>
                  </a:lnTo>
                  <a:lnTo>
                    <a:pt x="115" y="663"/>
                  </a:lnTo>
                  <a:lnTo>
                    <a:pt x="108" y="663"/>
                  </a:lnTo>
                  <a:lnTo>
                    <a:pt x="95" y="663"/>
                  </a:lnTo>
                  <a:lnTo>
                    <a:pt x="81" y="645"/>
                  </a:lnTo>
                  <a:lnTo>
                    <a:pt x="75" y="633"/>
                  </a:lnTo>
                  <a:lnTo>
                    <a:pt x="71" y="609"/>
                  </a:lnTo>
                  <a:lnTo>
                    <a:pt x="68" y="604"/>
                  </a:lnTo>
                  <a:lnTo>
                    <a:pt x="64" y="592"/>
                  </a:lnTo>
                  <a:lnTo>
                    <a:pt x="68" y="580"/>
                  </a:lnTo>
                  <a:lnTo>
                    <a:pt x="71" y="574"/>
                  </a:lnTo>
                  <a:lnTo>
                    <a:pt x="78" y="568"/>
                  </a:lnTo>
                  <a:lnTo>
                    <a:pt x="88" y="544"/>
                  </a:lnTo>
                  <a:lnTo>
                    <a:pt x="91" y="544"/>
                  </a:lnTo>
                  <a:lnTo>
                    <a:pt x="102" y="538"/>
                  </a:lnTo>
                  <a:lnTo>
                    <a:pt x="112" y="532"/>
                  </a:lnTo>
                  <a:lnTo>
                    <a:pt x="115" y="520"/>
                  </a:lnTo>
                  <a:lnTo>
                    <a:pt x="115" y="508"/>
                  </a:lnTo>
                  <a:lnTo>
                    <a:pt x="115" y="502"/>
                  </a:lnTo>
                  <a:lnTo>
                    <a:pt x="112" y="496"/>
                  </a:lnTo>
                  <a:lnTo>
                    <a:pt x="95" y="484"/>
                  </a:lnTo>
                  <a:lnTo>
                    <a:pt x="91" y="478"/>
                  </a:lnTo>
                  <a:lnTo>
                    <a:pt x="88" y="472"/>
                  </a:lnTo>
                  <a:lnTo>
                    <a:pt x="91" y="460"/>
                  </a:lnTo>
                  <a:lnTo>
                    <a:pt x="98" y="454"/>
                  </a:lnTo>
                  <a:lnTo>
                    <a:pt x="105" y="454"/>
                  </a:lnTo>
                  <a:lnTo>
                    <a:pt x="108" y="454"/>
                  </a:lnTo>
                  <a:lnTo>
                    <a:pt x="128" y="436"/>
                  </a:lnTo>
                  <a:lnTo>
                    <a:pt x="135" y="412"/>
                  </a:lnTo>
                  <a:lnTo>
                    <a:pt x="135" y="400"/>
                  </a:lnTo>
                  <a:lnTo>
                    <a:pt x="149" y="395"/>
                  </a:lnTo>
                  <a:lnTo>
                    <a:pt x="149" y="383"/>
                  </a:lnTo>
                  <a:lnTo>
                    <a:pt x="135" y="377"/>
                  </a:lnTo>
                  <a:lnTo>
                    <a:pt x="135" y="371"/>
                  </a:lnTo>
                  <a:lnTo>
                    <a:pt x="135" y="365"/>
                  </a:lnTo>
                  <a:lnTo>
                    <a:pt x="142" y="359"/>
                  </a:lnTo>
                  <a:lnTo>
                    <a:pt x="166" y="365"/>
                  </a:lnTo>
                  <a:lnTo>
                    <a:pt x="169" y="341"/>
                  </a:lnTo>
                  <a:lnTo>
                    <a:pt x="169" y="335"/>
                  </a:lnTo>
                  <a:lnTo>
                    <a:pt x="176" y="329"/>
                  </a:lnTo>
                  <a:lnTo>
                    <a:pt x="182" y="323"/>
                  </a:lnTo>
                  <a:lnTo>
                    <a:pt x="193" y="317"/>
                  </a:lnTo>
                  <a:lnTo>
                    <a:pt x="196" y="317"/>
                  </a:lnTo>
                  <a:lnTo>
                    <a:pt x="199" y="317"/>
                  </a:lnTo>
                  <a:lnTo>
                    <a:pt x="219" y="317"/>
                  </a:lnTo>
                  <a:lnTo>
                    <a:pt x="243" y="311"/>
                  </a:lnTo>
                  <a:lnTo>
                    <a:pt x="260" y="287"/>
                  </a:lnTo>
                  <a:lnTo>
                    <a:pt x="260" y="275"/>
                  </a:lnTo>
                  <a:lnTo>
                    <a:pt x="257" y="263"/>
                  </a:lnTo>
                  <a:lnTo>
                    <a:pt x="250" y="251"/>
                  </a:lnTo>
                  <a:lnTo>
                    <a:pt x="243" y="239"/>
                  </a:lnTo>
                  <a:lnTo>
                    <a:pt x="243" y="233"/>
                  </a:lnTo>
                  <a:lnTo>
                    <a:pt x="240" y="227"/>
                  </a:lnTo>
                  <a:lnTo>
                    <a:pt x="236" y="215"/>
                  </a:lnTo>
                  <a:lnTo>
                    <a:pt x="240" y="209"/>
                  </a:lnTo>
                  <a:lnTo>
                    <a:pt x="240" y="203"/>
                  </a:lnTo>
                  <a:lnTo>
                    <a:pt x="236" y="192"/>
                  </a:lnTo>
                  <a:lnTo>
                    <a:pt x="236" y="180"/>
                  </a:lnTo>
                  <a:lnTo>
                    <a:pt x="240" y="168"/>
                  </a:lnTo>
                  <a:lnTo>
                    <a:pt x="250" y="144"/>
                  </a:lnTo>
                  <a:lnTo>
                    <a:pt x="253" y="138"/>
                  </a:lnTo>
                  <a:lnTo>
                    <a:pt x="260" y="132"/>
                  </a:lnTo>
                  <a:lnTo>
                    <a:pt x="270" y="126"/>
                  </a:lnTo>
                  <a:lnTo>
                    <a:pt x="273" y="120"/>
                  </a:lnTo>
                  <a:lnTo>
                    <a:pt x="284" y="114"/>
                  </a:lnTo>
                  <a:lnTo>
                    <a:pt x="294" y="102"/>
                  </a:lnTo>
                  <a:lnTo>
                    <a:pt x="307" y="96"/>
                  </a:lnTo>
                  <a:lnTo>
                    <a:pt x="311" y="90"/>
                  </a:lnTo>
                  <a:lnTo>
                    <a:pt x="317" y="78"/>
                  </a:lnTo>
                  <a:lnTo>
                    <a:pt x="314" y="72"/>
                  </a:lnTo>
                  <a:lnTo>
                    <a:pt x="311" y="66"/>
                  </a:lnTo>
                  <a:lnTo>
                    <a:pt x="307" y="66"/>
                  </a:lnTo>
                  <a:lnTo>
                    <a:pt x="304" y="66"/>
                  </a:lnTo>
                  <a:lnTo>
                    <a:pt x="304" y="60"/>
                  </a:lnTo>
                  <a:lnTo>
                    <a:pt x="300" y="66"/>
                  </a:lnTo>
                  <a:lnTo>
                    <a:pt x="297" y="78"/>
                  </a:lnTo>
                  <a:lnTo>
                    <a:pt x="297" y="84"/>
                  </a:lnTo>
                  <a:lnTo>
                    <a:pt x="290" y="90"/>
                  </a:lnTo>
                  <a:lnTo>
                    <a:pt x="290" y="96"/>
                  </a:lnTo>
                  <a:lnTo>
                    <a:pt x="233" y="96"/>
                  </a:lnTo>
                  <a:lnTo>
                    <a:pt x="250" y="60"/>
                  </a:lnTo>
                  <a:lnTo>
                    <a:pt x="209" y="42"/>
                  </a:lnTo>
                  <a:lnTo>
                    <a:pt x="203" y="30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2" y="18"/>
                  </a:lnTo>
                  <a:lnTo>
                    <a:pt x="172" y="12"/>
                  </a:lnTo>
                  <a:lnTo>
                    <a:pt x="166" y="6"/>
                  </a:lnTo>
                  <a:lnTo>
                    <a:pt x="162" y="6"/>
                  </a:lnTo>
                  <a:lnTo>
                    <a:pt x="155" y="6"/>
                  </a:lnTo>
                  <a:lnTo>
                    <a:pt x="142" y="18"/>
                  </a:lnTo>
                  <a:lnTo>
                    <a:pt x="142" y="12"/>
                  </a:lnTo>
                  <a:lnTo>
                    <a:pt x="139" y="6"/>
                  </a:lnTo>
                  <a:lnTo>
                    <a:pt x="128" y="6"/>
                  </a:lnTo>
                  <a:lnTo>
                    <a:pt x="115" y="0"/>
                  </a:lnTo>
                  <a:lnTo>
                    <a:pt x="115" y="6"/>
                  </a:lnTo>
                  <a:lnTo>
                    <a:pt x="112" y="12"/>
                  </a:lnTo>
                  <a:lnTo>
                    <a:pt x="108" y="18"/>
                  </a:lnTo>
                  <a:lnTo>
                    <a:pt x="102" y="18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89" name="Freeform 558"/>
            <p:cNvSpPr>
              <a:spLocks/>
            </p:cNvSpPr>
            <p:nvPr/>
          </p:nvSpPr>
          <p:spPr bwMode="auto">
            <a:xfrm>
              <a:off x="1093" y="2491"/>
              <a:ext cx="457" cy="567"/>
            </a:xfrm>
            <a:custGeom>
              <a:avLst/>
              <a:gdLst>
                <a:gd name="T0" fmla="*/ 347 w 618"/>
                <a:gd name="T1" fmla="*/ 592 h 619"/>
                <a:gd name="T2" fmla="*/ 401 w 618"/>
                <a:gd name="T3" fmla="*/ 484 h 619"/>
                <a:gd name="T4" fmla="*/ 490 w 618"/>
                <a:gd name="T5" fmla="*/ 438 h 619"/>
                <a:gd name="T6" fmla="*/ 540 w 618"/>
                <a:gd name="T7" fmla="*/ 376 h 619"/>
                <a:gd name="T8" fmla="*/ 602 w 618"/>
                <a:gd name="T9" fmla="*/ 226 h 619"/>
                <a:gd name="T10" fmla="*/ 617 w 618"/>
                <a:gd name="T11" fmla="*/ 180 h 619"/>
                <a:gd name="T12" fmla="*/ 583 w 618"/>
                <a:gd name="T13" fmla="*/ 149 h 619"/>
                <a:gd name="T14" fmla="*/ 521 w 618"/>
                <a:gd name="T15" fmla="*/ 118 h 619"/>
                <a:gd name="T16" fmla="*/ 444 w 618"/>
                <a:gd name="T17" fmla="*/ 108 h 619"/>
                <a:gd name="T18" fmla="*/ 444 w 618"/>
                <a:gd name="T19" fmla="*/ 87 h 619"/>
                <a:gd name="T20" fmla="*/ 417 w 618"/>
                <a:gd name="T21" fmla="*/ 87 h 619"/>
                <a:gd name="T22" fmla="*/ 370 w 618"/>
                <a:gd name="T23" fmla="*/ 87 h 619"/>
                <a:gd name="T24" fmla="*/ 336 w 618"/>
                <a:gd name="T25" fmla="*/ 108 h 619"/>
                <a:gd name="T26" fmla="*/ 343 w 618"/>
                <a:gd name="T27" fmla="*/ 92 h 619"/>
                <a:gd name="T28" fmla="*/ 363 w 618"/>
                <a:gd name="T29" fmla="*/ 72 h 619"/>
                <a:gd name="T30" fmla="*/ 363 w 618"/>
                <a:gd name="T31" fmla="*/ 31 h 619"/>
                <a:gd name="T32" fmla="*/ 324 w 618"/>
                <a:gd name="T33" fmla="*/ 10 h 619"/>
                <a:gd name="T34" fmla="*/ 309 w 618"/>
                <a:gd name="T35" fmla="*/ 26 h 619"/>
                <a:gd name="T36" fmla="*/ 297 w 618"/>
                <a:gd name="T37" fmla="*/ 31 h 619"/>
                <a:gd name="T38" fmla="*/ 282 w 618"/>
                <a:gd name="T39" fmla="*/ 31 h 619"/>
                <a:gd name="T40" fmla="*/ 266 w 618"/>
                <a:gd name="T41" fmla="*/ 26 h 619"/>
                <a:gd name="T42" fmla="*/ 251 w 618"/>
                <a:gd name="T43" fmla="*/ 31 h 619"/>
                <a:gd name="T44" fmla="*/ 224 w 618"/>
                <a:gd name="T45" fmla="*/ 31 h 619"/>
                <a:gd name="T46" fmla="*/ 212 w 618"/>
                <a:gd name="T47" fmla="*/ 15 h 619"/>
                <a:gd name="T48" fmla="*/ 204 w 618"/>
                <a:gd name="T49" fmla="*/ 10 h 619"/>
                <a:gd name="T50" fmla="*/ 177 w 618"/>
                <a:gd name="T51" fmla="*/ 20 h 619"/>
                <a:gd name="T52" fmla="*/ 150 w 618"/>
                <a:gd name="T53" fmla="*/ 15 h 619"/>
                <a:gd name="T54" fmla="*/ 143 w 618"/>
                <a:gd name="T55" fmla="*/ 15 h 619"/>
                <a:gd name="T56" fmla="*/ 150 w 618"/>
                <a:gd name="T57" fmla="*/ 31 h 619"/>
                <a:gd name="T58" fmla="*/ 127 w 618"/>
                <a:gd name="T59" fmla="*/ 67 h 619"/>
                <a:gd name="T60" fmla="*/ 92 w 618"/>
                <a:gd name="T61" fmla="*/ 56 h 619"/>
                <a:gd name="T62" fmla="*/ 58 w 618"/>
                <a:gd name="T63" fmla="*/ 51 h 619"/>
                <a:gd name="T64" fmla="*/ 69 w 618"/>
                <a:gd name="T65" fmla="*/ 67 h 619"/>
                <a:gd name="T66" fmla="*/ 65 w 618"/>
                <a:gd name="T67" fmla="*/ 82 h 619"/>
                <a:gd name="T68" fmla="*/ 50 w 618"/>
                <a:gd name="T69" fmla="*/ 144 h 619"/>
                <a:gd name="T70" fmla="*/ 27 w 618"/>
                <a:gd name="T71" fmla="*/ 149 h 619"/>
                <a:gd name="T72" fmla="*/ 7 w 618"/>
                <a:gd name="T73" fmla="*/ 175 h 619"/>
                <a:gd name="T74" fmla="*/ 4 w 618"/>
                <a:gd name="T75" fmla="*/ 206 h 619"/>
                <a:gd name="T76" fmla="*/ 15 w 618"/>
                <a:gd name="T77" fmla="*/ 216 h 619"/>
                <a:gd name="T78" fmla="*/ 31 w 618"/>
                <a:gd name="T79" fmla="*/ 226 h 619"/>
                <a:gd name="T80" fmla="*/ 46 w 618"/>
                <a:gd name="T81" fmla="*/ 216 h 619"/>
                <a:gd name="T82" fmla="*/ 54 w 618"/>
                <a:gd name="T83" fmla="*/ 247 h 619"/>
                <a:gd name="T84" fmla="*/ 85 w 618"/>
                <a:gd name="T85" fmla="*/ 247 h 619"/>
                <a:gd name="T86" fmla="*/ 104 w 618"/>
                <a:gd name="T87" fmla="*/ 232 h 619"/>
                <a:gd name="T88" fmla="*/ 123 w 618"/>
                <a:gd name="T89" fmla="*/ 226 h 619"/>
                <a:gd name="T90" fmla="*/ 127 w 618"/>
                <a:gd name="T91" fmla="*/ 247 h 619"/>
                <a:gd name="T92" fmla="*/ 173 w 618"/>
                <a:gd name="T93" fmla="*/ 273 h 619"/>
                <a:gd name="T94" fmla="*/ 189 w 618"/>
                <a:gd name="T95" fmla="*/ 288 h 619"/>
                <a:gd name="T96" fmla="*/ 212 w 618"/>
                <a:gd name="T97" fmla="*/ 319 h 619"/>
                <a:gd name="T98" fmla="*/ 243 w 618"/>
                <a:gd name="T99" fmla="*/ 335 h 619"/>
                <a:gd name="T100" fmla="*/ 251 w 618"/>
                <a:gd name="T101" fmla="*/ 355 h 619"/>
                <a:gd name="T102" fmla="*/ 247 w 618"/>
                <a:gd name="T103" fmla="*/ 402 h 619"/>
                <a:gd name="T104" fmla="*/ 255 w 618"/>
                <a:gd name="T105" fmla="*/ 438 h 619"/>
                <a:gd name="T106" fmla="*/ 274 w 618"/>
                <a:gd name="T107" fmla="*/ 458 h 619"/>
                <a:gd name="T108" fmla="*/ 289 w 618"/>
                <a:gd name="T109" fmla="*/ 458 h 619"/>
                <a:gd name="T110" fmla="*/ 297 w 618"/>
                <a:gd name="T111" fmla="*/ 484 h 619"/>
                <a:gd name="T112" fmla="*/ 316 w 618"/>
                <a:gd name="T113" fmla="*/ 489 h 619"/>
                <a:gd name="T114" fmla="*/ 297 w 618"/>
                <a:gd name="T115" fmla="*/ 525 h 619"/>
                <a:gd name="T116" fmla="*/ 258 w 618"/>
                <a:gd name="T117" fmla="*/ 551 h 619"/>
                <a:gd name="T118" fmla="*/ 258 w 618"/>
                <a:gd name="T119" fmla="*/ 566 h 619"/>
                <a:gd name="T120" fmla="*/ 282 w 618"/>
                <a:gd name="T121" fmla="*/ 582 h 619"/>
                <a:gd name="T122" fmla="*/ 324 w 618"/>
                <a:gd name="T123" fmla="*/ 608 h 6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8"/>
                <a:gd name="T187" fmla="*/ 0 h 619"/>
                <a:gd name="T188" fmla="*/ 618 w 618"/>
                <a:gd name="T189" fmla="*/ 619 h 6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8" h="619">
                  <a:moveTo>
                    <a:pt x="339" y="608"/>
                  </a:moveTo>
                  <a:lnTo>
                    <a:pt x="343" y="603"/>
                  </a:lnTo>
                  <a:lnTo>
                    <a:pt x="343" y="597"/>
                  </a:lnTo>
                  <a:lnTo>
                    <a:pt x="347" y="592"/>
                  </a:lnTo>
                  <a:lnTo>
                    <a:pt x="359" y="572"/>
                  </a:lnTo>
                  <a:lnTo>
                    <a:pt x="374" y="536"/>
                  </a:lnTo>
                  <a:lnTo>
                    <a:pt x="390" y="494"/>
                  </a:lnTo>
                  <a:lnTo>
                    <a:pt x="401" y="484"/>
                  </a:lnTo>
                  <a:lnTo>
                    <a:pt x="421" y="469"/>
                  </a:lnTo>
                  <a:lnTo>
                    <a:pt x="451" y="448"/>
                  </a:lnTo>
                  <a:lnTo>
                    <a:pt x="486" y="438"/>
                  </a:lnTo>
                  <a:lnTo>
                    <a:pt x="490" y="438"/>
                  </a:lnTo>
                  <a:lnTo>
                    <a:pt x="498" y="433"/>
                  </a:lnTo>
                  <a:lnTo>
                    <a:pt x="517" y="412"/>
                  </a:lnTo>
                  <a:lnTo>
                    <a:pt x="529" y="396"/>
                  </a:lnTo>
                  <a:lnTo>
                    <a:pt x="540" y="376"/>
                  </a:lnTo>
                  <a:lnTo>
                    <a:pt x="548" y="345"/>
                  </a:lnTo>
                  <a:lnTo>
                    <a:pt x="548" y="309"/>
                  </a:lnTo>
                  <a:lnTo>
                    <a:pt x="598" y="232"/>
                  </a:lnTo>
                  <a:lnTo>
                    <a:pt x="602" y="226"/>
                  </a:lnTo>
                  <a:lnTo>
                    <a:pt x="610" y="221"/>
                  </a:lnTo>
                  <a:lnTo>
                    <a:pt x="614" y="206"/>
                  </a:lnTo>
                  <a:lnTo>
                    <a:pt x="617" y="185"/>
                  </a:lnTo>
                  <a:lnTo>
                    <a:pt x="617" y="180"/>
                  </a:lnTo>
                  <a:lnTo>
                    <a:pt x="617" y="170"/>
                  </a:lnTo>
                  <a:lnTo>
                    <a:pt x="610" y="159"/>
                  </a:lnTo>
                  <a:lnTo>
                    <a:pt x="598" y="154"/>
                  </a:lnTo>
                  <a:lnTo>
                    <a:pt x="583" y="149"/>
                  </a:lnTo>
                  <a:lnTo>
                    <a:pt x="579" y="144"/>
                  </a:lnTo>
                  <a:lnTo>
                    <a:pt x="563" y="134"/>
                  </a:lnTo>
                  <a:lnTo>
                    <a:pt x="540" y="123"/>
                  </a:lnTo>
                  <a:lnTo>
                    <a:pt x="521" y="118"/>
                  </a:lnTo>
                  <a:lnTo>
                    <a:pt x="463" y="103"/>
                  </a:lnTo>
                  <a:lnTo>
                    <a:pt x="455" y="103"/>
                  </a:lnTo>
                  <a:lnTo>
                    <a:pt x="448" y="103"/>
                  </a:lnTo>
                  <a:lnTo>
                    <a:pt x="444" y="108"/>
                  </a:lnTo>
                  <a:lnTo>
                    <a:pt x="440" y="108"/>
                  </a:lnTo>
                  <a:lnTo>
                    <a:pt x="444" y="98"/>
                  </a:lnTo>
                  <a:lnTo>
                    <a:pt x="448" y="92"/>
                  </a:lnTo>
                  <a:lnTo>
                    <a:pt x="444" y="87"/>
                  </a:lnTo>
                  <a:lnTo>
                    <a:pt x="436" y="87"/>
                  </a:lnTo>
                  <a:lnTo>
                    <a:pt x="428" y="87"/>
                  </a:lnTo>
                  <a:lnTo>
                    <a:pt x="424" y="87"/>
                  </a:lnTo>
                  <a:lnTo>
                    <a:pt x="417" y="87"/>
                  </a:lnTo>
                  <a:lnTo>
                    <a:pt x="405" y="87"/>
                  </a:lnTo>
                  <a:lnTo>
                    <a:pt x="393" y="82"/>
                  </a:lnTo>
                  <a:lnTo>
                    <a:pt x="390" y="82"/>
                  </a:lnTo>
                  <a:lnTo>
                    <a:pt x="370" y="87"/>
                  </a:lnTo>
                  <a:lnTo>
                    <a:pt x="363" y="92"/>
                  </a:lnTo>
                  <a:lnTo>
                    <a:pt x="359" y="92"/>
                  </a:lnTo>
                  <a:lnTo>
                    <a:pt x="347" y="103"/>
                  </a:lnTo>
                  <a:lnTo>
                    <a:pt x="336" y="108"/>
                  </a:lnTo>
                  <a:lnTo>
                    <a:pt x="328" y="108"/>
                  </a:lnTo>
                  <a:lnTo>
                    <a:pt x="324" y="108"/>
                  </a:lnTo>
                  <a:lnTo>
                    <a:pt x="339" y="98"/>
                  </a:lnTo>
                  <a:lnTo>
                    <a:pt x="343" y="92"/>
                  </a:lnTo>
                  <a:lnTo>
                    <a:pt x="347" y="87"/>
                  </a:lnTo>
                  <a:lnTo>
                    <a:pt x="355" y="77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70" y="67"/>
                  </a:lnTo>
                  <a:lnTo>
                    <a:pt x="374" y="56"/>
                  </a:lnTo>
                  <a:lnTo>
                    <a:pt x="374" y="51"/>
                  </a:lnTo>
                  <a:lnTo>
                    <a:pt x="363" y="31"/>
                  </a:lnTo>
                  <a:lnTo>
                    <a:pt x="343" y="10"/>
                  </a:lnTo>
                  <a:lnTo>
                    <a:pt x="336" y="5"/>
                  </a:lnTo>
                  <a:lnTo>
                    <a:pt x="328" y="0"/>
                  </a:lnTo>
                  <a:lnTo>
                    <a:pt x="324" y="10"/>
                  </a:lnTo>
                  <a:lnTo>
                    <a:pt x="320" y="10"/>
                  </a:lnTo>
                  <a:lnTo>
                    <a:pt x="316" y="10"/>
                  </a:lnTo>
                  <a:lnTo>
                    <a:pt x="312" y="20"/>
                  </a:lnTo>
                  <a:lnTo>
                    <a:pt x="309" y="26"/>
                  </a:lnTo>
                  <a:lnTo>
                    <a:pt x="309" y="31"/>
                  </a:lnTo>
                  <a:lnTo>
                    <a:pt x="305" y="31"/>
                  </a:lnTo>
                  <a:lnTo>
                    <a:pt x="301" y="31"/>
                  </a:lnTo>
                  <a:lnTo>
                    <a:pt x="297" y="31"/>
                  </a:lnTo>
                  <a:lnTo>
                    <a:pt x="293" y="31"/>
                  </a:lnTo>
                  <a:lnTo>
                    <a:pt x="289" y="31"/>
                  </a:lnTo>
                  <a:lnTo>
                    <a:pt x="285" y="31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4" y="31"/>
                  </a:lnTo>
                  <a:lnTo>
                    <a:pt x="270" y="31"/>
                  </a:lnTo>
                  <a:lnTo>
                    <a:pt x="266" y="26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5" y="31"/>
                  </a:lnTo>
                  <a:lnTo>
                    <a:pt x="251" y="31"/>
                  </a:lnTo>
                  <a:lnTo>
                    <a:pt x="255" y="31"/>
                  </a:lnTo>
                  <a:lnTo>
                    <a:pt x="247" y="31"/>
                  </a:lnTo>
                  <a:lnTo>
                    <a:pt x="235" y="31"/>
                  </a:lnTo>
                  <a:lnTo>
                    <a:pt x="224" y="31"/>
                  </a:lnTo>
                  <a:lnTo>
                    <a:pt x="220" y="31"/>
                  </a:lnTo>
                  <a:lnTo>
                    <a:pt x="212" y="36"/>
                  </a:lnTo>
                  <a:lnTo>
                    <a:pt x="212" y="26"/>
                  </a:lnTo>
                  <a:lnTo>
                    <a:pt x="212" y="15"/>
                  </a:lnTo>
                  <a:lnTo>
                    <a:pt x="212" y="10"/>
                  </a:lnTo>
                  <a:lnTo>
                    <a:pt x="208" y="5"/>
                  </a:lnTo>
                  <a:lnTo>
                    <a:pt x="204" y="5"/>
                  </a:lnTo>
                  <a:lnTo>
                    <a:pt x="204" y="10"/>
                  </a:lnTo>
                  <a:lnTo>
                    <a:pt x="197" y="10"/>
                  </a:lnTo>
                  <a:lnTo>
                    <a:pt x="193" y="10"/>
                  </a:lnTo>
                  <a:lnTo>
                    <a:pt x="181" y="15"/>
                  </a:lnTo>
                  <a:lnTo>
                    <a:pt x="177" y="20"/>
                  </a:lnTo>
                  <a:lnTo>
                    <a:pt x="166" y="20"/>
                  </a:lnTo>
                  <a:lnTo>
                    <a:pt x="162" y="15"/>
                  </a:lnTo>
                  <a:lnTo>
                    <a:pt x="158" y="15"/>
                  </a:lnTo>
                  <a:lnTo>
                    <a:pt x="150" y="15"/>
                  </a:lnTo>
                  <a:lnTo>
                    <a:pt x="143" y="10"/>
                  </a:lnTo>
                  <a:lnTo>
                    <a:pt x="135" y="10"/>
                  </a:lnTo>
                  <a:lnTo>
                    <a:pt x="139" y="10"/>
                  </a:lnTo>
                  <a:lnTo>
                    <a:pt x="143" y="15"/>
                  </a:lnTo>
                  <a:lnTo>
                    <a:pt x="146" y="15"/>
                  </a:lnTo>
                  <a:lnTo>
                    <a:pt x="146" y="20"/>
                  </a:lnTo>
                  <a:lnTo>
                    <a:pt x="146" y="26"/>
                  </a:lnTo>
                  <a:lnTo>
                    <a:pt x="150" y="31"/>
                  </a:lnTo>
                  <a:lnTo>
                    <a:pt x="158" y="31"/>
                  </a:lnTo>
                  <a:lnTo>
                    <a:pt x="158" y="41"/>
                  </a:lnTo>
                  <a:lnTo>
                    <a:pt x="150" y="41"/>
                  </a:lnTo>
                  <a:lnTo>
                    <a:pt x="127" y="67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100" y="62"/>
                  </a:lnTo>
                  <a:lnTo>
                    <a:pt x="92" y="56"/>
                  </a:lnTo>
                  <a:lnTo>
                    <a:pt x="88" y="56"/>
                  </a:lnTo>
                  <a:lnTo>
                    <a:pt x="88" y="51"/>
                  </a:lnTo>
                  <a:lnTo>
                    <a:pt x="85" y="46"/>
                  </a:lnTo>
                  <a:lnTo>
                    <a:pt x="58" y="51"/>
                  </a:lnTo>
                  <a:lnTo>
                    <a:pt x="61" y="62"/>
                  </a:lnTo>
                  <a:lnTo>
                    <a:pt x="69" y="62"/>
                  </a:lnTo>
                  <a:lnTo>
                    <a:pt x="73" y="72"/>
                  </a:lnTo>
                  <a:lnTo>
                    <a:pt x="69" y="67"/>
                  </a:lnTo>
                  <a:lnTo>
                    <a:pt x="65" y="67"/>
                  </a:lnTo>
                  <a:lnTo>
                    <a:pt x="61" y="67"/>
                  </a:lnTo>
                  <a:lnTo>
                    <a:pt x="61" y="77"/>
                  </a:lnTo>
                  <a:lnTo>
                    <a:pt x="65" y="82"/>
                  </a:lnTo>
                  <a:lnTo>
                    <a:pt x="69" y="103"/>
                  </a:lnTo>
                  <a:lnTo>
                    <a:pt x="58" y="139"/>
                  </a:lnTo>
                  <a:lnTo>
                    <a:pt x="58" y="144"/>
                  </a:lnTo>
                  <a:lnTo>
                    <a:pt x="50" y="144"/>
                  </a:lnTo>
                  <a:lnTo>
                    <a:pt x="46" y="144"/>
                  </a:lnTo>
                  <a:lnTo>
                    <a:pt x="38" y="144"/>
                  </a:lnTo>
                  <a:lnTo>
                    <a:pt x="34" y="144"/>
                  </a:lnTo>
                  <a:lnTo>
                    <a:pt x="27" y="149"/>
                  </a:lnTo>
                  <a:lnTo>
                    <a:pt x="19" y="154"/>
                  </a:lnTo>
                  <a:lnTo>
                    <a:pt x="15" y="159"/>
                  </a:lnTo>
                  <a:lnTo>
                    <a:pt x="11" y="165"/>
                  </a:lnTo>
                  <a:lnTo>
                    <a:pt x="7" y="175"/>
                  </a:lnTo>
                  <a:lnTo>
                    <a:pt x="4" y="175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4" y="206"/>
                  </a:lnTo>
                  <a:lnTo>
                    <a:pt x="7" y="211"/>
                  </a:lnTo>
                  <a:lnTo>
                    <a:pt x="7" y="216"/>
                  </a:lnTo>
                  <a:lnTo>
                    <a:pt x="11" y="216"/>
                  </a:lnTo>
                  <a:lnTo>
                    <a:pt x="15" y="216"/>
                  </a:lnTo>
                  <a:lnTo>
                    <a:pt x="15" y="221"/>
                  </a:lnTo>
                  <a:lnTo>
                    <a:pt x="19" y="221"/>
                  </a:lnTo>
                  <a:lnTo>
                    <a:pt x="27" y="226"/>
                  </a:lnTo>
                  <a:lnTo>
                    <a:pt x="31" y="226"/>
                  </a:lnTo>
                  <a:lnTo>
                    <a:pt x="34" y="226"/>
                  </a:lnTo>
                  <a:lnTo>
                    <a:pt x="38" y="226"/>
                  </a:lnTo>
                  <a:lnTo>
                    <a:pt x="42" y="221"/>
                  </a:lnTo>
                  <a:lnTo>
                    <a:pt x="46" y="216"/>
                  </a:lnTo>
                  <a:lnTo>
                    <a:pt x="50" y="211"/>
                  </a:lnTo>
                  <a:lnTo>
                    <a:pt x="50" y="242"/>
                  </a:lnTo>
                  <a:lnTo>
                    <a:pt x="50" y="247"/>
                  </a:lnTo>
                  <a:lnTo>
                    <a:pt x="54" y="247"/>
                  </a:lnTo>
                  <a:lnTo>
                    <a:pt x="58" y="247"/>
                  </a:lnTo>
                  <a:lnTo>
                    <a:pt x="65" y="247"/>
                  </a:lnTo>
                  <a:lnTo>
                    <a:pt x="77" y="247"/>
                  </a:lnTo>
                  <a:lnTo>
                    <a:pt x="85" y="247"/>
                  </a:lnTo>
                  <a:lnTo>
                    <a:pt x="88" y="247"/>
                  </a:lnTo>
                  <a:lnTo>
                    <a:pt x="92" y="242"/>
                  </a:lnTo>
                  <a:lnTo>
                    <a:pt x="100" y="232"/>
                  </a:lnTo>
                  <a:lnTo>
                    <a:pt x="104" y="232"/>
                  </a:lnTo>
                  <a:lnTo>
                    <a:pt x="108" y="232"/>
                  </a:lnTo>
                  <a:lnTo>
                    <a:pt x="116" y="232"/>
                  </a:lnTo>
                  <a:lnTo>
                    <a:pt x="119" y="232"/>
                  </a:lnTo>
                  <a:lnTo>
                    <a:pt x="123" y="226"/>
                  </a:lnTo>
                  <a:lnTo>
                    <a:pt x="127" y="226"/>
                  </a:lnTo>
                  <a:lnTo>
                    <a:pt x="131" y="232"/>
                  </a:lnTo>
                  <a:lnTo>
                    <a:pt x="131" y="237"/>
                  </a:lnTo>
                  <a:lnTo>
                    <a:pt x="127" y="247"/>
                  </a:lnTo>
                  <a:lnTo>
                    <a:pt x="131" y="257"/>
                  </a:lnTo>
                  <a:lnTo>
                    <a:pt x="146" y="268"/>
                  </a:lnTo>
                  <a:lnTo>
                    <a:pt x="158" y="273"/>
                  </a:lnTo>
                  <a:lnTo>
                    <a:pt x="173" y="273"/>
                  </a:lnTo>
                  <a:lnTo>
                    <a:pt x="173" y="278"/>
                  </a:lnTo>
                  <a:lnTo>
                    <a:pt x="177" y="283"/>
                  </a:lnTo>
                  <a:lnTo>
                    <a:pt x="181" y="288"/>
                  </a:lnTo>
                  <a:lnTo>
                    <a:pt x="189" y="288"/>
                  </a:lnTo>
                  <a:lnTo>
                    <a:pt x="193" y="293"/>
                  </a:lnTo>
                  <a:lnTo>
                    <a:pt x="200" y="299"/>
                  </a:lnTo>
                  <a:lnTo>
                    <a:pt x="208" y="309"/>
                  </a:lnTo>
                  <a:lnTo>
                    <a:pt x="212" y="319"/>
                  </a:lnTo>
                  <a:lnTo>
                    <a:pt x="239" y="319"/>
                  </a:lnTo>
                  <a:lnTo>
                    <a:pt x="239" y="324"/>
                  </a:lnTo>
                  <a:lnTo>
                    <a:pt x="239" y="335"/>
                  </a:lnTo>
                  <a:lnTo>
                    <a:pt x="243" y="335"/>
                  </a:lnTo>
                  <a:lnTo>
                    <a:pt x="247" y="335"/>
                  </a:lnTo>
                  <a:lnTo>
                    <a:pt x="251" y="340"/>
                  </a:lnTo>
                  <a:lnTo>
                    <a:pt x="251" y="350"/>
                  </a:lnTo>
                  <a:lnTo>
                    <a:pt x="251" y="355"/>
                  </a:lnTo>
                  <a:lnTo>
                    <a:pt x="251" y="376"/>
                  </a:lnTo>
                  <a:lnTo>
                    <a:pt x="247" y="391"/>
                  </a:lnTo>
                  <a:lnTo>
                    <a:pt x="243" y="396"/>
                  </a:lnTo>
                  <a:lnTo>
                    <a:pt x="247" y="402"/>
                  </a:lnTo>
                  <a:lnTo>
                    <a:pt x="251" y="412"/>
                  </a:lnTo>
                  <a:lnTo>
                    <a:pt x="251" y="417"/>
                  </a:lnTo>
                  <a:lnTo>
                    <a:pt x="255" y="427"/>
                  </a:lnTo>
                  <a:lnTo>
                    <a:pt x="255" y="438"/>
                  </a:lnTo>
                  <a:lnTo>
                    <a:pt x="255" y="448"/>
                  </a:lnTo>
                  <a:lnTo>
                    <a:pt x="258" y="453"/>
                  </a:lnTo>
                  <a:lnTo>
                    <a:pt x="262" y="453"/>
                  </a:lnTo>
                  <a:lnTo>
                    <a:pt x="274" y="458"/>
                  </a:lnTo>
                  <a:lnTo>
                    <a:pt x="278" y="458"/>
                  </a:lnTo>
                  <a:lnTo>
                    <a:pt x="282" y="453"/>
                  </a:lnTo>
                  <a:lnTo>
                    <a:pt x="285" y="453"/>
                  </a:lnTo>
                  <a:lnTo>
                    <a:pt x="289" y="458"/>
                  </a:lnTo>
                  <a:lnTo>
                    <a:pt x="289" y="463"/>
                  </a:lnTo>
                  <a:lnTo>
                    <a:pt x="293" y="469"/>
                  </a:lnTo>
                  <a:lnTo>
                    <a:pt x="297" y="479"/>
                  </a:lnTo>
                  <a:lnTo>
                    <a:pt x="297" y="484"/>
                  </a:lnTo>
                  <a:lnTo>
                    <a:pt x="301" y="484"/>
                  </a:lnTo>
                  <a:lnTo>
                    <a:pt x="309" y="484"/>
                  </a:lnTo>
                  <a:lnTo>
                    <a:pt x="312" y="484"/>
                  </a:lnTo>
                  <a:lnTo>
                    <a:pt x="316" y="489"/>
                  </a:lnTo>
                  <a:lnTo>
                    <a:pt x="316" y="500"/>
                  </a:lnTo>
                  <a:lnTo>
                    <a:pt x="312" y="510"/>
                  </a:lnTo>
                  <a:lnTo>
                    <a:pt x="309" y="515"/>
                  </a:lnTo>
                  <a:lnTo>
                    <a:pt x="297" y="525"/>
                  </a:lnTo>
                  <a:lnTo>
                    <a:pt x="282" y="530"/>
                  </a:lnTo>
                  <a:lnTo>
                    <a:pt x="270" y="536"/>
                  </a:lnTo>
                  <a:lnTo>
                    <a:pt x="266" y="541"/>
                  </a:lnTo>
                  <a:lnTo>
                    <a:pt x="258" y="551"/>
                  </a:lnTo>
                  <a:lnTo>
                    <a:pt x="251" y="561"/>
                  </a:lnTo>
                  <a:lnTo>
                    <a:pt x="251" y="566"/>
                  </a:lnTo>
                  <a:lnTo>
                    <a:pt x="255" y="566"/>
                  </a:lnTo>
                  <a:lnTo>
                    <a:pt x="258" y="566"/>
                  </a:lnTo>
                  <a:lnTo>
                    <a:pt x="262" y="566"/>
                  </a:lnTo>
                  <a:lnTo>
                    <a:pt x="266" y="572"/>
                  </a:lnTo>
                  <a:lnTo>
                    <a:pt x="278" y="582"/>
                  </a:lnTo>
                  <a:lnTo>
                    <a:pt x="282" y="582"/>
                  </a:lnTo>
                  <a:lnTo>
                    <a:pt x="293" y="587"/>
                  </a:lnTo>
                  <a:lnTo>
                    <a:pt x="301" y="587"/>
                  </a:lnTo>
                  <a:lnTo>
                    <a:pt x="309" y="592"/>
                  </a:lnTo>
                  <a:lnTo>
                    <a:pt x="324" y="608"/>
                  </a:lnTo>
                  <a:lnTo>
                    <a:pt x="328" y="618"/>
                  </a:lnTo>
                  <a:lnTo>
                    <a:pt x="339" y="608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0" name="Freeform 559"/>
            <p:cNvSpPr>
              <a:spLocks/>
            </p:cNvSpPr>
            <p:nvPr/>
          </p:nvSpPr>
          <p:spPr bwMode="auto">
            <a:xfrm>
              <a:off x="1063" y="2789"/>
              <a:ext cx="133" cy="746"/>
            </a:xfrm>
            <a:custGeom>
              <a:avLst/>
              <a:gdLst>
                <a:gd name="T0" fmla="*/ 156 w 179"/>
                <a:gd name="T1" fmla="*/ 802 h 815"/>
                <a:gd name="T2" fmla="*/ 132 w 179"/>
                <a:gd name="T3" fmla="*/ 808 h 815"/>
                <a:gd name="T4" fmla="*/ 123 w 179"/>
                <a:gd name="T5" fmla="*/ 790 h 815"/>
                <a:gd name="T6" fmla="*/ 110 w 179"/>
                <a:gd name="T7" fmla="*/ 802 h 815"/>
                <a:gd name="T8" fmla="*/ 64 w 179"/>
                <a:gd name="T9" fmla="*/ 784 h 815"/>
                <a:gd name="T10" fmla="*/ 86 w 179"/>
                <a:gd name="T11" fmla="*/ 742 h 815"/>
                <a:gd name="T12" fmla="*/ 70 w 179"/>
                <a:gd name="T13" fmla="*/ 724 h 815"/>
                <a:gd name="T14" fmla="*/ 46 w 179"/>
                <a:gd name="T15" fmla="*/ 730 h 815"/>
                <a:gd name="T16" fmla="*/ 0 w 179"/>
                <a:gd name="T17" fmla="*/ 688 h 815"/>
                <a:gd name="T18" fmla="*/ 9 w 179"/>
                <a:gd name="T19" fmla="*/ 592 h 815"/>
                <a:gd name="T20" fmla="*/ 30 w 179"/>
                <a:gd name="T21" fmla="*/ 551 h 815"/>
                <a:gd name="T22" fmla="*/ 24 w 179"/>
                <a:gd name="T23" fmla="*/ 467 h 815"/>
                <a:gd name="T24" fmla="*/ 33 w 179"/>
                <a:gd name="T25" fmla="*/ 425 h 815"/>
                <a:gd name="T26" fmla="*/ 58 w 179"/>
                <a:gd name="T27" fmla="*/ 413 h 815"/>
                <a:gd name="T28" fmla="*/ 61 w 179"/>
                <a:gd name="T29" fmla="*/ 377 h 815"/>
                <a:gd name="T30" fmla="*/ 52 w 179"/>
                <a:gd name="T31" fmla="*/ 365 h 815"/>
                <a:gd name="T32" fmla="*/ 40 w 179"/>
                <a:gd name="T33" fmla="*/ 407 h 815"/>
                <a:gd name="T34" fmla="*/ 43 w 179"/>
                <a:gd name="T35" fmla="*/ 353 h 815"/>
                <a:gd name="T36" fmla="*/ 61 w 179"/>
                <a:gd name="T37" fmla="*/ 263 h 815"/>
                <a:gd name="T38" fmla="*/ 70 w 179"/>
                <a:gd name="T39" fmla="*/ 221 h 815"/>
                <a:gd name="T40" fmla="*/ 80 w 179"/>
                <a:gd name="T41" fmla="*/ 185 h 815"/>
                <a:gd name="T42" fmla="*/ 83 w 179"/>
                <a:gd name="T43" fmla="*/ 155 h 815"/>
                <a:gd name="T44" fmla="*/ 83 w 179"/>
                <a:gd name="T45" fmla="*/ 113 h 815"/>
                <a:gd name="T46" fmla="*/ 89 w 179"/>
                <a:gd name="T47" fmla="*/ 84 h 815"/>
                <a:gd name="T48" fmla="*/ 70 w 179"/>
                <a:gd name="T49" fmla="*/ 24 h 815"/>
                <a:gd name="T50" fmla="*/ 55 w 179"/>
                <a:gd name="T51" fmla="*/ 12 h 815"/>
                <a:gd name="T52" fmla="*/ 86 w 179"/>
                <a:gd name="T53" fmla="*/ 0 h 815"/>
                <a:gd name="T54" fmla="*/ 107 w 179"/>
                <a:gd name="T55" fmla="*/ 36 h 815"/>
                <a:gd name="T56" fmla="*/ 120 w 179"/>
                <a:gd name="T57" fmla="*/ 66 h 815"/>
                <a:gd name="T58" fmla="*/ 138 w 179"/>
                <a:gd name="T59" fmla="*/ 119 h 815"/>
                <a:gd name="T60" fmla="*/ 132 w 179"/>
                <a:gd name="T61" fmla="*/ 137 h 815"/>
                <a:gd name="T62" fmla="*/ 120 w 179"/>
                <a:gd name="T63" fmla="*/ 167 h 815"/>
                <a:gd name="T64" fmla="*/ 101 w 179"/>
                <a:gd name="T65" fmla="*/ 197 h 815"/>
                <a:gd name="T66" fmla="*/ 98 w 179"/>
                <a:gd name="T67" fmla="*/ 251 h 815"/>
                <a:gd name="T68" fmla="*/ 89 w 179"/>
                <a:gd name="T69" fmla="*/ 359 h 815"/>
                <a:gd name="T70" fmla="*/ 73 w 179"/>
                <a:gd name="T71" fmla="*/ 395 h 815"/>
                <a:gd name="T72" fmla="*/ 67 w 179"/>
                <a:gd name="T73" fmla="*/ 419 h 815"/>
                <a:gd name="T74" fmla="*/ 64 w 179"/>
                <a:gd name="T75" fmla="*/ 443 h 815"/>
                <a:gd name="T76" fmla="*/ 67 w 179"/>
                <a:gd name="T77" fmla="*/ 455 h 815"/>
                <a:gd name="T78" fmla="*/ 67 w 179"/>
                <a:gd name="T79" fmla="*/ 491 h 815"/>
                <a:gd name="T80" fmla="*/ 67 w 179"/>
                <a:gd name="T81" fmla="*/ 509 h 815"/>
                <a:gd name="T82" fmla="*/ 70 w 179"/>
                <a:gd name="T83" fmla="*/ 533 h 815"/>
                <a:gd name="T84" fmla="*/ 64 w 179"/>
                <a:gd name="T85" fmla="*/ 557 h 815"/>
                <a:gd name="T86" fmla="*/ 46 w 179"/>
                <a:gd name="T87" fmla="*/ 580 h 815"/>
                <a:gd name="T88" fmla="*/ 46 w 179"/>
                <a:gd name="T89" fmla="*/ 652 h 815"/>
                <a:gd name="T90" fmla="*/ 46 w 179"/>
                <a:gd name="T91" fmla="*/ 670 h 815"/>
                <a:gd name="T92" fmla="*/ 61 w 179"/>
                <a:gd name="T93" fmla="*/ 700 h 815"/>
                <a:gd name="T94" fmla="*/ 110 w 179"/>
                <a:gd name="T95" fmla="*/ 724 h 815"/>
                <a:gd name="T96" fmla="*/ 156 w 179"/>
                <a:gd name="T97" fmla="*/ 784 h 8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815"/>
                <a:gd name="T149" fmla="*/ 179 w 179"/>
                <a:gd name="T150" fmla="*/ 815 h 8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815">
                  <a:moveTo>
                    <a:pt x="178" y="802"/>
                  </a:moveTo>
                  <a:lnTo>
                    <a:pt x="169" y="808"/>
                  </a:lnTo>
                  <a:lnTo>
                    <a:pt x="156" y="802"/>
                  </a:lnTo>
                  <a:lnTo>
                    <a:pt x="153" y="796"/>
                  </a:lnTo>
                  <a:lnTo>
                    <a:pt x="144" y="796"/>
                  </a:lnTo>
                  <a:lnTo>
                    <a:pt x="132" y="808"/>
                  </a:lnTo>
                  <a:lnTo>
                    <a:pt x="123" y="814"/>
                  </a:lnTo>
                  <a:lnTo>
                    <a:pt x="120" y="802"/>
                  </a:lnTo>
                  <a:lnTo>
                    <a:pt x="123" y="790"/>
                  </a:lnTo>
                  <a:lnTo>
                    <a:pt x="120" y="784"/>
                  </a:lnTo>
                  <a:lnTo>
                    <a:pt x="110" y="790"/>
                  </a:lnTo>
                  <a:lnTo>
                    <a:pt x="110" y="802"/>
                  </a:lnTo>
                  <a:lnTo>
                    <a:pt x="92" y="802"/>
                  </a:lnTo>
                  <a:lnTo>
                    <a:pt x="83" y="784"/>
                  </a:lnTo>
                  <a:lnTo>
                    <a:pt x="64" y="784"/>
                  </a:lnTo>
                  <a:lnTo>
                    <a:pt x="64" y="766"/>
                  </a:lnTo>
                  <a:lnTo>
                    <a:pt x="80" y="766"/>
                  </a:lnTo>
                  <a:lnTo>
                    <a:pt x="86" y="742"/>
                  </a:lnTo>
                  <a:lnTo>
                    <a:pt x="83" y="736"/>
                  </a:lnTo>
                  <a:lnTo>
                    <a:pt x="77" y="730"/>
                  </a:lnTo>
                  <a:lnTo>
                    <a:pt x="70" y="724"/>
                  </a:lnTo>
                  <a:lnTo>
                    <a:pt x="67" y="724"/>
                  </a:lnTo>
                  <a:lnTo>
                    <a:pt x="55" y="724"/>
                  </a:lnTo>
                  <a:lnTo>
                    <a:pt x="46" y="730"/>
                  </a:lnTo>
                  <a:lnTo>
                    <a:pt x="43" y="736"/>
                  </a:lnTo>
                  <a:lnTo>
                    <a:pt x="3" y="700"/>
                  </a:lnTo>
                  <a:lnTo>
                    <a:pt x="0" y="688"/>
                  </a:lnTo>
                  <a:lnTo>
                    <a:pt x="0" y="670"/>
                  </a:lnTo>
                  <a:lnTo>
                    <a:pt x="3" y="628"/>
                  </a:lnTo>
                  <a:lnTo>
                    <a:pt x="9" y="592"/>
                  </a:lnTo>
                  <a:lnTo>
                    <a:pt x="12" y="580"/>
                  </a:lnTo>
                  <a:lnTo>
                    <a:pt x="12" y="575"/>
                  </a:lnTo>
                  <a:lnTo>
                    <a:pt x="30" y="551"/>
                  </a:lnTo>
                  <a:lnTo>
                    <a:pt x="37" y="521"/>
                  </a:lnTo>
                  <a:lnTo>
                    <a:pt x="37" y="485"/>
                  </a:lnTo>
                  <a:lnTo>
                    <a:pt x="24" y="467"/>
                  </a:lnTo>
                  <a:lnTo>
                    <a:pt x="43" y="443"/>
                  </a:lnTo>
                  <a:lnTo>
                    <a:pt x="43" y="425"/>
                  </a:lnTo>
                  <a:lnTo>
                    <a:pt x="33" y="425"/>
                  </a:lnTo>
                  <a:lnTo>
                    <a:pt x="37" y="419"/>
                  </a:lnTo>
                  <a:lnTo>
                    <a:pt x="46" y="419"/>
                  </a:lnTo>
                  <a:lnTo>
                    <a:pt x="58" y="413"/>
                  </a:lnTo>
                  <a:lnTo>
                    <a:pt x="61" y="395"/>
                  </a:lnTo>
                  <a:lnTo>
                    <a:pt x="61" y="383"/>
                  </a:lnTo>
                  <a:lnTo>
                    <a:pt x="61" y="377"/>
                  </a:lnTo>
                  <a:lnTo>
                    <a:pt x="64" y="359"/>
                  </a:lnTo>
                  <a:lnTo>
                    <a:pt x="58" y="359"/>
                  </a:lnTo>
                  <a:lnTo>
                    <a:pt x="52" y="365"/>
                  </a:lnTo>
                  <a:lnTo>
                    <a:pt x="46" y="377"/>
                  </a:lnTo>
                  <a:lnTo>
                    <a:pt x="46" y="395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3" y="377"/>
                  </a:lnTo>
                  <a:lnTo>
                    <a:pt x="43" y="353"/>
                  </a:lnTo>
                  <a:lnTo>
                    <a:pt x="52" y="329"/>
                  </a:lnTo>
                  <a:lnTo>
                    <a:pt x="58" y="293"/>
                  </a:lnTo>
                  <a:lnTo>
                    <a:pt x="61" y="263"/>
                  </a:lnTo>
                  <a:lnTo>
                    <a:pt x="61" y="257"/>
                  </a:lnTo>
                  <a:lnTo>
                    <a:pt x="64" y="239"/>
                  </a:lnTo>
                  <a:lnTo>
                    <a:pt x="70" y="221"/>
                  </a:lnTo>
                  <a:lnTo>
                    <a:pt x="77" y="203"/>
                  </a:lnTo>
                  <a:lnTo>
                    <a:pt x="80" y="197"/>
                  </a:lnTo>
                  <a:lnTo>
                    <a:pt x="80" y="185"/>
                  </a:lnTo>
                  <a:lnTo>
                    <a:pt x="80" y="173"/>
                  </a:lnTo>
                  <a:lnTo>
                    <a:pt x="83" y="161"/>
                  </a:lnTo>
                  <a:lnTo>
                    <a:pt x="83" y="155"/>
                  </a:lnTo>
                  <a:lnTo>
                    <a:pt x="83" y="143"/>
                  </a:lnTo>
                  <a:lnTo>
                    <a:pt x="83" y="125"/>
                  </a:lnTo>
                  <a:lnTo>
                    <a:pt x="83" y="113"/>
                  </a:lnTo>
                  <a:lnTo>
                    <a:pt x="83" y="102"/>
                  </a:lnTo>
                  <a:lnTo>
                    <a:pt x="86" y="96"/>
                  </a:lnTo>
                  <a:lnTo>
                    <a:pt x="89" y="84"/>
                  </a:lnTo>
                  <a:lnTo>
                    <a:pt x="86" y="60"/>
                  </a:lnTo>
                  <a:lnTo>
                    <a:pt x="83" y="42"/>
                  </a:lnTo>
                  <a:lnTo>
                    <a:pt x="70" y="2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5" y="12"/>
                  </a:lnTo>
                  <a:lnTo>
                    <a:pt x="64" y="12"/>
                  </a:lnTo>
                  <a:lnTo>
                    <a:pt x="77" y="6"/>
                  </a:lnTo>
                  <a:lnTo>
                    <a:pt x="86" y="0"/>
                  </a:lnTo>
                  <a:lnTo>
                    <a:pt x="89" y="12"/>
                  </a:lnTo>
                  <a:lnTo>
                    <a:pt x="95" y="18"/>
                  </a:lnTo>
                  <a:lnTo>
                    <a:pt x="107" y="36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32" y="113"/>
                  </a:lnTo>
                  <a:lnTo>
                    <a:pt x="138" y="113"/>
                  </a:lnTo>
                  <a:lnTo>
                    <a:pt x="138" y="119"/>
                  </a:lnTo>
                  <a:lnTo>
                    <a:pt x="138" y="131"/>
                  </a:lnTo>
                  <a:lnTo>
                    <a:pt x="135" y="131"/>
                  </a:lnTo>
                  <a:lnTo>
                    <a:pt x="132" y="137"/>
                  </a:lnTo>
                  <a:lnTo>
                    <a:pt x="126" y="149"/>
                  </a:lnTo>
                  <a:lnTo>
                    <a:pt x="123" y="161"/>
                  </a:lnTo>
                  <a:lnTo>
                    <a:pt x="120" y="167"/>
                  </a:lnTo>
                  <a:lnTo>
                    <a:pt x="113" y="179"/>
                  </a:lnTo>
                  <a:lnTo>
                    <a:pt x="104" y="191"/>
                  </a:lnTo>
                  <a:lnTo>
                    <a:pt x="101" y="197"/>
                  </a:lnTo>
                  <a:lnTo>
                    <a:pt x="98" y="215"/>
                  </a:lnTo>
                  <a:lnTo>
                    <a:pt x="98" y="227"/>
                  </a:lnTo>
                  <a:lnTo>
                    <a:pt x="98" y="251"/>
                  </a:lnTo>
                  <a:lnTo>
                    <a:pt x="98" y="347"/>
                  </a:lnTo>
                  <a:lnTo>
                    <a:pt x="95" y="353"/>
                  </a:lnTo>
                  <a:lnTo>
                    <a:pt x="89" y="359"/>
                  </a:lnTo>
                  <a:lnTo>
                    <a:pt x="80" y="365"/>
                  </a:lnTo>
                  <a:lnTo>
                    <a:pt x="77" y="377"/>
                  </a:lnTo>
                  <a:lnTo>
                    <a:pt x="73" y="395"/>
                  </a:lnTo>
                  <a:lnTo>
                    <a:pt x="67" y="401"/>
                  </a:lnTo>
                  <a:lnTo>
                    <a:pt x="73" y="407"/>
                  </a:lnTo>
                  <a:lnTo>
                    <a:pt x="67" y="419"/>
                  </a:lnTo>
                  <a:lnTo>
                    <a:pt x="73" y="425"/>
                  </a:lnTo>
                  <a:lnTo>
                    <a:pt x="67" y="443"/>
                  </a:lnTo>
                  <a:lnTo>
                    <a:pt x="64" y="443"/>
                  </a:lnTo>
                  <a:lnTo>
                    <a:pt x="64" y="449"/>
                  </a:lnTo>
                  <a:lnTo>
                    <a:pt x="67" y="449"/>
                  </a:lnTo>
                  <a:lnTo>
                    <a:pt x="67" y="455"/>
                  </a:lnTo>
                  <a:lnTo>
                    <a:pt x="67" y="467"/>
                  </a:lnTo>
                  <a:lnTo>
                    <a:pt x="67" y="485"/>
                  </a:lnTo>
                  <a:lnTo>
                    <a:pt x="67" y="491"/>
                  </a:lnTo>
                  <a:lnTo>
                    <a:pt x="67" y="503"/>
                  </a:lnTo>
                  <a:lnTo>
                    <a:pt x="64" y="503"/>
                  </a:lnTo>
                  <a:lnTo>
                    <a:pt x="67" y="509"/>
                  </a:lnTo>
                  <a:lnTo>
                    <a:pt x="67" y="515"/>
                  </a:lnTo>
                  <a:lnTo>
                    <a:pt x="67" y="521"/>
                  </a:lnTo>
                  <a:lnTo>
                    <a:pt x="70" y="533"/>
                  </a:lnTo>
                  <a:lnTo>
                    <a:pt x="70" y="551"/>
                  </a:lnTo>
                  <a:lnTo>
                    <a:pt x="67" y="557"/>
                  </a:lnTo>
                  <a:lnTo>
                    <a:pt x="64" y="557"/>
                  </a:lnTo>
                  <a:lnTo>
                    <a:pt x="58" y="563"/>
                  </a:lnTo>
                  <a:lnTo>
                    <a:pt x="52" y="575"/>
                  </a:lnTo>
                  <a:lnTo>
                    <a:pt x="46" y="580"/>
                  </a:lnTo>
                  <a:lnTo>
                    <a:pt x="46" y="598"/>
                  </a:lnTo>
                  <a:lnTo>
                    <a:pt x="46" y="628"/>
                  </a:lnTo>
                  <a:lnTo>
                    <a:pt x="46" y="652"/>
                  </a:lnTo>
                  <a:lnTo>
                    <a:pt x="46" y="664"/>
                  </a:lnTo>
                  <a:lnTo>
                    <a:pt x="43" y="664"/>
                  </a:lnTo>
                  <a:lnTo>
                    <a:pt x="46" y="670"/>
                  </a:lnTo>
                  <a:lnTo>
                    <a:pt x="46" y="676"/>
                  </a:lnTo>
                  <a:lnTo>
                    <a:pt x="46" y="688"/>
                  </a:lnTo>
                  <a:lnTo>
                    <a:pt x="61" y="700"/>
                  </a:lnTo>
                  <a:lnTo>
                    <a:pt x="107" y="706"/>
                  </a:lnTo>
                  <a:lnTo>
                    <a:pt x="107" y="712"/>
                  </a:lnTo>
                  <a:lnTo>
                    <a:pt x="110" y="724"/>
                  </a:lnTo>
                  <a:lnTo>
                    <a:pt x="110" y="748"/>
                  </a:lnTo>
                  <a:lnTo>
                    <a:pt x="113" y="778"/>
                  </a:lnTo>
                  <a:lnTo>
                    <a:pt x="156" y="784"/>
                  </a:lnTo>
                  <a:lnTo>
                    <a:pt x="178" y="802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1" name="Freeform 560"/>
            <p:cNvSpPr>
              <a:spLocks/>
            </p:cNvSpPr>
            <p:nvPr/>
          </p:nvSpPr>
          <p:spPr bwMode="auto">
            <a:xfrm>
              <a:off x="1218" y="2841"/>
              <a:ext cx="97" cy="124"/>
            </a:xfrm>
            <a:custGeom>
              <a:avLst/>
              <a:gdLst>
                <a:gd name="T0" fmla="*/ 130 w 131"/>
                <a:gd name="T1" fmla="*/ 105 h 136"/>
                <a:gd name="T2" fmla="*/ 127 w 131"/>
                <a:gd name="T3" fmla="*/ 95 h 136"/>
                <a:gd name="T4" fmla="*/ 123 w 131"/>
                <a:gd name="T5" fmla="*/ 85 h 136"/>
                <a:gd name="T6" fmla="*/ 120 w 131"/>
                <a:gd name="T7" fmla="*/ 80 h 136"/>
                <a:gd name="T8" fmla="*/ 117 w 131"/>
                <a:gd name="T9" fmla="*/ 75 h 136"/>
                <a:gd name="T10" fmla="*/ 110 w 131"/>
                <a:gd name="T11" fmla="*/ 75 h 136"/>
                <a:gd name="T12" fmla="*/ 107 w 131"/>
                <a:gd name="T13" fmla="*/ 75 h 136"/>
                <a:gd name="T14" fmla="*/ 90 w 131"/>
                <a:gd name="T15" fmla="*/ 70 h 136"/>
                <a:gd name="T16" fmla="*/ 87 w 131"/>
                <a:gd name="T17" fmla="*/ 70 h 136"/>
                <a:gd name="T18" fmla="*/ 83 w 131"/>
                <a:gd name="T19" fmla="*/ 70 h 136"/>
                <a:gd name="T20" fmla="*/ 83 w 131"/>
                <a:gd name="T21" fmla="*/ 45 h 136"/>
                <a:gd name="T22" fmla="*/ 80 w 131"/>
                <a:gd name="T23" fmla="*/ 35 h 136"/>
                <a:gd name="T24" fmla="*/ 80 w 131"/>
                <a:gd name="T25" fmla="*/ 30 h 136"/>
                <a:gd name="T26" fmla="*/ 80 w 131"/>
                <a:gd name="T27" fmla="*/ 20 h 136"/>
                <a:gd name="T28" fmla="*/ 77 w 131"/>
                <a:gd name="T29" fmla="*/ 15 h 136"/>
                <a:gd name="T30" fmla="*/ 67 w 131"/>
                <a:gd name="T31" fmla="*/ 10 h 136"/>
                <a:gd name="T32" fmla="*/ 53 w 131"/>
                <a:gd name="T33" fmla="*/ 5 h 136"/>
                <a:gd name="T34" fmla="*/ 43 w 131"/>
                <a:gd name="T35" fmla="*/ 0 h 136"/>
                <a:gd name="T36" fmla="*/ 37 w 131"/>
                <a:gd name="T37" fmla="*/ 0 h 136"/>
                <a:gd name="T38" fmla="*/ 30 w 131"/>
                <a:gd name="T39" fmla="*/ 5 h 136"/>
                <a:gd name="T40" fmla="*/ 20 w 131"/>
                <a:gd name="T41" fmla="*/ 10 h 136"/>
                <a:gd name="T42" fmla="*/ 10 w 131"/>
                <a:gd name="T43" fmla="*/ 20 h 136"/>
                <a:gd name="T44" fmla="*/ 10 w 131"/>
                <a:gd name="T45" fmla="*/ 25 h 136"/>
                <a:gd name="T46" fmla="*/ 7 w 131"/>
                <a:gd name="T47" fmla="*/ 30 h 136"/>
                <a:gd name="T48" fmla="*/ 3 w 131"/>
                <a:gd name="T49" fmla="*/ 45 h 136"/>
                <a:gd name="T50" fmla="*/ 0 w 131"/>
                <a:gd name="T51" fmla="*/ 55 h 136"/>
                <a:gd name="T52" fmla="*/ 3 w 131"/>
                <a:gd name="T53" fmla="*/ 60 h 136"/>
                <a:gd name="T54" fmla="*/ 13 w 131"/>
                <a:gd name="T55" fmla="*/ 60 h 136"/>
                <a:gd name="T56" fmla="*/ 30 w 131"/>
                <a:gd name="T57" fmla="*/ 70 h 136"/>
                <a:gd name="T58" fmla="*/ 40 w 131"/>
                <a:gd name="T59" fmla="*/ 80 h 136"/>
                <a:gd name="T60" fmla="*/ 80 w 131"/>
                <a:gd name="T61" fmla="*/ 95 h 136"/>
                <a:gd name="T62" fmla="*/ 60 w 131"/>
                <a:gd name="T63" fmla="*/ 135 h 136"/>
                <a:gd name="T64" fmla="*/ 117 w 131"/>
                <a:gd name="T65" fmla="*/ 135 h 136"/>
                <a:gd name="T66" fmla="*/ 117 w 131"/>
                <a:gd name="T67" fmla="*/ 130 h 136"/>
                <a:gd name="T68" fmla="*/ 120 w 131"/>
                <a:gd name="T69" fmla="*/ 125 h 136"/>
                <a:gd name="T70" fmla="*/ 127 w 131"/>
                <a:gd name="T71" fmla="*/ 120 h 136"/>
                <a:gd name="T72" fmla="*/ 127 w 131"/>
                <a:gd name="T73" fmla="*/ 115 h 136"/>
                <a:gd name="T74" fmla="*/ 127 w 131"/>
                <a:gd name="T75" fmla="*/ 110 h 136"/>
                <a:gd name="T76" fmla="*/ 130 w 131"/>
                <a:gd name="T77" fmla="*/ 105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36"/>
                <a:gd name="T119" fmla="*/ 131 w 131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36">
                  <a:moveTo>
                    <a:pt x="130" y="105"/>
                  </a:moveTo>
                  <a:lnTo>
                    <a:pt x="127" y="95"/>
                  </a:lnTo>
                  <a:lnTo>
                    <a:pt x="123" y="85"/>
                  </a:lnTo>
                  <a:lnTo>
                    <a:pt x="120" y="80"/>
                  </a:lnTo>
                  <a:lnTo>
                    <a:pt x="117" y="75"/>
                  </a:lnTo>
                  <a:lnTo>
                    <a:pt x="110" y="75"/>
                  </a:lnTo>
                  <a:lnTo>
                    <a:pt x="107" y="75"/>
                  </a:lnTo>
                  <a:lnTo>
                    <a:pt x="90" y="70"/>
                  </a:lnTo>
                  <a:lnTo>
                    <a:pt x="87" y="70"/>
                  </a:lnTo>
                  <a:lnTo>
                    <a:pt x="83" y="70"/>
                  </a:lnTo>
                  <a:lnTo>
                    <a:pt x="83" y="45"/>
                  </a:lnTo>
                  <a:lnTo>
                    <a:pt x="80" y="35"/>
                  </a:lnTo>
                  <a:lnTo>
                    <a:pt x="80" y="30"/>
                  </a:lnTo>
                  <a:lnTo>
                    <a:pt x="80" y="20"/>
                  </a:lnTo>
                  <a:lnTo>
                    <a:pt x="77" y="15"/>
                  </a:lnTo>
                  <a:lnTo>
                    <a:pt x="67" y="10"/>
                  </a:lnTo>
                  <a:lnTo>
                    <a:pt x="53" y="5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0" y="5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10" y="25"/>
                  </a:lnTo>
                  <a:lnTo>
                    <a:pt x="7" y="30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13" y="60"/>
                  </a:lnTo>
                  <a:lnTo>
                    <a:pt x="30" y="70"/>
                  </a:lnTo>
                  <a:lnTo>
                    <a:pt x="40" y="80"/>
                  </a:lnTo>
                  <a:lnTo>
                    <a:pt x="80" y="95"/>
                  </a:lnTo>
                  <a:lnTo>
                    <a:pt x="60" y="135"/>
                  </a:lnTo>
                  <a:lnTo>
                    <a:pt x="117" y="135"/>
                  </a:lnTo>
                  <a:lnTo>
                    <a:pt x="117" y="130"/>
                  </a:lnTo>
                  <a:lnTo>
                    <a:pt x="120" y="125"/>
                  </a:lnTo>
                  <a:lnTo>
                    <a:pt x="127" y="120"/>
                  </a:lnTo>
                  <a:lnTo>
                    <a:pt x="127" y="115"/>
                  </a:lnTo>
                  <a:lnTo>
                    <a:pt x="127" y="110"/>
                  </a:lnTo>
                  <a:lnTo>
                    <a:pt x="130" y="105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2" name="Freeform 561"/>
            <p:cNvSpPr>
              <a:spLocks/>
            </p:cNvSpPr>
            <p:nvPr/>
          </p:nvSpPr>
          <p:spPr bwMode="auto">
            <a:xfrm>
              <a:off x="940" y="2371"/>
              <a:ext cx="48" cy="71"/>
            </a:xfrm>
            <a:custGeom>
              <a:avLst/>
              <a:gdLst>
                <a:gd name="T0" fmla="*/ 61 w 64"/>
                <a:gd name="T1" fmla="*/ 77 h 78"/>
                <a:gd name="T2" fmla="*/ 58 w 64"/>
                <a:gd name="T3" fmla="*/ 73 h 78"/>
                <a:gd name="T4" fmla="*/ 53 w 64"/>
                <a:gd name="T5" fmla="*/ 65 h 78"/>
                <a:gd name="T6" fmla="*/ 53 w 64"/>
                <a:gd name="T7" fmla="*/ 61 h 78"/>
                <a:gd name="T8" fmla="*/ 53 w 64"/>
                <a:gd name="T9" fmla="*/ 53 h 78"/>
                <a:gd name="T10" fmla="*/ 55 w 64"/>
                <a:gd name="T11" fmla="*/ 48 h 78"/>
                <a:gd name="T12" fmla="*/ 58 w 64"/>
                <a:gd name="T13" fmla="*/ 40 h 78"/>
                <a:gd name="T14" fmla="*/ 58 w 64"/>
                <a:gd name="T15" fmla="*/ 36 h 78"/>
                <a:gd name="T16" fmla="*/ 58 w 64"/>
                <a:gd name="T17" fmla="*/ 28 h 78"/>
                <a:gd name="T18" fmla="*/ 58 w 64"/>
                <a:gd name="T19" fmla="*/ 20 h 78"/>
                <a:gd name="T20" fmla="*/ 61 w 64"/>
                <a:gd name="T21" fmla="*/ 12 h 78"/>
                <a:gd name="T22" fmla="*/ 63 w 64"/>
                <a:gd name="T23" fmla="*/ 12 h 78"/>
                <a:gd name="T24" fmla="*/ 63 w 64"/>
                <a:gd name="T25" fmla="*/ 8 h 78"/>
                <a:gd name="T26" fmla="*/ 61 w 64"/>
                <a:gd name="T27" fmla="*/ 4 h 78"/>
                <a:gd name="T28" fmla="*/ 61 w 64"/>
                <a:gd name="T29" fmla="*/ 0 h 78"/>
                <a:gd name="T30" fmla="*/ 58 w 64"/>
                <a:gd name="T31" fmla="*/ 0 h 78"/>
                <a:gd name="T32" fmla="*/ 53 w 64"/>
                <a:gd name="T33" fmla="*/ 0 h 78"/>
                <a:gd name="T34" fmla="*/ 50 w 64"/>
                <a:gd name="T35" fmla="*/ 4 h 78"/>
                <a:gd name="T36" fmla="*/ 48 w 64"/>
                <a:gd name="T37" fmla="*/ 4 h 78"/>
                <a:gd name="T38" fmla="*/ 45 w 64"/>
                <a:gd name="T39" fmla="*/ 4 h 78"/>
                <a:gd name="T40" fmla="*/ 42 w 64"/>
                <a:gd name="T41" fmla="*/ 4 h 78"/>
                <a:gd name="T42" fmla="*/ 40 w 64"/>
                <a:gd name="T43" fmla="*/ 4 h 78"/>
                <a:gd name="T44" fmla="*/ 34 w 64"/>
                <a:gd name="T45" fmla="*/ 12 h 78"/>
                <a:gd name="T46" fmla="*/ 34 w 64"/>
                <a:gd name="T47" fmla="*/ 16 h 78"/>
                <a:gd name="T48" fmla="*/ 32 w 64"/>
                <a:gd name="T49" fmla="*/ 20 h 78"/>
                <a:gd name="T50" fmla="*/ 29 w 64"/>
                <a:gd name="T51" fmla="*/ 24 h 78"/>
                <a:gd name="T52" fmla="*/ 24 w 64"/>
                <a:gd name="T53" fmla="*/ 24 h 78"/>
                <a:gd name="T54" fmla="*/ 21 w 64"/>
                <a:gd name="T55" fmla="*/ 24 h 78"/>
                <a:gd name="T56" fmla="*/ 19 w 64"/>
                <a:gd name="T57" fmla="*/ 28 h 78"/>
                <a:gd name="T58" fmla="*/ 21 w 64"/>
                <a:gd name="T59" fmla="*/ 32 h 78"/>
                <a:gd name="T60" fmla="*/ 19 w 64"/>
                <a:gd name="T61" fmla="*/ 36 h 78"/>
                <a:gd name="T62" fmla="*/ 11 w 64"/>
                <a:gd name="T63" fmla="*/ 40 h 78"/>
                <a:gd name="T64" fmla="*/ 8 w 64"/>
                <a:gd name="T65" fmla="*/ 40 h 78"/>
                <a:gd name="T66" fmla="*/ 8 w 64"/>
                <a:gd name="T67" fmla="*/ 44 h 78"/>
                <a:gd name="T68" fmla="*/ 8 w 64"/>
                <a:gd name="T69" fmla="*/ 48 h 78"/>
                <a:gd name="T70" fmla="*/ 6 w 64"/>
                <a:gd name="T71" fmla="*/ 48 h 78"/>
                <a:gd name="T72" fmla="*/ 3 w 64"/>
                <a:gd name="T73" fmla="*/ 48 h 78"/>
                <a:gd name="T74" fmla="*/ 0 w 64"/>
                <a:gd name="T75" fmla="*/ 48 h 78"/>
                <a:gd name="T76" fmla="*/ 11 w 64"/>
                <a:gd name="T77" fmla="*/ 57 h 78"/>
                <a:gd name="T78" fmla="*/ 13 w 64"/>
                <a:gd name="T79" fmla="*/ 61 h 78"/>
                <a:gd name="T80" fmla="*/ 21 w 64"/>
                <a:gd name="T81" fmla="*/ 69 h 78"/>
                <a:gd name="T82" fmla="*/ 24 w 64"/>
                <a:gd name="T83" fmla="*/ 69 h 78"/>
                <a:gd name="T84" fmla="*/ 29 w 64"/>
                <a:gd name="T85" fmla="*/ 69 h 78"/>
                <a:gd name="T86" fmla="*/ 32 w 64"/>
                <a:gd name="T87" fmla="*/ 73 h 78"/>
                <a:gd name="T88" fmla="*/ 34 w 64"/>
                <a:gd name="T89" fmla="*/ 73 h 78"/>
                <a:gd name="T90" fmla="*/ 37 w 64"/>
                <a:gd name="T91" fmla="*/ 73 h 78"/>
                <a:gd name="T92" fmla="*/ 42 w 64"/>
                <a:gd name="T93" fmla="*/ 73 h 78"/>
                <a:gd name="T94" fmla="*/ 45 w 64"/>
                <a:gd name="T95" fmla="*/ 73 h 78"/>
                <a:gd name="T96" fmla="*/ 48 w 64"/>
                <a:gd name="T97" fmla="*/ 73 h 78"/>
                <a:gd name="T98" fmla="*/ 53 w 64"/>
                <a:gd name="T99" fmla="*/ 77 h 78"/>
                <a:gd name="T100" fmla="*/ 55 w 64"/>
                <a:gd name="T101" fmla="*/ 77 h 78"/>
                <a:gd name="T102" fmla="*/ 58 w 64"/>
                <a:gd name="T103" fmla="*/ 77 h 78"/>
                <a:gd name="T104" fmla="*/ 61 w 64"/>
                <a:gd name="T105" fmla="*/ 77 h 78"/>
                <a:gd name="T106" fmla="*/ 63 w 64"/>
                <a:gd name="T107" fmla="*/ 77 h 78"/>
                <a:gd name="T108" fmla="*/ 61 w 64"/>
                <a:gd name="T109" fmla="*/ 77 h 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"/>
                <a:gd name="T166" fmla="*/ 0 h 78"/>
                <a:gd name="T167" fmla="*/ 64 w 64"/>
                <a:gd name="T168" fmla="*/ 78 h 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" h="78">
                  <a:moveTo>
                    <a:pt x="61" y="77"/>
                  </a:moveTo>
                  <a:lnTo>
                    <a:pt x="58" y="73"/>
                  </a:lnTo>
                  <a:lnTo>
                    <a:pt x="53" y="65"/>
                  </a:lnTo>
                  <a:lnTo>
                    <a:pt x="53" y="61"/>
                  </a:lnTo>
                  <a:lnTo>
                    <a:pt x="53" y="53"/>
                  </a:lnTo>
                  <a:lnTo>
                    <a:pt x="55" y="48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8" y="28"/>
                  </a:lnTo>
                  <a:lnTo>
                    <a:pt x="58" y="20"/>
                  </a:lnTo>
                  <a:lnTo>
                    <a:pt x="61" y="12"/>
                  </a:lnTo>
                  <a:lnTo>
                    <a:pt x="63" y="12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2" y="20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9" y="28"/>
                  </a:lnTo>
                  <a:lnTo>
                    <a:pt x="21" y="32"/>
                  </a:lnTo>
                  <a:lnTo>
                    <a:pt x="19" y="36"/>
                  </a:lnTo>
                  <a:lnTo>
                    <a:pt x="11" y="40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3" y="48"/>
                  </a:lnTo>
                  <a:lnTo>
                    <a:pt x="0" y="48"/>
                  </a:lnTo>
                  <a:lnTo>
                    <a:pt x="11" y="57"/>
                  </a:lnTo>
                  <a:lnTo>
                    <a:pt x="13" y="61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9" y="69"/>
                  </a:lnTo>
                  <a:lnTo>
                    <a:pt x="32" y="73"/>
                  </a:lnTo>
                  <a:lnTo>
                    <a:pt x="34" y="73"/>
                  </a:lnTo>
                  <a:lnTo>
                    <a:pt x="37" y="73"/>
                  </a:lnTo>
                  <a:lnTo>
                    <a:pt x="42" y="73"/>
                  </a:lnTo>
                  <a:lnTo>
                    <a:pt x="45" y="73"/>
                  </a:lnTo>
                  <a:lnTo>
                    <a:pt x="48" y="73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8" y="77"/>
                  </a:lnTo>
                  <a:lnTo>
                    <a:pt x="61" y="77"/>
                  </a:lnTo>
                  <a:lnTo>
                    <a:pt x="63" y="77"/>
                  </a:lnTo>
                  <a:lnTo>
                    <a:pt x="61" y="7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3" name="Freeform 562"/>
            <p:cNvSpPr>
              <a:spLocks/>
            </p:cNvSpPr>
            <p:nvPr/>
          </p:nvSpPr>
          <p:spPr bwMode="auto">
            <a:xfrm>
              <a:off x="892" y="2328"/>
              <a:ext cx="50" cy="70"/>
            </a:xfrm>
            <a:custGeom>
              <a:avLst/>
              <a:gdLst>
                <a:gd name="T0" fmla="*/ 68 w 69"/>
                <a:gd name="T1" fmla="*/ 40 h 77"/>
                <a:gd name="T2" fmla="*/ 65 w 69"/>
                <a:gd name="T3" fmla="*/ 44 h 77"/>
                <a:gd name="T4" fmla="*/ 63 w 69"/>
                <a:gd name="T5" fmla="*/ 48 h 77"/>
                <a:gd name="T6" fmla="*/ 58 w 69"/>
                <a:gd name="T7" fmla="*/ 52 h 77"/>
                <a:gd name="T8" fmla="*/ 53 w 69"/>
                <a:gd name="T9" fmla="*/ 56 h 77"/>
                <a:gd name="T10" fmla="*/ 50 w 69"/>
                <a:gd name="T11" fmla="*/ 56 h 77"/>
                <a:gd name="T12" fmla="*/ 45 w 69"/>
                <a:gd name="T13" fmla="*/ 56 h 77"/>
                <a:gd name="T14" fmla="*/ 43 w 69"/>
                <a:gd name="T15" fmla="*/ 60 h 77"/>
                <a:gd name="T16" fmla="*/ 38 w 69"/>
                <a:gd name="T17" fmla="*/ 64 h 77"/>
                <a:gd name="T18" fmla="*/ 33 w 69"/>
                <a:gd name="T19" fmla="*/ 68 h 77"/>
                <a:gd name="T20" fmla="*/ 25 w 69"/>
                <a:gd name="T21" fmla="*/ 72 h 77"/>
                <a:gd name="T22" fmla="*/ 17 w 69"/>
                <a:gd name="T23" fmla="*/ 76 h 77"/>
                <a:gd name="T24" fmla="*/ 10 w 69"/>
                <a:gd name="T25" fmla="*/ 72 h 77"/>
                <a:gd name="T26" fmla="*/ 2 w 69"/>
                <a:gd name="T27" fmla="*/ 64 h 77"/>
                <a:gd name="T28" fmla="*/ 0 w 69"/>
                <a:gd name="T29" fmla="*/ 56 h 77"/>
                <a:gd name="T30" fmla="*/ 2 w 69"/>
                <a:gd name="T31" fmla="*/ 52 h 77"/>
                <a:gd name="T32" fmla="*/ 5 w 69"/>
                <a:gd name="T33" fmla="*/ 48 h 77"/>
                <a:gd name="T34" fmla="*/ 7 w 69"/>
                <a:gd name="T35" fmla="*/ 44 h 77"/>
                <a:gd name="T36" fmla="*/ 7 w 69"/>
                <a:gd name="T37" fmla="*/ 40 h 77"/>
                <a:gd name="T38" fmla="*/ 7 w 69"/>
                <a:gd name="T39" fmla="*/ 32 h 77"/>
                <a:gd name="T40" fmla="*/ 5 w 69"/>
                <a:gd name="T41" fmla="*/ 32 h 77"/>
                <a:gd name="T42" fmla="*/ 5 w 69"/>
                <a:gd name="T43" fmla="*/ 28 h 77"/>
                <a:gd name="T44" fmla="*/ 7 w 69"/>
                <a:gd name="T45" fmla="*/ 28 h 77"/>
                <a:gd name="T46" fmla="*/ 38 w 69"/>
                <a:gd name="T47" fmla="*/ 28 h 77"/>
                <a:gd name="T48" fmla="*/ 38 w 69"/>
                <a:gd name="T49" fmla="*/ 16 h 77"/>
                <a:gd name="T50" fmla="*/ 25 w 69"/>
                <a:gd name="T51" fmla="*/ 4 h 77"/>
                <a:gd name="T52" fmla="*/ 25 w 69"/>
                <a:gd name="T53" fmla="*/ 0 h 77"/>
                <a:gd name="T54" fmla="*/ 53 w 69"/>
                <a:gd name="T55" fmla="*/ 0 h 77"/>
                <a:gd name="T56" fmla="*/ 53 w 69"/>
                <a:gd name="T57" fmla="*/ 32 h 77"/>
                <a:gd name="T58" fmla="*/ 58 w 69"/>
                <a:gd name="T59" fmla="*/ 32 h 77"/>
                <a:gd name="T60" fmla="*/ 60 w 69"/>
                <a:gd name="T61" fmla="*/ 36 h 77"/>
                <a:gd name="T62" fmla="*/ 63 w 69"/>
                <a:gd name="T63" fmla="*/ 40 h 77"/>
                <a:gd name="T64" fmla="*/ 68 w 69"/>
                <a:gd name="T65" fmla="*/ 40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77"/>
                <a:gd name="T101" fmla="*/ 69 w 69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77">
                  <a:moveTo>
                    <a:pt x="68" y="40"/>
                  </a:moveTo>
                  <a:lnTo>
                    <a:pt x="65" y="44"/>
                  </a:lnTo>
                  <a:lnTo>
                    <a:pt x="63" y="48"/>
                  </a:lnTo>
                  <a:lnTo>
                    <a:pt x="58" y="52"/>
                  </a:lnTo>
                  <a:lnTo>
                    <a:pt x="53" y="56"/>
                  </a:lnTo>
                  <a:lnTo>
                    <a:pt x="50" y="56"/>
                  </a:lnTo>
                  <a:lnTo>
                    <a:pt x="45" y="56"/>
                  </a:lnTo>
                  <a:lnTo>
                    <a:pt x="43" y="60"/>
                  </a:lnTo>
                  <a:lnTo>
                    <a:pt x="38" y="64"/>
                  </a:lnTo>
                  <a:lnTo>
                    <a:pt x="33" y="68"/>
                  </a:lnTo>
                  <a:lnTo>
                    <a:pt x="25" y="72"/>
                  </a:lnTo>
                  <a:lnTo>
                    <a:pt x="17" y="76"/>
                  </a:lnTo>
                  <a:lnTo>
                    <a:pt x="10" y="72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5" y="48"/>
                  </a:lnTo>
                  <a:lnTo>
                    <a:pt x="7" y="44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38" y="28"/>
                  </a:lnTo>
                  <a:lnTo>
                    <a:pt x="38" y="16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63" y="40"/>
                  </a:lnTo>
                  <a:lnTo>
                    <a:pt x="68" y="4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4" name="Freeform 563"/>
            <p:cNvSpPr>
              <a:spLocks/>
            </p:cNvSpPr>
            <p:nvPr/>
          </p:nvSpPr>
          <p:spPr bwMode="auto">
            <a:xfrm>
              <a:off x="931" y="2316"/>
              <a:ext cx="11" cy="44"/>
            </a:xfrm>
            <a:custGeom>
              <a:avLst/>
              <a:gdLst>
                <a:gd name="T0" fmla="*/ 15 w 16"/>
                <a:gd name="T1" fmla="*/ 0 h 48"/>
                <a:gd name="T2" fmla="*/ 12 w 16"/>
                <a:gd name="T3" fmla="*/ 4 h 48"/>
                <a:gd name="T4" fmla="*/ 10 w 16"/>
                <a:gd name="T5" fmla="*/ 4 h 48"/>
                <a:gd name="T6" fmla="*/ 5 w 16"/>
                <a:gd name="T7" fmla="*/ 8 h 48"/>
                <a:gd name="T8" fmla="*/ 2 w 16"/>
                <a:gd name="T9" fmla="*/ 8 h 48"/>
                <a:gd name="T10" fmla="*/ 2 w 16"/>
                <a:gd name="T11" fmla="*/ 4 h 48"/>
                <a:gd name="T12" fmla="*/ 0 w 16"/>
                <a:gd name="T13" fmla="*/ 8 h 48"/>
                <a:gd name="T14" fmla="*/ 0 w 16"/>
                <a:gd name="T15" fmla="*/ 12 h 48"/>
                <a:gd name="T16" fmla="*/ 0 w 16"/>
                <a:gd name="T17" fmla="*/ 47 h 48"/>
                <a:gd name="T18" fmla="*/ 5 w 16"/>
                <a:gd name="T19" fmla="*/ 47 h 48"/>
                <a:gd name="T20" fmla="*/ 5 w 16"/>
                <a:gd name="T21" fmla="*/ 43 h 48"/>
                <a:gd name="T22" fmla="*/ 7 w 16"/>
                <a:gd name="T23" fmla="*/ 39 h 48"/>
                <a:gd name="T24" fmla="*/ 15 w 16"/>
                <a:gd name="T25" fmla="*/ 35 h 48"/>
                <a:gd name="T26" fmla="*/ 15 w 16"/>
                <a:gd name="T27" fmla="*/ 31 h 48"/>
                <a:gd name="T28" fmla="*/ 12 w 16"/>
                <a:gd name="T29" fmla="*/ 27 h 48"/>
                <a:gd name="T30" fmla="*/ 10 w 16"/>
                <a:gd name="T31" fmla="*/ 19 h 48"/>
                <a:gd name="T32" fmla="*/ 10 w 16"/>
                <a:gd name="T33" fmla="*/ 16 h 48"/>
                <a:gd name="T34" fmla="*/ 12 w 16"/>
                <a:gd name="T35" fmla="*/ 12 h 48"/>
                <a:gd name="T36" fmla="*/ 15 w 16"/>
                <a:gd name="T37" fmla="*/ 0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48"/>
                <a:gd name="T59" fmla="*/ 16 w 16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48">
                  <a:moveTo>
                    <a:pt x="15" y="0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7" y="39"/>
                  </a:lnTo>
                  <a:lnTo>
                    <a:pt x="15" y="35"/>
                  </a:lnTo>
                  <a:lnTo>
                    <a:pt x="15" y="31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5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5" name="Freeform 564"/>
            <p:cNvSpPr>
              <a:spLocks/>
            </p:cNvSpPr>
            <p:nvPr/>
          </p:nvSpPr>
          <p:spPr bwMode="auto">
            <a:xfrm>
              <a:off x="956" y="2436"/>
              <a:ext cx="39" cy="38"/>
            </a:xfrm>
            <a:custGeom>
              <a:avLst/>
              <a:gdLst>
                <a:gd name="T0" fmla="*/ 53 w 54"/>
                <a:gd name="T1" fmla="*/ 16 h 42"/>
                <a:gd name="T2" fmla="*/ 50 w 54"/>
                <a:gd name="T3" fmla="*/ 12 h 42"/>
                <a:gd name="T4" fmla="*/ 45 w 54"/>
                <a:gd name="T5" fmla="*/ 8 h 42"/>
                <a:gd name="T6" fmla="*/ 42 w 54"/>
                <a:gd name="T7" fmla="*/ 8 h 42"/>
                <a:gd name="T8" fmla="*/ 40 w 54"/>
                <a:gd name="T9" fmla="*/ 4 h 42"/>
                <a:gd name="T10" fmla="*/ 42 w 54"/>
                <a:gd name="T11" fmla="*/ 4 h 42"/>
                <a:gd name="T12" fmla="*/ 40 w 54"/>
                <a:gd name="T13" fmla="*/ 4 h 42"/>
                <a:gd name="T14" fmla="*/ 37 w 54"/>
                <a:gd name="T15" fmla="*/ 4 h 42"/>
                <a:gd name="T16" fmla="*/ 35 w 54"/>
                <a:gd name="T17" fmla="*/ 4 h 42"/>
                <a:gd name="T18" fmla="*/ 32 w 54"/>
                <a:gd name="T19" fmla="*/ 4 h 42"/>
                <a:gd name="T20" fmla="*/ 27 w 54"/>
                <a:gd name="T21" fmla="*/ 4 h 42"/>
                <a:gd name="T22" fmla="*/ 24 w 54"/>
                <a:gd name="T23" fmla="*/ 4 h 42"/>
                <a:gd name="T24" fmla="*/ 21 w 54"/>
                <a:gd name="T25" fmla="*/ 4 h 42"/>
                <a:gd name="T26" fmla="*/ 16 w 54"/>
                <a:gd name="T27" fmla="*/ 4 h 42"/>
                <a:gd name="T28" fmla="*/ 13 w 54"/>
                <a:gd name="T29" fmla="*/ 4 h 42"/>
                <a:gd name="T30" fmla="*/ 11 w 54"/>
                <a:gd name="T31" fmla="*/ 4 h 42"/>
                <a:gd name="T32" fmla="*/ 8 w 54"/>
                <a:gd name="T33" fmla="*/ 0 h 42"/>
                <a:gd name="T34" fmla="*/ 3 w 54"/>
                <a:gd name="T35" fmla="*/ 0 h 42"/>
                <a:gd name="T36" fmla="*/ 0 w 54"/>
                <a:gd name="T37" fmla="*/ 0 h 42"/>
                <a:gd name="T38" fmla="*/ 0 w 54"/>
                <a:gd name="T39" fmla="*/ 4 h 42"/>
                <a:gd name="T40" fmla="*/ 0 w 54"/>
                <a:gd name="T41" fmla="*/ 8 h 42"/>
                <a:gd name="T42" fmla="*/ 0 w 54"/>
                <a:gd name="T43" fmla="*/ 12 h 42"/>
                <a:gd name="T44" fmla="*/ 0 w 54"/>
                <a:gd name="T45" fmla="*/ 16 h 42"/>
                <a:gd name="T46" fmla="*/ 5 w 54"/>
                <a:gd name="T47" fmla="*/ 24 h 42"/>
                <a:gd name="T48" fmla="*/ 5 w 54"/>
                <a:gd name="T49" fmla="*/ 20 h 42"/>
                <a:gd name="T50" fmla="*/ 5 w 54"/>
                <a:gd name="T51" fmla="*/ 16 h 42"/>
                <a:gd name="T52" fmla="*/ 8 w 54"/>
                <a:gd name="T53" fmla="*/ 16 h 42"/>
                <a:gd name="T54" fmla="*/ 11 w 54"/>
                <a:gd name="T55" fmla="*/ 20 h 42"/>
                <a:gd name="T56" fmla="*/ 24 w 54"/>
                <a:gd name="T57" fmla="*/ 33 h 42"/>
                <a:gd name="T58" fmla="*/ 24 w 54"/>
                <a:gd name="T59" fmla="*/ 37 h 42"/>
                <a:gd name="T60" fmla="*/ 27 w 54"/>
                <a:gd name="T61" fmla="*/ 37 h 42"/>
                <a:gd name="T62" fmla="*/ 29 w 54"/>
                <a:gd name="T63" fmla="*/ 37 h 42"/>
                <a:gd name="T64" fmla="*/ 27 w 54"/>
                <a:gd name="T65" fmla="*/ 41 h 42"/>
                <a:gd name="T66" fmla="*/ 29 w 54"/>
                <a:gd name="T67" fmla="*/ 41 h 42"/>
                <a:gd name="T68" fmla="*/ 32 w 54"/>
                <a:gd name="T69" fmla="*/ 41 h 42"/>
                <a:gd name="T70" fmla="*/ 35 w 54"/>
                <a:gd name="T71" fmla="*/ 41 h 42"/>
                <a:gd name="T72" fmla="*/ 37 w 54"/>
                <a:gd name="T73" fmla="*/ 41 h 42"/>
                <a:gd name="T74" fmla="*/ 45 w 54"/>
                <a:gd name="T75" fmla="*/ 33 h 42"/>
                <a:gd name="T76" fmla="*/ 45 w 54"/>
                <a:gd name="T77" fmla="*/ 29 h 42"/>
                <a:gd name="T78" fmla="*/ 48 w 54"/>
                <a:gd name="T79" fmla="*/ 24 h 42"/>
                <a:gd name="T80" fmla="*/ 53 w 54"/>
                <a:gd name="T81" fmla="*/ 16 h 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"/>
                <a:gd name="T124" fmla="*/ 0 h 42"/>
                <a:gd name="T125" fmla="*/ 54 w 54"/>
                <a:gd name="T126" fmla="*/ 42 h 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" h="42">
                  <a:moveTo>
                    <a:pt x="53" y="16"/>
                  </a:moveTo>
                  <a:lnTo>
                    <a:pt x="50" y="12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5" y="24"/>
                  </a:lnTo>
                  <a:lnTo>
                    <a:pt x="5" y="20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24" y="33"/>
                  </a:lnTo>
                  <a:lnTo>
                    <a:pt x="24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2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8" y="24"/>
                  </a:lnTo>
                  <a:lnTo>
                    <a:pt x="53" y="16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6" name="Freeform 565"/>
            <p:cNvSpPr>
              <a:spLocks/>
            </p:cNvSpPr>
            <p:nvPr/>
          </p:nvSpPr>
          <p:spPr bwMode="auto">
            <a:xfrm>
              <a:off x="984" y="2453"/>
              <a:ext cx="70" cy="31"/>
            </a:xfrm>
            <a:custGeom>
              <a:avLst/>
              <a:gdLst>
                <a:gd name="T0" fmla="*/ 19 w 95"/>
                <a:gd name="T1" fmla="*/ 0 h 34"/>
                <a:gd name="T2" fmla="*/ 11 w 95"/>
                <a:gd name="T3" fmla="*/ 8 h 34"/>
                <a:gd name="T4" fmla="*/ 8 w 95"/>
                <a:gd name="T5" fmla="*/ 12 h 34"/>
                <a:gd name="T6" fmla="*/ 3 w 95"/>
                <a:gd name="T7" fmla="*/ 21 h 34"/>
                <a:gd name="T8" fmla="*/ 0 w 95"/>
                <a:gd name="T9" fmla="*/ 21 h 34"/>
                <a:gd name="T10" fmla="*/ 8 w 95"/>
                <a:gd name="T11" fmla="*/ 21 h 34"/>
                <a:gd name="T12" fmla="*/ 11 w 95"/>
                <a:gd name="T13" fmla="*/ 21 h 34"/>
                <a:gd name="T14" fmla="*/ 14 w 95"/>
                <a:gd name="T15" fmla="*/ 21 h 34"/>
                <a:gd name="T16" fmla="*/ 16 w 95"/>
                <a:gd name="T17" fmla="*/ 21 h 34"/>
                <a:gd name="T18" fmla="*/ 33 w 95"/>
                <a:gd name="T19" fmla="*/ 16 h 34"/>
                <a:gd name="T20" fmla="*/ 36 w 95"/>
                <a:gd name="T21" fmla="*/ 16 h 34"/>
                <a:gd name="T22" fmla="*/ 39 w 95"/>
                <a:gd name="T23" fmla="*/ 16 h 34"/>
                <a:gd name="T24" fmla="*/ 44 w 95"/>
                <a:gd name="T25" fmla="*/ 16 h 34"/>
                <a:gd name="T26" fmla="*/ 47 w 95"/>
                <a:gd name="T27" fmla="*/ 21 h 34"/>
                <a:gd name="T28" fmla="*/ 47 w 95"/>
                <a:gd name="T29" fmla="*/ 25 h 34"/>
                <a:gd name="T30" fmla="*/ 50 w 95"/>
                <a:gd name="T31" fmla="*/ 29 h 34"/>
                <a:gd name="T32" fmla="*/ 55 w 95"/>
                <a:gd name="T33" fmla="*/ 33 h 34"/>
                <a:gd name="T34" fmla="*/ 58 w 95"/>
                <a:gd name="T35" fmla="*/ 33 h 34"/>
                <a:gd name="T36" fmla="*/ 61 w 95"/>
                <a:gd name="T37" fmla="*/ 33 h 34"/>
                <a:gd name="T38" fmla="*/ 64 w 95"/>
                <a:gd name="T39" fmla="*/ 33 h 34"/>
                <a:gd name="T40" fmla="*/ 64 w 95"/>
                <a:gd name="T41" fmla="*/ 29 h 34"/>
                <a:gd name="T42" fmla="*/ 64 w 95"/>
                <a:gd name="T43" fmla="*/ 25 h 34"/>
                <a:gd name="T44" fmla="*/ 61 w 95"/>
                <a:gd name="T45" fmla="*/ 25 h 34"/>
                <a:gd name="T46" fmla="*/ 58 w 95"/>
                <a:gd name="T47" fmla="*/ 21 h 34"/>
                <a:gd name="T48" fmla="*/ 61 w 95"/>
                <a:gd name="T49" fmla="*/ 21 h 34"/>
                <a:gd name="T50" fmla="*/ 64 w 95"/>
                <a:gd name="T51" fmla="*/ 16 h 34"/>
                <a:gd name="T52" fmla="*/ 66 w 95"/>
                <a:gd name="T53" fmla="*/ 16 h 34"/>
                <a:gd name="T54" fmla="*/ 69 w 95"/>
                <a:gd name="T55" fmla="*/ 12 h 34"/>
                <a:gd name="T56" fmla="*/ 72 w 95"/>
                <a:gd name="T57" fmla="*/ 12 h 34"/>
                <a:gd name="T58" fmla="*/ 77 w 95"/>
                <a:gd name="T59" fmla="*/ 12 h 34"/>
                <a:gd name="T60" fmla="*/ 80 w 95"/>
                <a:gd name="T61" fmla="*/ 12 h 34"/>
                <a:gd name="T62" fmla="*/ 86 w 95"/>
                <a:gd name="T63" fmla="*/ 12 h 34"/>
                <a:gd name="T64" fmla="*/ 88 w 95"/>
                <a:gd name="T65" fmla="*/ 16 h 34"/>
                <a:gd name="T66" fmla="*/ 94 w 95"/>
                <a:gd name="T67" fmla="*/ 16 h 34"/>
                <a:gd name="T68" fmla="*/ 94 w 95"/>
                <a:gd name="T69" fmla="*/ 12 h 34"/>
                <a:gd name="T70" fmla="*/ 94 w 95"/>
                <a:gd name="T71" fmla="*/ 8 h 34"/>
                <a:gd name="T72" fmla="*/ 83 w 95"/>
                <a:gd name="T73" fmla="*/ 4 h 34"/>
                <a:gd name="T74" fmla="*/ 80 w 95"/>
                <a:gd name="T75" fmla="*/ 4 h 34"/>
                <a:gd name="T76" fmla="*/ 77 w 95"/>
                <a:gd name="T77" fmla="*/ 4 h 34"/>
                <a:gd name="T78" fmla="*/ 72 w 95"/>
                <a:gd name="T79" fmla="*/ 4 h 34"/>
                <a:gd name="T80" fmla="*/ 69 w 95"/>
                <a:gd name="T81" fmla="*/ 4 h 34"/>
                <a:gd name="T82" fmla="*/ 64 w 95"/>
                <a:gd name="T83" fmla="*/ 8 h 34"/>
                <a:gd name="T84" fmla="*/ 52 w 95"/>
                <a:gd name="T85" fmla="*/ 12 h 34"/>
                <a:gd name="T86" fmla="*/ 50 w 95"/>
                <a:gd name="T87" fmla="*/ 12 h 34"/>
                <a:gd name="T88" fmla="*/ 47 w 95"/>
                <a:gd name="T89" fmla="*/ 12 h 34"/>
                <a:gd name="T90" fmla="*/ 41 w 95"/>
                <a:gd name="T91" fmla="*/ 12 h 34"/>
                <a:gd name="T92" fmla="*/ 39 w 95"/>
                <a:gd name="T93" fmla="*/ 8 h 34"/>
                <a:gd name="T94" fmla="*/ 36 w 95"/>
                <a:gd name="T95" fmla="*/ 8 h 34"/>
                <a:gd name="T96" fmla="*/ 30 w 95"/>
                <a:gd name="T97" fmla="*/ 4 h 34"/>
                <a:gd name="T98" fmla="*/ 19 w 95"/>
                <a:gd name="T99" fmla="*/ 0 h 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34"/>
                <a:gd name="T152" fmla="*/ 95 w 95"/>
                <a:gd name="T153" fmla="*/ 34 h 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34">
                  <a:moveTo>
                    <a:pt x="19" y="0"/>
                  </a:moveTo>
                  <a:lnTo>
                    <a:pt x="11" y="8"/>
                  </a:lnTo>
                  <a:lnTo>
                    <a:pt x="8" y="12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7" y="21"/>
                  </a:lnTo>
                  <a:lnTo>
                    <a:pt x="47" y="25"/>
                  </a:lnTo>
                  <a:lnTo>
                    <a:pt x="50" y="29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4" y="33"/>
                  </a:lnTo>
                  <a:lnTo>
                    <a:pt x="64" y="29"/>
                  </a:lnTo>
                  <a:lnTo>
                    <a:pt x="64" y="25"/>
                  </a:lnTo>
                  <a:lnTo>
                    <a:pt x="61" y="25"/>
                  </a:lnTo>
                  <a:lnTo>
                    <a:pt x="58" y="21"/>
                  </a:lnTo>
                  <a:lnTo>
                    <a:pt x="61" y="21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9" y="12"/>
                  </a:lnTo>
                  <a:lnTo>
                    <a:pt x="72" y="12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6" y="12"/>
                  </a:lnTo>
                  <a:lnTo>
                    <a:pt x="88" y="16"/>
                  </a:lnTo>
                  <a:lnTo>
                    <a:pt x="94" y="16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83" y="4"/>
                  </a:lnTo>
                  <a:lnTo>
                    <a:pt x="80" y="4"/>
                  </a:lnTo>
                  <a:lnTo>
                    <a:pt x="77" y="4"/>
                  </a:lnTo>
                  <a:lnTo>
                    <a:pt x="72" y="4"/>
                  </a:lnTo>
                  <a:lnTo>
                    <a:pt x="69" y="4"/>
                  </a:lnTo>
                  <a:lnTo>
                    <a:pt x="64" y="8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8"/>
                  </a:lnTo>
                  <a:lnTo>
                    <a:pt x="30" y="4"/>
                  </a:lnTo>
                  <a:lnTo>
                    <a:pt x="1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7" name="Freeform 566"/>
            <p:cNvSpPr>
              <a:spLocks/>
            </p:cNvSpPr>
            <p:nvPr/>
          </p:nvSpPr>
          <p:spPr bwMode="auto">
            <a:xfrm>
              <a:off x="621" y="2134"/>
              <a:ext cx="332" cy="248"/>
            </a:xfrm>
            <a:custGeom>
              <a:avLst/>
              <a:gdLst>
                <a:gd name="T0" fmla="*/ 439 w 450"/>
                <a:gd name="T1" fmla="*/ 191 h 271"/>
                <a:gd name="T2" fmla="*/ 446 w 450"/>
                <a:gd name="T3" fmla="*/ 183 h 271"/>
                <a:gd name="T4" fmla="*/ 436 w 450"/>
                <a:gd name="T5" fmla="*/ 175 h 271"/>
                <a:gd name="T6" fmla="*/ 416 w 450"/>
                <a:gd name="T7" fmla="*/ 175 h 271"/>
                <a:gd name="T8" fmla="*/ 395 w 450"/>
                <a:gd name="T9" fmla="*/ 179 h 271"/>
                <a:gd name="T10" fmla="*/ 388 w 450"/>
                <a:gd name="T11" fmla="*/ 183 h 271"/>
                <a:gd name="T12" fmla="*/ 385 w 450"/>
                <a:gd name="T13" fmla="*/ 199 h 271"/>
                <a:gd name="T14" fmla="*/ 372 w 450"/>
                <a:gd name="T15" fmla="*/ 206 h 271"/>
                <a:gd name="T16" fmla="*/ 360 w 450"/>
                <a:gd name="T17" fmla="*/ 214 h 271"/>
                <a:gd name="T18" fmla="*/ 319 w 450"/>
                <a:gd name="T19" fmla="*/ 210 h 271"/>
                <a:gd name="T20" fmla="*/ 304 w 450"/>
                <a:gd name="T21" fmla="*/ 202 h 271"/>
                <a:gd name="T22" fmla="*/ 296 w 450"/>
                <a:gd name="T23" fmla="*/ 191 h 271"/>
                <a:gd name="T24" fmla="*/ 291 w 450"/>
                <a:gd name="T25" fmla="*/ 163 h 271"/>
                <a:gd name="T26" fmla="*/ 281 w 450"/>
                <a:gd name="T27" fmla="*/ 139 h 271"/>
                <a:gd name="T28" fmla="*/ 283 w 450"/>
                <a:gd name="T29" fmla="*/ 103 h 271"/>
                <a:gd name="T30" fmla="*/ 258 w 450"/>
                <a:gd name="T31" fmla="*/ 87 h 271"/>
                <a:gd name="T32" fmla="*/ 237 w 450"/>
                <a:gd name="T33" fmla="*/ 63 h 271"/>
                <a:gd name="T34" fmla="*/ 214 w 450"/>
                <a:gd name="T35" fmla="*/ 56 h 271"/>
                <a:gd name="T36" fmla="*/ 194 w 450"/>
                <a:gd name="T37" fmla="*/ 56 h 271"/>
                <a:gd name="T38" fmla="*/ 171 w 450"/>
                <a:gd name="T39" fmla="*/ 36 h 271"/>
                <a:gd name="T40" fmla="*/ 156 w 450"/>
                <a:gd name="T41" fmla="*/ 12 h 271"/>
                <a:gd name="T42" fmla="*/ 133 w 450"/>
                <a:gd name="T43" fmla="*/ 16 h 271"/>
                <a:gd name="T44" fmla="*/ 92 w 450"/>
                <a:gd name="T45" fmla="*/ 24 h 271"/>
                <a:gd name="T46" fmla="*/ 69 w 450"/>
                <a:gd name="T47" fmla="*/ 20 h 271"/>
                <a:gd name="T48" fmla="*/ 36 w 450"/>
                <a:gd name="T49" fmla="*/ 4 h 271"/>
                <a:gd name="T50" fmla="*/ 15 w 450"/>
                <a:gd name="T51" fmla="*/ 4 h 271"/>
                <a:gd name="T52" fmla="*/ 10 w 450"/>
                <a:gd name="T53" fmla="*/ 32 h 271"/>
                <a:gd name="T54" fmla="*/ 26 w 450"/>
                <a:gd name="T55" fmla="*/ 67 h 271"/>
                <a:gd name="T56" fmla="*/ 36 w 450"/>
                <a:gd name="T57" fmla="*/ 87 h 271"/>
                <a:gd name="T58" fmla="*/ 64 w 450"/>
                <a:gd name="T59" fmla="*/ 111 h 271"/>
                <a:gd name="T60" fmla="*/ 84 w 450"/>
                <a:gd name="T61" fmla="*/ 143 h 271"/>
                <a:gd name="T62" fmla="*/ 112 w 450"/>
                <a:gd name="T63" fmla="*/ 163 h 271"/>
                <a:gd name="T64" fmla="*/ 94 w 450"/>
                <a:gd name="T65" fmla="*/ 131 h 271"/>
                <a:gd name="T66" fmla="*/ 72 w 450"/>
                <a:gd name="T67" fmla="*/ 87 h 271"/>
                <a:gd name="T68" fmla="*/ 38 w 450"/>
                <a:gd name="T69" fmla="*/ 44 h 271"/>
                <a:gd name="T70" fmla="*/ 38 w 450"/>
                <a:gd name="T71" fmla="*/ 16 h 271"/>
                <a:gd name="T72" fmla="*/ 54 w 450"/>
                <a:gd name="T73" fmla="*/ 32 h 271"/>
                <a:gd name="T74" fmla="*/ 89 w 450"/>
                <a:gd name="T75" fmla="*/ 83 h 271"/>
                <a:gd name="T76" fmla="*/ 110 w 450"/>
                <a:gd name="T77" fmla="*/ 95 h 271"/>
                <a:gd name="T78" fmla="*/ 117 w 450"/>
                <a:gd name="T79" fmla="*/ 111 h 271"/>
                <a:gd name="T80" fmla="*/ 156 w 450"/>
                <a:gd name="T81" fmla="*/ 151 h 271"/>
                <a:gd name="T82" fmla="*/ 168 w 450"/>
                <a:gd name="T83" fmla="*/ 175 h 271"/>
                <a:gd name="T84" fmla="*/ 176 w 450"/>
                <a:gd name="T85" fmla="*/ 214 h 271"/>
                <a:gd name="T86" fmla="*/ 197 w 450"/>
                <a:gd name="T87" fmla="*/ 218 h 271"/>
                <a:gd name="T88" fmla="*/ 230 w 450"/>
                <a:gd name="T89" fmla="*/ 230 h 271"/>
                <a:gd name="T90" fmla="*/ 265 w 450"/>
                <a:gd name="T91" fmla="*/ 242 h 271"/>
                <a:gd name="T92" fmla="*/ 311 w 450"/>
                <a:gd name="T93" fmla="*/ 258 h 271"/>
                <a:gd name="T94" fmla="*/ 327 w 450"/>
                <a:gd name="T95" fmla="*/ 258 h 271"/>
                <a:gd name="T96" fmla="*/ 352 w 450"/>
                <a:gd name="T97" fmla="*/ 258 h 271"/>
                <a:gd name="T98" fmla="*/ 365 w 450"/>
                <a:gd name="T99" fmla="*/ 270 h 271"/>
                <a:gd name="T100" fmla="*/ 370 w 450"/>
                <a:gd name="T101" fmla="*/ 258 h 271"/>
                <a:gd name="T102" fmla="*/ 372 w 450"/>
                <a:gd name="T103" fmla="*/ 246 h 271"/>
                <a:gd name="T104" fmla="*/ 403 w 450"/>
                <a:gd name="T105" fmla="*/ 238 h 271"/>
                <a:gd name="T106" fmla="*/ 390 w 450"/>
                <a:gd name="T107" fmla="*/ 210 h 271"/>
                <a:gd name="T108" fmla="*/ 421 w 450"/>
                <a:gd name="T109" fmla="*/ 202 h 271"/>
                <a:gd name="T110" fmla="*/ 429 w 450"/>
                <a:gd name="T111" fmla="*/ 202 h 2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0"/>
                <a:gd name="T169" fmla="*/ 0 h 271"/>
                <a:gd name="T170" fmla="*/ 450 w 450"/>
                <a:gd name="T171" fmla="*/ 271 h 2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0" h="271">
                  <a:moveTo>
                    <a:pt x="434" y="199"/>
                  </a:moveTo>
                  <a:lnTo>
                    <a:pt x="436" y="195"/>
                  </a:lnTo>
                  <a:lnTo>
                    <a:pt x="439" y="191"/>
                  </a:lnTo>
                  <a:lnTo>
                    <a:pt x="441" y="191"/>
                  </a:lnTo>
                  <a:lnTo>
                    <a:pt x="444" y="187"/>
                  </a:lnTo>
                  <a:lnTo>
                    <a:pt x="446" y="183"/>
                  </a:lnTo>
                  <a:lnTo>
                    <a:pt x="449" y="179"/>
                  </a:lnTo>
                  <a:lnTo>
                    <a:pt x="446" y="179"/>
                  </a:lnTo>
                  <a:lnTo>
                    <a:pt x="436" y="175"/>
                  </a:lnTo>
                  <a:lnTo>
                    <a:pt x="434" y="175"/>
                  </a:lnTo>
                  <a:lnTo>
                    <a:pt x="426" y="175"/>
                  </a:lnTo>
                  <a:lnTo>
                    <a:pt x="416" y="175"/>
                  </a:lnTo>
                  <a:lnTo>
                    <a:pt x="406" y="179"/>
                  </a:lnTo>
                  <a:lnTo>
                    <a:pt x="401" y="179"/>
                  </a:lnTo>
                  <a:lnTo>
                    <a:pt x="395" y="179"/>
                  </a:lnTo>
                  <a:lnTo>
                    <a:pt x="393" y="175"/>
                  </a:lnTo>
                  <a:lnTo>
                    <a:pt x="390" y="179"/>
                  </a:lnTo>
                  <a:lnTo>
                    <a:pt x="388" y="183"/>
                  </a:lnTo>
                  <a:lnTo>
                    <a:pt x="388" y="187"/>
                  </a:lnTo>
                  <a:lnTo>
                    <a:pt x="385" y="195"/>
                  </a:lnTo>
                  <a:lnTo>
                    <a:pt x="385" y="199"/>
                  </a:lnTo>
                  <a:lnTo>
                    <a:pt x="380" y="202"/>
                  </a:lnTo>
                  <a:lnTo>
                    <a:pt x="375" y="206"/>
                  </a:lnTo>
                  <a:lnTo>
                    <a:pt x="372" y="206"/>
                  </a:lnTo>
                  <a:lnTo>
                    <a:pt x="365" y="210"/>
                  </a:lnTo>
                  <a:lnTo>
                    <a:pt x="362" y="210"/>
                  </a:lnTo>
                  <a:lnTo>
                    <a:pt x="360" y="214"/>
                  </a:lnTo>
                  <a:lnTo>
                    <a:pt x="352" y="214"/>
                  </a:lnTo>
                  <a:lnTo>
                    <a:pt x="342" y="214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2"/>
                  </a:lnTo>
                  <a:lnTo>
                    <a:pt x="304" y="202"/>
                  </a:lnTo>
                  <a:lnTo>
                    <a:pt x="301" y="199"/>
                  </a:lnTo>
                  <a:lnTo>
                    <a:pt x="299" y="195"/>
                  </a:lnTo>
                  <a:lnTo>
                    <a:pt x="296" y="191"/>
                  </a:lnTo>
                  <a:lnTo>
                    <a:pt x="296" y="187"/>
                  </a:lnTo>
                  <a:lnTo>
                    <a:pt x="293" y="179"/>
                  </a:lnTo>
                  <a:lnTo>
                    <a:pt x="291" y="163"/>
                  </a:lnTo>
                  <a:lnTo>
                    <a:pt x="283" y="151"/>
                  </a:lnTo>
                  <a:lnTo>
                    <a:pt x="283" y="147"/>
                  </a:lnTo>
                  <a:lnTo>
                    <a:pt x="281" y="139"/>
                  </a:lnTo>
                  <a:lnTo>
                    <a:pt x="281" y="131"/>
                  </a:lnTo>
                  <a:lnTo>
                    <a:pt x="283" y="123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0" y="99"/>
                  </a:lnTo>
                  <a:lnTo>
                    <a:pt x="258" y="87"/>
                  </a:lnTo>
                  <a:lnTo>
                    <a:pt x="245" y="71"/>
                  </a:lnTo>
                  <a:lnTo>
                    <a:pt x="242" y="67"/>
                  </a:lnTo>
                  <a:lnTo>
                    <a:pt x="237" y="63"/>
                  </a:lnTo>
                  <a:lnTo>
                    <a:pt x="227" y="56"/>
                  </a:lnTo>
                  <a:lnTo>
                    <a:pt x="217" y="56"/>
                  </a:lnTo>
                  <a:lnTo>
                    <a:pt x="214" y="56"/>
                  </a:lnTo>
                  <a:lnTo>
                    <a:pt x="212" y="60"/>
                  </a:lnTo>
                  <a:lnTo>
                    <a:pt x="204" y="60"/>
                  </a:lnTo>
                  <a:lnTo>
                    <a:pt x="194" y="56"/>
                  </a:lnTo>
                  <a:lnTo>
                    <a:pt x="189" y="52"/>
                  </a:lnTo>
                  <a:lnTo>
                    <a:pt x="181" y="48"/>
                  </a:lnTo>
                  <a:lnTo>
                    <a:pt x="171" y="36"/>
                  </a:lnTo>
                  <a:lnTo>
                    <a:pt x="166" y="16"/>
                  </a:lnTo>
                  <a:lnTo>
                    <a:pt x="163" y="16"/>
                  </a:lnTo>
                  <a:lnTo>
                    <a:pt x="156" y="12"/>
                  </a:lnTo>
                  <a:lnTo>
                    <a:pt x="146" y="12"/>
                  </a:lnTo>
                  <a:lnTo>
                    <a:pt x="135" y="16"/>
                  </a:lnTo>
                  <a:lnTo>
                    <a:pt x="133" y="16"/>
                  </a:lnTo>
                  <a:lnTo>
                    <a:pt x="125" y="20"/>
                  </a:lnTo>
                  <a:lnTo>
                    <a:pt x="110" y="24"/>
                  </a:lnTo>
                  <a:lnTo>
                    <a:pt x="92" y="24"/>
                  </a:lnTo>
                  <a:lnTo>
                    <a:pt x="89" y="24"/>
                  </a:lnTo>
                  <a:lnTo>
                    <a:pt x="84" y="24"/>
                  </a:lnTo>
                  <a:lnTo>
                    <a:pt x="69" y="20"/>
                  </a:lnTo>
                  <a:lnTo>
                    <a:pt x="51" y="12"/>
                  </a:lnTo>
                  <a:lnTo>
                    <a:pt x="41" y="8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28" y="0"/>
                  </a:lnTo>
                  <a:lnTo>
                    <a:pt x="15" y="4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10" y="32"/>
                  </a:lnTo>
                  <a:lnTo>
                    <a:pt x="18" y="52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8" y="71"/>
                  </a:lnTo>
                  <a:lnTo>
                    <a:pt x="33" y="87"/>
                  </a:lnTo>
                  <a:lnTo>
                    <a:pt x="36" y="87"/>
                  </a:lnTo>
                  <a:lnTo>
                    <a:pt x="46" y="91"/>
                  </a:lnTo>
                  <a:lnTo>
                    <a:pt x="56" y="99"/>
                  </a:lnTo>
                  <a:lnTo>
                    <a:pt x="64" y="111"/>
                  </a:lnTo>
                  <a:lnTo>
                    <a:pt x="66" y="115"/>
                  </a:lnTo>
                  <a:lnTo>
                    <a:pt x="77" y="131"/>
                  </a:lnTo>
                  <a:lnTo>
                    <a:pt x="84" y="143"/>
                  </a:lnTo>
                  <a:lnTo>
                    <a:pt x="92" y="155"/>
                  </a:lnTo>
                  <a:lnTo>
                    <a:pt x="107" y="163"/>
                  </a:lnTo>
                  <a:lnTo>
                    <a:pt x="112" y="163"/>
                  </a:lnTo>
                  <a:lnTo>
                    <a:pt x="112" y="155"/>
                  </a:lnTo>
                  <a:lnTo>
                    <a:pt x="102" y="139"/>
                  </a:lnTo>
                  <a:lnTo>
                    <a:pt x="94" y="131"/>
                  </a:lnTo>
                  <a:lnTo>
                    <a:pt x="89" y="127"/>
                  </a:lnTo>
                  <a:lnTo>
                    <a:pt x="84" y="111"/>
                  </a:lnTo>
                  <a:lnTo>
                    <a:pt x="72" y="87"/>
                  </a:lnTo>
                  <a:lnTo>
                    <a:pt x="61" y="79"/>
                  </a:lnTo>
                  <a:lnTo>
                    <a:pt x="49" y="63"/>
                  </a:lnTo>
                  <a:lnTo>
                    <a:pt x="38" y="44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54" y="32"/>
                  </a:lnTo>
                  <a:lnTo>
                    <a:pt x="61" y="48"/>
                  </a:lnTo>
                  <a:lnTo>
                    <a:pt x="77" y="67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102" y="87"/>
                  </a:lnTo>
                  <a:lnTo>
                    <a:pt x="110" y="95"/>
                  </a:lnTo>
                  <a:lnTo>
                    <a:pt x="112" y="103"/>
                  </a:lnTo>
                  <a:lnTo>
                    <a:pt x="115" y="103"/>
                  </a:lnTo>
                  <a:lnTo>
                    <a:pt x="117" y="111"/>
                  </a:lnTo>
                  <a:lnTo>
                    <a:pt x="133" y="123"/>
                  </a:lnTo>
                  <a:lnTo>
                    <a:pt x="148" y="143"/>
                  </a:lnTo>
                  <a:lnTo>
                    <a:pt x="156" y="151"/>
                  </a:lnTo>
                  <a:lnTo>
                    <a:pt x="161" y="155"/>
                  </a:lnTo>
                  <a:lnTo>
                    <a:pt x="163" y="159"/>
                  </a:lnTo>
                  <a:lnTo>
                    <a:pt x="168" y="175"/>
                  </a:lnTo>
                  <a:lnTo>
                    <a:pt x="171" y="191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79" y="218"/>
                  </a:lnTo>
                  <a:lnTo>
                    <a:pt x="194" y="218"/>
                  </a:lnTo>
                  <a:lnTo>
                    <a:pt x="197" y="218"/>
                  </a:lnTo>
                  <a:lnTo>
                    <a:pt x="199" y="218"/>
                  </a:lnTo>
                  <a:lnTo>
                    <a:pt x="214" y="226"/>
                  </a:lnTo>
                  <a:lnTo>
                    <a:pt x="230" y="230"/>
                  </a:lnTo>
                  <a:lnTo>
                    <a:pt x="240" y="242"/>
                  </a:lnTo>
                  <a:lnTo>
                    <a:pt x="260" y="242"/>
                  </a:lnTo>
                  <a:lnTo>
                    <a:pt x="265" y="242"/>
                  </a:lnTo>
                  <a:lnTo>
                    <a:pt x="276" y="246"/>
                  </a:lnTo>
                  <a:lnTo>
                    <a:pt x="293" y="254"/>
                  </a:lnTo>
                  <a:lnTo>
                    <a:pt x="311" y="258"/>
                  </a:lnTo>
                  <a:lnTo>
                    <a:pt x="314" y="258"/>
                  </a:lnTo>
                  <a:lnTo>
                    <a:pt x="316" y="258"/>
                  </a:lnTo>
                  <a:lnTo>
                    <a:pt x="327" y="258"/>
                  </a:lnTo>
                  <a:lnTo>
                    <a:pt x="339" y="258"/>
                  </a:lnTo>
                  <a:lnTo>
                    <a:pt x="350" y="258"/>
                  </a:lnTo>
                  <a:lnTo>
                    <a:pt x="352" y="258"/>
                  </a:lnTo>
                  <a:lnTo>
                    <a:pt x="355" y="258"/>
                  </a:lnTo>
                  <a:lnTo>
                    <a:pt x="360" y="262"/>
                  </a:lnTo>
                  <a:lnTo>
                    <a:pt x="365" y="270"/>
                  </a:lnTo>
                  <a:lnTo>
                    <a:pt x="365" y="266"/>
                  </a:lnTo>
                  <a:lnTo>
                    <a:pt x="367" y="262"/>
                  </a:lnTo>
                  <a:lnTo>
                    <a:pt x="370" y="258"/>
                  </a:lnTo>
                  <a:lnTo>
                    <a:pt x="372" y="254"/>
                  </a:lnTo>
                  <a:lnTo>
                    <a:pt x="372" y="250"/>
                  </a:lnTo>
                  <a:lnTo>
                    <a:pt x="372" y="246"/>
                  </a:lnTo>
                  <a:lnTo>
                    <a:pt x="372" y="242"/>
                  </a:lnTo>
                  <a:lnTo>
                    <a:pt x="372" y="238"/>
                  </a:lnTo>
                  <a:lnTo>
                    <a:pt x="403" y="238"/>
                  </a:lnTo>
                  <a:lnTo>
                    <a:pt x="403" y="226"/>
                  </a:lnTo>
                  <a:lnTo>
                    <a:pt x="390" y="218"/>
                  </a:lnTo>
                  <a:lnTo>
                    <a:pt x="390" y="210"/>
                  </a:lnTo>
                  <a:lnTo>
                    <a:pt x="418" y="210"/>
                  </a:lnTo>
                  <a:lnTo>
                    <a:pt x="418" y="206"/>
                  </a:lnTo>
                  <a:lnTo>
                    <a:pt x="421" y="202"/>
                  </a:lnTo>
                  <a:lnTo>
                    <a:pt x="421" y="206"/>
                  </a:lnTo>
                  <a:lnTo>
                    <a:pt x="423" y="206"/>
                  </a:lnTo>
                  <a:lnTo>
                    <a:pt x="429" y="202"/>
                  </a:lnTo>
                  <a:lnTo>
                    <a:pt x="431" y="202"/>
                  </a:lnTo>
                  <a:lnTo>
                    <a:pt x="434" y="199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8" name="Freeform 567"/>
            <p:cNvSpPr>
              <a:spLocks/>
            </p:cNvSpPr>
            <p:nvPr/>
          </p:nvSpPr>
          <p:spPr bwMode="auto">
            <a:xfrm>
              <a:off x="917" y="2366"/>
              <a:ext cx="70" cy="45"/>
            </a:xfrm>
            <a:custGeom>
              <a:avLst/>
              <a:gdLst>
                <a:gd name="T0" fmla="*/ 94 w 95"/>
                <a:gd name="T1" fmla="*/ 4 h 49"/>
                <a:gd name="T2" fmla="*/ 91 w 95"/>
                <a:gd name="T3" fmla="*/ 4 h 49"/>
                <a:gd name="T4" fmla="*/ 86 w 95"/>
                <a:gd name="T5" fmla="*/ 4 h 49"/>
                <a:gd name="T6" fmla="*/ 84 w 95"/>
                <a:gd name="T7" fmla="*/ 8 h 49"/>
                <a:gd name="T8" fmla="*/ 81 w 95"/>
                <a:gd name="T9" fmla="*/ 8 h 49"/>
                <a:gd name="T10" fmla="*/ 78 w 95"/>
                <a:gd name="T11" fmla="*/ 8 h 49"/>
                <a:gd name="T12" fmla="*/ 73 w 95"/>
                <a:gd name="T13" fmla="*/ 8 h 49"/>
                <a:gd name="T14" fmla="*/ 70 w 95"/>
                <a:gd name="T15" fmla="*/ 8 h 49"/>
                <a:gd name="T16" fmla="*/ 68 w 95"/>
                <a:gd name="T17" fmla="*/ 16 h 49"/>
                <a:gd name="T18" fmla="*/ 68 w 95"/>
                <a:gd name="T19" fmla="*/ 20 h 49"/>
                <a:gd name="T20" fmla="*/ 65 w 95"/>
                <a:gd name="T21" fmla="*/ 24 h 49"/>
                <a:gd name="T22" fmla="*/ 60 w 95"/>
                <a:gd name="T23" fmla="*/ 28 h 49"/>
                <a:gd name="T24" fmla="*/ 55 w 95"/>
                <a:gd name="T25" fmla="*/ 28 h 49"/>
                <a:gd name="T26" fmla="*/ 52 w 95"/>
                <a:gd name="T27" fmla="*/ 28 h 49"/>
                <a:gd name="T28" fmla="*/ 49 w 95"/>
                <a:gd name="T29" fmla="*/ 32 h 49"/>
                <a:gd name="T30" fmla="*/ 52 w 95"/>
                <a:gd name="T31" fmla="*/ 36 h 49"/>
                <a:gd name="T32" fmla="*/ 52 w 95"/>
                <a:gd name="T33" fmla="*/ 40 h 49"/>
                <a:gd name="T34" fmla="*/ 49 w 95"/>
                <a:gd name="T35" fmla="*/ 44 h 49"/>
                <a:gd name="T36" fmla="*/ 47 w 95"/>
                <a:gd name="T37" fmla="*/ 48 h 49"/>
                <a:gd name="T38" fmla="*/ 44 w 95"/>
                <a:gd name="T39" fmla="*/ 48 h 49"/>
                <a:gd name="T40" fmla="*/ 39 w 95"/>
                <a:gd name="T41" fmla="*/ 48 h 49"/>
                <a:gd name="T42" fmla="*/ 36 w 95"/>
                <a:gd name="T43" fmla="*/ 44 h 49"/>
                <a:gd name="T44" fmla="*/ 34 w 95"/>
                <a:gd name="T45" fmla="*/ 44 h 49"/>
                <a:gd name="T46" fmla="*/ 34 w 95"/>
                <a:gd name="T47" fmla="*/ 40 h 49"/>
                <a:gd name="T48" fmla="*/ 34 w 95"/>
                <a:gd name="T49" fmla="*/ 36 h 49"/>
                <a:gd name="T50" fmla="*/ 34 w 95"/>
                <a:gd name="T51" fmla="*/ 32 h 49"/>
                <a:gd name="T52" fmla="*/ 31 w 95"/>
                <a:gd name="T53" fmla="*/ 32 h 49"/>
                <a:gd name="T54" fmla="*/ 28 w 95"/>
                <a:gd name="T55" fmla="*/ 28 h 49"/>
                <a:gd name="T56" fmla="*/ 26 w 95"/>
                <a:gd name="T57" fmla="*/ 28 h 49"/>
                <a:gd name="T58" fmla="*/ 21 w 95"/>
                <a:gd name="T59" fmla="*/ 32 h 49"/>
                <a:gd name="T60" fmla="*/ 18 w 95"/>
                <a:gd name="T61" fmla="*/ 32 h 49"/>
                <a:gd name="T62" fmla="*/ 13 w 95"/>
                <a:gd name="T63" fmla="*/ 32 h 49"/>
                <a:gd name="T64" fmla="*/ 10 w 95"/>
                <a:gd name="T65" fmla="*/ 28 h 49"/>
                <a:gd name="T66" fmla="*/ 5 w 95"/>
                <a:gd name="T67" fmla="*/ 24 h 49"/>
                <a:gd name="T68" fmla="*/ 2 w 95"/>
                <a:gd name="T69" fmla="*/ 24 h 49"/>
                <a:gd name="T70" fmla="*/ 0 w 95"/>
                <a:gd name="T71" fmla="*/ 24 h 49"/>
                <a:gd name="T72" fmla="*/ 2 w 95"/>
                <a:gd name="T73" fmla="*/ 24 h 49"/>
                <a:gd name="T74" fmla="*/ 7 w 95"/>
                <a:gd name="T75" fmla="*/ 20 h 49"/>
                <a:gd name="T76" fmla="*/ 10 w 95"/>
                <a:gd name="T77" fmla="*/ 16 h 49"/>
                <a:gd name="T78" fmla="*/ 15 w 95"/>
                <a:gd name="T79" fmla="*/ 12 h 49"/>
                <a:gd name="T80" fmla="*/ 18 w 95"/>
                <a:gd name="T81" fmla="*/ 12 h 49"/>
                <a:gd name="T82" fmla="*/ 23 w 95"/>
                <a:gd name="T83" fmla="*/ 12 h 49"/>
                <a:gd name="T84" fmla="*/ 28 w 95"/>
                <a:gd name="T85" fmla="*/ 8 h 49"/>
                <a:gd name="T86" fmla="*/ 34 w 95"/>
                <a:gd name="T87" fmla="*/ 4 h 49"/>
                <a:gd name="T88" fmla="*/ 34 w 95"/>
                <a:gd name="T89" fmla="*/ 0 h 49"/>
                <a:gd name="T90" fmla="*/ 36 w 95"/>
                <a:gd name="T91" fmla="*/ 0 h 49"/>
                <a:gd name="T92" fmla="*/ 42 w 95"/>
                <a:gd name="T93" fmla="*/ 0 h 49"/>
                <a:gd name="T94" fmla="*/ 47 w 95"/>
                <a:gd name="T95" fmla="*/ 0 h 49"/>
                <a:gd name="T96" fmla="*/ 57 w 95"/>
                <a:gd name="T97" fmla="*/ 0 h 49"/>
                <a:gd name="T98" fmla="*/ 73 w 95"/>
                <a:gd name="T99" fmla="*/ 0 h 49"/>
                <a:gd name="T100" fmla="*/ 86 w 95"/>
                <a:gd name="T101" fmla="*/ 0 h 49"/>
                <a:gd name="T102" fmla="*/ 91 w 95"/>
                <a:gd name="T103" fmla="*/ 0 h 49"/>
                <a:gd name="T104" fmla="*/ 94 w 95"/>
                <a:gd name="T105" fmla="*/ 0 h 49"/>
                <a:gd name="T106" fmla="*/ 94 w 95"/>
                <a:gd name="T107" fmla="*/ 4 h 49"/>
                <a:gd name="T108" fmla="*/ 94 w 95"/>
                <a:gd name="T109" fmla="*/ 4 h 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5"/>
                <a:gd name="T166" fmla="*/ 0 h 49"/>
                <a:gd name="T167" fmla="*/ 95 w 95"/>
                <a:gd name="T168" fmla="*/ 49 h 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5" h="49">
                  <a:moveTo>
                    <a:pt x="94" y="4"/>
                  </a:moveTo>
                  <a:lnTo>
                    <a:pt x="91" y="4"/>
                  </a:lnTo>
                  <a:lnTo>
                    <a:pt x="86" y="4"/>
                  </a:lnTo>
                  <a:lnTo>
                    <a:pt x="84" y="8"/>
                  </a:lnTo>
                  <a:lnTo>
                    <a:pt x="81" y="8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5" y="24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2" y="28"/>
                  </a:lnTo>
                  <a:lnTo>
                    <a:pt x="49" y="32"/>
                  </a:lnTo>
                  <a:lnTo>
                    <a:pt x="52" y="36"/>
                  </a:lnTo>
                  <a:lnTo>
                    <a:pt x="52" y="40"/>
                  </a:lnTo>
                  <a:lnTo>
                    <a:pt x="49" y="44"/>
                  </a:lnTo>
                  <a:lnTo>
                    <a:pt x="47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10" y="28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7" y="20"/>
                  </a:lnTo>
                  <a:lnTo>
                    <a:pt x="10" y="16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3" y="12"/>
                  </a:lnTo>
                  <a:lnTo>
                    <a:pt x="28" y="8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4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199" name="Freeform 568"/>
            <p:cNvSpPr>
              <a:spLocks/>
            </p:cNvSpPr>
            <p:nvPr/>
          </p:nvSpPr>
          <p:spPr bwMode="auto">
            <a:xfrm>
              <a:off x="906" y="2388"/>
              <a:ext cx="40" cy="26"/>
            </a:xfrm>
            <a:custGeom>
              <a:avLst/>
              <a:gdLst>
                <a:gd name="T0" fmla="*/ 53 w 54"/>
                <a:gd name="T1" fmla="*/ 24 h 29"/>
                <a:gd name="T2" fmla="*/ 48 w 54"/>
                <a:gd name="T3" fmla="*/ 28 h 29"/>
                <a:gd name="T4" fmla="*/ 35 w 54"/>
                <a:gd name="T5" fmla="*/ 28 h 29"/>
                <a:gd name="T6" fmla="*/ 25 w 54"/>
                <a:gd name="T7" fmla="*/ 24 h 29"/>
                <a:gd name="T8" fmla="*/ 18 w 54"/>
                <a:gd name="T9" fmla="*/ 20 h 29"/>
                <a:gd name="T10" fmla="*/ 15 w 54"/>
                <a:gd name="T11" fmla="*/ 20 h 29"/>
                <a:gd name="T12" fmla="*/ 10 w 54"/>
                <a:gd name="T13" fmla="*/ 16 h 29"/>
                <a:gd name="T14" fmla="*/ 2 w 54"/>
                <a:gd name="T15" fmla="*/ 12 h 29"/>
                <a:gd name="T16" fmla="*/ 0 w 54"/>
                <a:gd name="T17" fmla="*/ 12 h 29"/>
                <a:gd name="T18" fmla="*/ 7 w 54"/>
                <a:gd name="T19" fmla="*/ 8 h 29"/>
                <a:gd name="T20" fmla="*/ 12 w 54"/>
                <a:gd name="T21" fmla="*/ 4 h 29"/>
                <a:gd name="T22" fmla="*/ 15 w 54"/>
                <a:gd name="T23" fmla="*/ 0 h 29"/>
                <a:gd name="T24" fmla="*/ 18 w 54"/>
                <a:gd name="T25" fmla="*/ 0 h 29"/>
                <a:gd name="T26" fmla="*/ 20 w 54"/>
                <a:gd name="T27" fmla="*/ 0 h 29"/>
                <a:gd name="T28" fmla="*/ 30 w 54"/>
                <a:gd name="T29" fmla="*/ 8 h 29"/>
                <a:gd name="T30" fmla="*/ 33 w 54"/>
                <a:gd name="T31" fmla="*/ 8 h 29"/>
                <a:gd name="T32" fmla="*/ 35 w 54"/>
                <a:gd name="T33" fmla="*/ 8 h 29"/>
                <a:gd name="T34" fmla="*/ 38 w 54"/>
                <a:gd name="T35" fmla="*/ 8 h 29"/>
                <a:gd name="T36" fmla="*/ 43 w 54"/>
                <a:gd name="T37" fmla="*/ 8 h 29"/>
                <a:gd name="T38" fmla="*/ 45 w 54"/>
                <a:gd name="T39" fmla="*/ 8 h 29"/>
                <a:gd name="T40" fmla="*/ 48 w 54"/>
                <a:gd name="T41" fmla="*/ 8 h 29"/>
                <a:gd name="T42" fmla="*/ 50 w 54"/>
                <a:gd name="T43" fmla="*/ 8 h 29"/>
                <a:gd name="T44" fmla="*/ 53 w 54"/>
                <a:gd name="T45" fmla="*/ 12 h 29"/>
                <a:gd name="T46" fmla="*/ 50 w 54"/>
                <a:gd name="T47" fmla="*/ 16 h 29"/>
                <a:gd name="T48" fmla="*/ 53 w 54"/>
                <a:gd name="T49" fmla="*/ 20 h 29"/>
                <a:gd name="T50" fmla="*/ 53 w 54"/>
                <a:gd name="T51" fmla="*/ 24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29"/>
                <a:gd name="T80" fmla="*/ 54 w 54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29">
                  <a:moveTo>
                    <a:pt x="53" y="24"/>
                  </a:moveTo>
                  <a:lnTo>
                    <a:pt x="48" y="28"/>
                  </a:lnTo>
                  <a:lnTo>
                    <a:pt x="35" y="28"/>
                  </a:lnTo>
                  <a:lnTo>
                    <a:pt x="25" y="24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3" y="12"/>
                  </a:lnTo>
                  <a:lnTo>
                    <a:pt x="50" y="16"/>
                  </a:lnTo>
                  <a:lnTo>
                    <a:pt x="53" y="20"/>
                  </a:lnTo>
                  <a:lnTo>
                    <a:pt x="53" y="2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00" name="Oval 569"/>
            <p:cNvSpPr>
              <a:spLocks noChangeArrowheads="1"/>
            </p:cNvSpPr>
            <p:nvPr/>
          </p:nvSpPr>
          <p:spPr bwMode="auto">
            <a:xfrm>
              <a:off x="1242" y="2400"/>
              <a:ext cx="1" cy="2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01" name="Oval 570"/>
            <p:cNvSpPr>
              <a:spLocks noChangeArrowheads="1"/>
            </p:cNvSpPr>
            <p:nvPr/>
          </p:nvSpPr>
          <p:spPr bwMode="auto">
            <a:xfrm>
              <a:off x="1230" y="2336"/>
              <a:ext cx="1" cy="7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02" name="Oval 571"/>
            <p:cNvSpPr>
              <a:spLocks noChangeArrowheads="1"/>
            </p:cNvSpPr>
            <p:nvPr/>
          </p:nvSpPr>
          <p:spPr bwMode="auto">
            <a:xfrm>
              <a:off x="1242" y="2355"/>
              <a:ext cx="1" cy="6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03" name="Oval 572"/>
            <p:cNvSpPr>
              <a:spLocks noChangeArrowheads="1"/>
            </p:cNvSpPr>
            <p:nvPr/>
          </p:nvSpPr>
          <p:spPr bwMode="auto">
            <a:xfrm>
              <a:off x="1242" y="2384"/>
              <a:ext cx="1" cy="7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04" name="Oval 573"/>
            <p:cNvSpPr>
              <a:spLocks noChangeArrowheads="1"/>
            </p:cNvSpPr>
            <p:nvPr/>
          </p:nvSpPr>
          <p:spPr bwMode="auto">
            <a:xfrm>
              <a:off x="1242" y="2371"/>
              <a:ext cx="2" cy="3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05" name="Oval 574"/>
            <p:cNvSpPr>
              <a:spLocks noChangeArrowheads="1"/>
            </p:cNvSpPr>
            <p:nvPr/>
          </p:nvSpPr>
          <p:spPr bwMode="auto">
            <a:xfrm>
              <a:off x="1197" y="2332"/>
              <a:ext cx="5" cy="7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06" name="Oval 575"/>
            <p:cNvSpPr>
              <a:spLocks noChangeArrowheads="1"/>
            </p:cNvSpPr>
            <p:nvPr/>
          </p:nvSpPr>
          <p:spPr bwMode="auto">
            <a:xfrm>
              <a:off x="1047" y="2212"/>
              <a:ext cx="14" cy="7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07" name="Freeform 576"/>
            <p:cNvSpPr>
              <a:spLocks/>
            </p:cNvSpPr>
            <p:nvPr/>
          </p:nvSpPr>
          <p:spPr bwMode="auto">
            <a:xfrm>
              <a:off x="1077" y="2215"/>
              <a:ext cx="7" cy="24"/>
            </a:xfrm>
            <a:custGeom>
              <a:avLst/>
              <a:gdLst>
                <a:gd name="T0" fmla="*/ 3 w 10"/>
                <a:gd name="T1" fmla="*/ 26 h 27"/>
                <a:gd name="T2" fmla="*/ 6 w 10"/>
                <a:gd name="T3" fmla="*/ 22 h 27"/>
                <a:gd name="T4" fmla="*/ 9 w 10"/>
                <a:gd name="T5" fmla="*/ 15 h 27"/>
                <a:gd name="T6" fmla="*/ 6 w 10"/>
                <a:gd name="T7" fmla="*/ 4 h 27"/>
                <a:gd name="T8" fmla="*/ 3 w 10"/>
                <a:gd name="T9" fmla="*/ 0 h 27"/>
                <a:gd name="T10" fmla="*/ 0 w 10"/>
                <a:gd name="T11" fmla="*/ 4 h 27"/>
                <a:gd name="T12" fmla="*/ 0 w 10"/>
                <a:gd name="T13" fmla="*/ 15 h 27"/>
                <a:gd name="T14" fmla="*/ 0 w 10"/>
                <a:gd name="T15" fmla="*/ 22 h 27"/>
                <a:gd name="T16" fmla="*/ 3 w 10"/>
                <a:gd name="T17" fmla="*/ 2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7"/>
                <a:gd name="T29" fmla="*/ 10 w 1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7">
                  <a:moveTo>
                    <a:pt x="3" y="26"/>
                  </a:moveTo>
                  <a:lnTo>
                    <a:pt x="6" y="22"/>
                  </a:lnTo>
                  <a:lnTo>
                    <a:pt x="9" y="15"/>
                  </a:lnTo>
                  <a:lnTo>
                    <a:pt x="6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26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08" name="Oval 577"/>
            <p:cNvSpPr>
              <a:spLocks noChangeArrowheads="1"/>
            </p:cNvSpPr>
            <p:nvPr/>
          </p:nvSpPr>
          <p:spPr bwMode="auto">
            <a:xfrm>
              <a:off x="1097" y="2260"/>
              <a:ext cx="1" cy="2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09" name="Oval 578"/>
            <p:cNvSpPr>
              <a:spLocks noChangeArrowheads="1"/>
            </p:cNvSpPr>
            <p:nvPr/>
          </p:nvSpPr>
          <p:spPr bwMode="auto">
            <a:xfrm>
              <a:off x="1108" y="2259"/>
              <a:ext cx="5" cy="7"/>
            </a:xfrm>
            <a:prstGeom prst="ellipse">
              <a:avLst/>
            </a:prstGeom>
            <a:solidFill>
              <a:schemeClr val="folHlink"/>
            </a:solidFill>
            <a:ln w="12700" cap="rnd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210" name="Freeform 579"/>
            <p:cNvSpPr>
              <a:spLocks/>
            </p:cNvSpPr>
            <p:nvPr/>
          </p:nvSpPr>
          <p:spPr bwMode="auto">
            <a:xfrm>
              <a:off x="1102" y="2294"/>
              <a:ext cx="17" cy="11"/>
            </a:xfrm>
            <a:custGeom>
              <a:avLst/>
              <a:gdLst>
                <a:gd name="T0" fmla="*/ 0 w 24"/>
                <a:gd name="T1" fmla="*/ 7 h 12"/>
                <a:gd name="T2" fmla="*/ 4 w 24"/>
                <a:gd name="T3" fmla="*/ 4 h 12"/>
                <a:gd name="T4" fmla="*/ 11 w 24"/>
                <a:gd name="T5" fmla="*/ 0 h 12"/>
                <a:gd name="T6" fmla="*/ 19 w 24"/>
                <a:gd name="T7" fmla="*/ 4 h 12"/>
                <a:gd name="T8" fmla="*/ 23 w 24"/>
                <a:gd name="T9" fmla="*/ 11 h 12"/>
                <a:gd name="T10" fmla="*/ 11 w 24"/>
                <a:gd name="T11" fmla="*/ 11 h 12"/>
                <a:gd name="T12" fmla="*/ 0 w 24"/>
                <a:gd name="T13" fmla="*/ 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2"/>
                <a:gd name="T23" fmla="*/ 24 w 2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2">
                  <a:moveTo>
                    <a:pt x="0" y="7"/>
                  </a:moveTo>
                  <a:lnTo>
                    <a:pt x="4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3" y="11"/>
                  </a:lnTo>
                  <a:lnTo>
                    <a:pt x="11" y="11"/>
                  </a:lnTo>
                  <a:lnTo>
                    <a:pt x="0" y="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1" name="Freeform 580"/>
            <p:cNvSpPr>
              <a:spLocks/>
            </p:cNvSpPr>
            <p:nvPr/>
          </p:nvSpPr>
          <p:spPr bwMode="auto">
            <a:xfrm>
              <a:off x="1069" y="2255"/>
              <a:ext cx="13" cy="22"/>
            </a:xfrm>
            <a:custGeom>
              <a:avLst/>
              <a:gdLst>
                <a:gd name="T0" fmla="*/ 9 w 18"/>
                <a:gd name="T1" fmla="*/ 0 h 24"/>
                <a:gd name="T2" fmla="*/ 0 w 18"/>
                <a:gd name="T3" fmla="*/ 4 h 24"/>
                <a:gd name="T4" fmla="*/ 6 w 18"/>
                <a:gd name="T5" fmla="*/ 12 h 24"/>
                <a:gd name="T6" fmla="*/ 9 w 18"/>
                <a:gd name="T7" fmla="*/ 23 h 24"/>
                <a:gd name="T8" fmla="*/ 11 w 18"/>
                <a:gd name="T9" fmla="*/ 23 h 24"/>
                <a:gd name="T10" fmla="*/ 14 w 18"/>
                <a:gd name="T11" fmla="*/ 23 h 24"/>
                <a:gd name="T12" fmla="*/ 17 w 18"/>
                <a:gd name="T13" fmla="*/ 23 h 24"/>
                <a:gd name="T14" fmla="*/ 14 w 18"/>
                <a:gd name="T15" fmla="*/ 12 h 24"/>
                <a:gd name="T16" fmla="*/ 11 w 18"/>
                <a:gd name="T17" fmla="*/ 8 h 24"/>
                <a:gd name="T18" fmla="*/ 9 w 18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4"/>
                <a:gd name="T32" fmla="*/ 18 w 1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4">
                  <a:moveTo>
                    <a:pt x="9" y="0"/>
                  </a:moveTo>
                  <a:lnTo>
                    <a:pt x="0" y="4"/>
                  </a:lnTo>
                  <a:lnTo>
                    <a:pt x="6" y="1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2" name="Freeform 581"/>
            <p:cNvSpPr>
              <a:spLocks/>
            </p:cNvSpPr>
            <p:nvPr/>
          </p:nvSpPr>
          <p:spPr bwMode="auto">
            <a:xfrm>
              <a:off x="1119" y="2318"/>
              <a:ext cx="35" cy="29"/>
            </a:xfrm>
            <a:custGeom>
              <a:avLst/>
              <a:gdLst>
                <a:gd name="T0" fmla="*/ 6 w 46"/>
                <a:gd name="T1" fmla="*/ 0 h 32"/>
                <a:gd name="T2" fmla="*/ 9 w 46"/>
                <a:gd name="T3" fmla="*/ 8 h 32"/>
                <a:gd name="T4" fmla="*/ 6 w 46"/>
                <a:gd name="T5" fmla="*/ 11 h 32"/>
                <a:gd name="T6" fmla="*/ 3 w 46"/>
                <a:gd name="T7" fmla="*/ 15 h 32"/>
                <a:gd name="T8" fmla="*/ 0 w 46"/>
                <a:gd name="T9" fmla="*/ 15 h 32"/>
                <a:gd name="T10" fmla="*/ 0 w 46"/>
                <a:gd name="T11" fmla="*/ 19 h 32"/>
                <a:gd name="T12" fmla="*/ 3 w 46"/>
                <a:gd name="T13" fmla="*/ 23 h 32"/>
                <a:gd name="T14" fmla="*/ 3 w 46"/>
                <a:gd name="T15" fmla="*/ 27 h 32"/>
                <a:gd name="T16" fmla="*/ 6 w 46"/>
                <a:gd name="T17" fmla="*/ 31 h 32"/>
                <a:gd name="T18" fmla="*/ 9 w 46"/>
                <a:gd name="T19" fmla="*/ 31 h 32"/>
                <a:gd name="T20" fmla="*/ 12 w 46"/>
                <a:gd name="T21" fmla="*/ 31 h 32"/>
                <a:gd name="T22" fmla="*/ 18 w 46"/>
                <a:gd name="T23" fmla="*/ 27 h 32"/>
                <a:gd name="T24" fmla="*/ 21 w 46"/>
                <a:gd name="T25" fmla="*/ 27 h 32"/>
                <a:gd name="T26" fmla="*/ 24 w 46"/>
                <a:gd name="T27" fmla="*/ 27 h 32"/>
                <a:gd name="T28" fmla="*/ 36 w 46"/>
                <a:gd name="T29" fmla="*/ 23 h 32"/>
                <a:gd name="T30" fmla="*/ 45 w 46"/>
                <a:gd name="T31" fmla="*/ 19 h 32"/>
                <a:gd name="T32" fmla="*/ 45 w 46"/>
                <a:gd name="T33" fmla="*/ 11 h 32"/>
                <a:gd name="T34" fmla="*/ 36 w 46"/>
                <a:gd name="T35" fmla="*/ 8 h 32"/>
                <a:gd name="T36" fmla="*/ 30 w 46"/>
                <a:gd name="T37" fmla="*/ 8 h 32"/>
                <a:gd name="T38" fmla="*/ 33 w 46"/>
                <a:gd name="T39" fmla="*/ 8 h 32"/>
                <a:gd name="T40" fmla="*/ 24 w 46"/>
                <a:gd name="T41" fmla="*/ 8 h 32"/>
                <a:gd name="T42" fmla="*/ 18 w 46"/>
                <a:gd name="T43" fmla="*/ 4 h 32"/>
                <a:gd name="T44" fmla="*/ 6 w 46"/>
                <a:gd name="T45" fmla="*/ 0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32"/>
                <a:gd name="T71" fmla="*/ 46 w 46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32">
                  <a:moveTo>
                    <a:pt x="6" y="0"/>
                  </a:moveTo>
                  <a:lnTo>
                    <a:pt x="9" y="8"/>
                  </a:lnTo>
                  <a:lnTo>
                    <a:pt x="6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36" y="23"/>
                  </a:lnTo>
                  <a:lnTo>
                    <a:pt x="45" y="19"/>
                  </a:lnTo>
                  <a:lnTo>
                    <a:pt x="45" y="11"/>
                  </a:lnTo>
                  <a:lnTo>
                    <a:pt x="3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8" y="4"/>
                  </a:lnTo>
                  <a:lnTo>
                    <a:pt x="6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3" name="Freeform 582"/>
            <p:cNvSpPr>
              <a:spLocks/>
            </p:cNvSpPr>
            <p:nvPr/>
          </p:nvSpPr>
          <p:spPr bwMode="auto">
            <a:xfrm>
              <a:off x="1089" y="2311"/>
              <a:ext cx="38" cy="40"/>
            </a:xfrm>
            <a:custGeom>
              <a:avLst/>
              <a:gdLst>
                <a:gd name="T0" fmla="*/ 9 w 51"/>
                <a:gd name="T1" fmla="*/ 4 h 44"/>
                <a:gd name="T2" fmla="*/ 6 w 51"/>
                <a:gd name="T3" fmla="*/ 8 h 44"/>
                <a:gd name="T4" fmla="*/ 9 w 51"/>
                <a:gd name="T5" fmla="*/ 12 h 44"/>
                <a:gd name="T6" fmla="*/ 12 w 51"/>
                <a:gd name="T7" fmla="*/ 12 h 44"/>
                <a:gd name="T8" fmla="*/ 18 w 51"/>
                <a:gd name="T9" fmla="*/ 12 h 44"/>
                <a:gd name="T10" fmla="*/ 24 w 51"/>
                <a:gd name="T11" fmla="*/ 12 h 44"/>
                <a:gd name="T12" fmla="*/ 30 w 51"/>
                <a:gd name="T13" fmla="*/ 16 h 44"/>
                <a:gd name="T14" fmla="*/ 30 w 51"/>
                <a:gd name="T15" fmla="*/ 19 h 44"/>
                <a:gd name="T16" fmla="*/ 27 w 51"/>
                <a:gd name="T17" fmla="*/ 23 h 44"/>
                <a:gd name="T18" fmla="*/ 21 w 51"/>
                <a:gd name="T19" fmla="*/ 23 h 44"/>
                <a:gd name="T20" fmla="*/ 6 w 51"/>
                <a:gd name="T21" fmla="*/ 19 h 44"/>
                <a:gd name="T22" fmla="*/ 0 w 51"/>
                <a:gd name="T23" fmla="*/ 19 h 44"/>
                <a:gd name="T24" fmla="*/ 0 w 51"/>
                <a:gd name="T25" fmla="*/ 23 h 44"/>
                <a:gd name="T26" fmla="*/ 3 w 51"/>
                <a:gd name="T27" fmla="*/ 27 h 44"/>
                <a:gd name="T28" fmla="*/ 6 w 51"/>
                <a:gd name="T29" fmla="*/ 27 h 44"/>
                <a:gd name="T30" fmla="*/ 12 w 51"/>
                <a:gd name="T31" fmla="*/ 27 h 44"/>
                <a:gd name="T32" fmla="*/ 15 w 51"/>
                <a:gd name="T33" fmla="*/ 27 h 44"/>
                <a:gd name="T34" fmla="*/ 18 w 51"/>
                <a:gd name="T35" fmla="*/ 31 h 44"/>
                <a:gd name="T36" fmla="*/ 21 w 51"/>
                <a:gd name="T37" fmla="*/ 35 h 44"/>
                <a:gd name="T38" fmla="*/ 24 w 51"/>
                <a:gd name="T39" fmla="*/ 39 h 44"/>
                <a:gd name="T40" fmla="*/ 30 w 51"/>
                <a:gd name="T41" fmla="*/ 43 h 44"/>
                <a:gd name="T42" fmla="*/ 35 w 51"/>
                <a:gd name="T43" fmla="*/ 43 h 44"/>
                <a:gd name="T44" fmla="*/ 44 w 51"/>
                <a:gd name="T45" fmla="*/ 39 h 44"/>
                <a:gd name="T46" fmla="*/ 47 w 51"/>
                <a:gd name="T47" fmla="*/ 39 h 44"/>
                <a:gd name="T48" fmla="*/ 44 w 51"/>
                <a:gd name="T49" fmla="*/ 35 h 44"/>
                <a:gd name="T50" fmla="*/ 44 w 51"/>
                <a:gd name="T51" fmla="*/ 27 h 44"/>
                <a:gd name="T52" fmla="*/ 41 w 51"/>
                <a:gd name="T53" fmla="*/ 19 h 44"/>
                <a:gd name="T54" fmla="*/ 44 w 51"/>
                <a:gd name="T55" fmla="*/ 19 h 44"/>
                <a:gd name="T56" fmla="*/ 47 w 51"/>
                <a:gd name="T57" fmla="*/ 16 h 44"/>
                <a:gd name="T58" fmla="*/ 50 w 51"/>
                <a:gd name="T59" fmla="*/ 12 h 44"/>
                <a:gd name="T60" fmla="*/ 47 w 51"/>
                <a:gd name="T61" fmla="*/ 8 h 44"/>
                <a:gd name="T62" fmla="*/ 30 w 51"/>
                <a:gd name="T63" fmla="*/ 4 h 44"/>
                <a:gd name="T64" fmla="*/ 21 w 51"/>
                <a:gd name="T65" fmla="*/ 0 h 44"/>
                <a:gd name="T66" fmla="*/ 9 w 51"/>
                <a:gd name="T67" fmla="*/ 4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44"/>
                <a:gd name="T104" fmla="*/ 51 w 51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44">
                  <a:moveTo>
                    <a:pt x="9" y="4"/>
                  </a:moveTo>
                  <a:lnTo>
                    <a:pt x="6" y="8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1" y="2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18" y="31"/>
                  </a:lnTo>
                  <a:lnTo>
                    <a:pt x="21" y="35"/>
                  </a:lnTo>
                  <a:lnTo>
                    <a:pt x="24" y="39"/>
                  </a:lnTo>
                  <a:lnTo>
                    <a:pt x="30" y="43"/>
                  </a:lnTo>
                  <a:lnTo>
                    <a:pt x="35" y="43"/>
                  </a:lnTo>
                  <a:lnTo>
                    <a:pt x="44" y="39"/>
                  </a:lnTo>
                  <a:lnTo>
                    <a:pt x="47" y="39"/>
                  </a:lnTo>
                  <a:lnTo>
                    <a:pt x="44" y="35"/>
                  </a:lnTo>
                  <a:lnTo>
                    <a:pt x="44" y="27"/>
                  </a:lnTo>
                  <a:lnTo>
                    <a:pt x="41" y="19"/>
                  </a:lnTo>
                  <a:lnTo>
                    <a:pt x="44" y="19"/>
                  </a:lnTo>
                  <a:lnTo>
                    <a:pt x="47" y="16"/>
                  </a:lnTo>
                  <a:lnTo>
                    <a:pt x="50" y="12"/>
                  </a:lnTo>
                  <a:lnTo>
                    <a:pt x="47" y="8"/>
                  </a:lnTo>
                  <a:lnTo>
                    <a:pt x="30" y="4"/>
                  </a:lnTo>
                  <a:lnTo>
                    <a:pt x="21" y="0"/>
                  </a:lnTo>
                  <a:lnTo>
                    <a:pt x="9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4" name="Freeform 583"/>
            <p:cNvSpPr>
              <a:spLocks/>
            </p:cNvSpPr>
            <p:nvPr/>
          </p:nvSpPr>
          <p:spPr bwMode="auto">
            <a:xfrm>
              <a:off x="1047" y="2331"/>
              <a:ext cx="22" cy="13"/>
            </a:xfrm>
            <a:custGeom>
              <a:avLst/>
              <a:gdLst>
                <a:gd name="T0" fmla="*/ 11 w 29"/>
                <a:gd name="T1" fmla="*/ 0 h 13"/>
                <a:gd name="T2" fmla="*/ 3 w 29"/>
                <a:gd name="T3" fmla="*/ 4 h 13"/>
                <a:gd name="T4" fmla="*/ 0 w 29"/>
                <a:gd name="T5" fmla="*/ 8 h 13"/>
                <a:gd name="T6" fmla="*/ 3 w 29"/>
                <a:gd name="T7" fmla="*/ 12 h 13"/>
                <a:gd name="T8" fmla="*/ 17 w 29"/>
                <a:gd name="T9" fmla="*/ 12 h 13"/>
                <a:gd name="T10" fmla="*/ 20 w 29"/>
                <a:gd name="T11" fmla="*/ 12 h 13"/>
                <a:gd name="T12" fmla="*/ 23 w 29"/>
                <a:gd name="T13" fmla="*/ 12 h 13"/>
                <a:gd name="T14" fmla="*/ 25 w 29"/>
                <a:gd name="T15" fmla="*/ 12 h 13"/>
                <a:gd name="T16" fmla="*/ 28 w 29"/>
                <a:gd name="T17" fmla="*/ 12 h 13"/>
                <a:gd name="T18" fmla="*/ 25 w 29"/>
                <a:gd name="T19" fmla="*/ 8 h 13"/>
                <a:gd name="T20" fmla="*/ 23 w 29"/>
                <a:gd name="T21" fmla="*/ 4 h 13"/>
                <a:gd name="T22" fmla="*/ 11 w 29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13"/>
                <a:gd name="T38" fmla="*/ 29 w 29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13">
                  <a:moveTo>
                    <a:pt x="11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3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11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5" name="Freeform 584"/>
            <p:cNvSpPr>
              <a:spLocks/>
            </p:cNvSpPr>
            <p:nvPr/>
          </p:nvSpPr>
          <p:spPr bwMode="auto">
            <a:xfrm>
              <a:off x="968" y="2264"/>
              <a:ext cx="123" cy="58"/>
            </a:xfrm>
            <a:custGeom>
              <a:avLst/>
              <a:gdLst>
                <a:gd name="T0" fmla="*/ 22 w 166"/>
                <a:gd name="T1" fmla="*/ 4 h 63"/>
                <a:gd name="T2" fmla="*/ 20 w 166"/>
                <a:gd name="T3" fmla="*/ 4 h 63"/>
                <a:gd name="T4" fmla="*/ 11 w 166"/>
                <a:gd name="T5" fmla="*/ 8 h 63"/>
                <a:gd name="T6" fmla="*/ 2 w 166"/>
                <a:gd name="T7" fmla="*/ 16 h 63"/>
                <a:gd name="T8" fmla="*/ 0 w 166"/>
                <a:gd name="T9" fmla="*/ 23 h 63"/>
                <a:gd name="T10" fmla="*/ 2 w 166"/>
                <a:gd name="T11" fmla="*/ 23 h 63"/>
                <a:gd name="T12" fmla="*/ 5 w 166"/>
                <a:gd name="T13" fmla="*/ 27 h 63"/>
                <a:gd name="T14" fmla="*/ 14 w 166"/>
                <a:gd name="T15" fmla="*/ 27 h 63"/>
                <a:gd name="T16" fmla="*/ 28 w 166"/>
                <a:gd name="T17" fmla="*/ 23 h 63"/>
                <a:gd name="T18" fmla="*/ 42 w 166"/>
                <a:gd name="T19" fmla="*/ 20 h 63"/>
                <a:gd name="T20" fmla="*/ 45 w 166"/>
                <a:gd name="T21" fmla="*/ 20 h 63"/>
                <a:gd name="T22" fmla="*/ 51 w 166"/>
                <a:gd name="T23" fmla="*/ 23 h 63"/>
                <a:gd name="T24" fmla="*/ 60 w 166"/>
                <a:gd name="T25" fmla="*/ 27 h 63"/>
                <a:gd name="T26" fmla="*/ 65 w 166"/>
                <a:gd name="T27" fmla="*/ 27 h 63"/>
                <a:gd name="T28" fmla="*/ 80 w 166"/>
                <a:gd name="T29" fmla="*/ 39 h 63"/>
                <a:gd name="T30" fmla="*/ 82 w 166"/>
                <a:gd name="T31" fmla="*/ 39 h 63"/>
                <a:gd name="T32" fmla="*/ 85 w 166"/>
                <a:gd name="T33" fmla="*/ 43 h 63"/>
                <a:gd name="T34" fmla="*/ 94 w 166"/>
                <a:gd name="T35" fmla="*/ 47 h 63"/>
                <a:gd name="T36" fmla="*/ 105 w 166"/>
                <a:gd name="T37" fmla="*/ 47 h 63"/>
                <a:gd name="T38" fmla="*/ 117 w 166"/>
                <a:gd name="T39" fmla="*/ 47 h 63"/>
                <a:gd name="T40" fmla="*/ 117 w 166"/>
                <a:gd name="T41" fmla="*/ 51 h 63"/>
                <a:gd name="T42" fmla="*/ 105 w 166"/>
                <a:gd name="T43" fmla="*/ 54 h 63"/>
                <a:gd name="T44" fmla="*/ 111 w 166"/>
                <a:gd name="T45" fmla="*/ 62 h 63"/>
                <a:gd name="T46" fmla="*/ 117 w 166"/>
                <a:gd name="T47" fmla="*/ 62 h 63"/>
                <a:gd name="T48" fmla="*/ 125 w 166"/>
                <a:gd name="T49" fmla="*/ 62 h 63"/>
                <a:gd name="T50" fmla="*/ 140 w 166"/>
                <a:gd name="T51" fmla="*/ 62 h 63"/>
                <a:gd name="T52" fmla="*/ 148 w 166"/>
                <a:gd name="T53" fmla="*/ 62 h 63"/>
                <a:gd name="T54" fmla="*/ 162 w 166"/>
                <a:gd name="T55" fmla="*/ 58 h 63"/>
                <a:gd name="T56" fmla="*/ 165 w 166"/>
                <a:gd name="T57" fmla="*/ 54 h 63"/>
                <a:gd name="T58" fmla="*/ 165 w 166"/>
                <a:gd name="T59" fmla="*/ 51 h 63"/>
                <a:gd name="T60" fmla="*/ 162 w 166"/>
                <a:gd name="T61" fmla="*/ 47 h 63"/>
                <a:gd name="T62" fmla="*/ 140 w 166"/>
                <a:gd name="T63" fmla="*/ 39 h 63"/>
                <a:gd name="T64" fmla="*/ 137 w 166"/>
                <a:gd name="T65" fmla="*/ 39 h 63"/>
                <a:gd name="T66" fmla="*/ 102 w 166"/>
                <a:gd name="T67" fmla="*/ 27 h 63"/>
                <a:gd name="T68" fmla="*/ 91 w 166"/>
                <a:gd name="T69" fmla="*/ 23 h 63"/>
                <a:gd name="T70" fmla="*/ 88 w 166"/>
                <a:gd name="T71" fmla="*/ 23 h 63"/>
                <a:gd name="T72" fmla="*/ 85 w 166"/>
                <a:gd name="T73" fmla="*/ 20 h 63"/>
                <a:gd name="T74" fmla="*/ 68 w 166"/>
                <a:gd name="T75" fmla="*/ 8 h 63"/>
                <a:gd name="T76" fmla="*/ 37 w 166"/>
                <a:gd name="T77" fmla="*/ 0 h 63"/>
                <a:gd name="T78" fmla="*/ 22 w 166"/>
                <a:gd name="T79" fmla="*/ 4 h 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6"/>
                <a:gd name="T121" fmla="*/ 0 h 63"/>
                <a:gd name="T122" fmla="*/ 166 w 166"/>
                <a:gd name="T123" fmla="*/ 63 h 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6" h="63">
                  <a:moveTo>
                    <a:pt x="22" y="4"/>
                  </a:moveTo>
                  <a:lnTo>
                    <a:pt x="20" y="4"/>
                  </a:lnTo>
                  <a:lnTo>
                    <a:pt x="11" y="8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28" y="23"/>
                  </a:lnTo>
                  <a:lnTo>
                    <a:pt x="42" y="20"/>
                  </a:lnTo>
                  <a:lnTo>
                    <a:pt x="45" y="20"/>
                  </a:lnTo>
                  <a:lnTo>
                    <a:pt x="51" y="23"/>
                  </a:lnTo>
                  <a:lnTo>
                    <a:pt x="60" y="27"/>
                  </a:lnTo>
                  <a:lnTo>
                    <a:pt x="65" y="27"/>
                  </a:lnTo>
                  <a:lnTo>
                    <a:pt x="80" y="39"/>
                  </a:lnTo>
                  <a:lnTo>
                    <a:pt x="82" y="39"/>
                  </a:lnTo>
                  <a:lnTo>
                    <a:pt x="85" y="43"/>
                  </a:lnTo>
                  <a:lnTo>
                    <a:pt x="94" y="47"/>
                  </a:lnTo>
                  <a:lnTo>
                    <a:pt x="105" y="47"/>
                  </a:lnTo>
                  <a:lnTo>
                    <a:pt x="117" y="47"/>
                  </a:lnTo>
                  <a:lnTo>
                    <a:pt x="117" y="51"/>
                  </a:lnTo>
                  <a:lnTo>
                    <a:pt x="105" y="54"/>
                  </a:lnTo>
                  <a:lnTo>
                    <a:pt x="111" y="62"/>
                  </a:lnTo>
                  <a:lnTo>
                    <a:pt x="117" y="62"/>
                  </a:lnTo>
                  <a:lnTo>
                    <a:pt x="125" y="62"/>
                  </a:lnTo>
                  <a:lnTo>
                    <a:pt x="140" y="62"/>
                  </a:lnTo>
                  <a:lnTo>
                    <a:pt x="148" y="62"/>
                  </a:lnTo>
                  <a:lnTo>
                    <a:pt x="162" y="58"/>
                  </a:lnTo>
                  <a:lnTo>
                    <a:pt x="165" y="54"/>
                  </a:lnTo>
                  <a:lnTo>
                    <a:pt x="165" y="51"/>
                  </a:lnTo>
                  <a:lnTo>
                    <a:pt x="162" y="47"/>
                  </a:lnTo>
                  <a:lnTo>
                    <a:pt x="140" y="39"/>
                  </a:lnTo>
                  <a:lnTo>
                    <a:pt x="137" y="39"/>
                  </a:lnTo>
                  <a:lnTo>
                    <a:pt x="102" y="27"/>
                  </a:lnTo>
                  <a:lnTo>
                    <a:pt x="91" y="23"/>
                  </a:lnTo>
                  <a:lnTo>
                    <a:pt x="88" y="23"/>
                  </a:lnTo>
                  <a:lnTo>
                    <a:pt x="85" y="20"/>
                  </a:lnTo>
                  <a:lnTo>
                    <a:pt x="68" y="8"/>
                  </a:lnTo>
                  <a:lnTo>
                    <a:pt x="37" y="0"/>
                  </a:lnTo>
                  <a:lnTo>
                    <a:pt x="22" y="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6" name="Freeform 585"/>
            <p:cNvSpPr>
              <a:spLocks/>
            </p:cNvSpPr>
            <p:nvPr/>
          </p:nvSpPr>
          <p:spPr bwMode="auto">
            <a:xfrm>
              <a:off x="1164" y="2332"/>
              <a:ext cx="23" cy="14"/>
            </a:xfrm>
            <a:custGeom>
              <a:avLst/>
              <a:gdLst>
                <a:gd name="T0" fmla="*/ 4 w 31"/>
                <a:gd name="T1" fmla="*/ 3 h 15"/>
                <a:gd name="T2" fmla="*/ 0 w 31"/>
                <a:gd name="T3" fmla="*/ 3 h 15"/>
                <a:gd name="T4" fmla="*/ 0 w 31"/>
                <a:gd name="T5" fmla="*/ 10 h 15"/>
                <a:gd name="T6" fmla="*/ 7 w 31"/>
                <a:gd name="T7" fmla="*/ 14 h 15"/>
                <a:gd name="T8" fmla="*/ 15 w 31"/>
                <a:gd name="T9" fmla="*/ 10 h 15"/>
                <a:gd name="T10" fmla="*/ 26 w 31"/>
                <a:gd name="T11" fmla="*/ 14 h 15"/>
                <a:gd name="T12" fmla="*/ 26 w 31"/>
                <a:gd name="T13" fmla="*/ 10 h 15"/>
                <a:gd name="T14" fmla="*/ 30 w 31"/>
                <a:gd name="T15" fmla="*/ 3 h 15"/>
                <a:gd name="T16" fmla="*/ 22 w 31"/>
                <a:gd name="T17" fmla="*/ 0 h 15"/>
                <a:gd name="T18" fmla="*/ 11 w 31"/>
                <a:gd name="T19" fmla="*/ 0 h 15"/>
                <a:gd name="T20" fmla="*/ 4 w 31"/>
                <a:gd name="T21" fmla="*/ 3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5"/>
                <a:gd name="T35" fmla="*/ 31 w 3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5">
                  <a:moveTo>
                    <a:pt x="4" y="3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15" y="1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30" y="3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7" name="Freeform 586"/>
            <p:cNvSpPr>
              <a:spLocks/>
            </p:cNvSpPr>
            <p:nvPr/>
          </p:nvSpPr>
          <p:spPr bwMode="auto">
            <a:xfrm>
              <a:off x="1267" y="3004"/>
              <a:ext cx="68" cy="91"/>
            </a:xfrm>
            <a:custGeom>
              <a:avLst/>
              <a:gdLst>
                <a:gd name="T0" fmla="*/ 91 w 92"/>
                <a:gd name="T1" fmla="*/ 57 h 100"/>
                <a:gd name="T2" fmla="*/ 71 w 92"/>
                <a:gd name="T3" fmla="*/ 36 h 100"/>
                <a:gd name="T4" fmla="*/ 67 w 92"/>
                <a:gd name="T5" fmla="*/ 31 h 100"/>
                <a:gd name="T6" fmla="*/ 61 w 92"/>
                <a:gd name="T7" fmla="*/ 26 h 100"/>
                <a:gd name="T8" fmla="*/ 50 w 92"/>
                <a:gd name="T9" fmla="*/ 26 h 100"/>
                <a:gd name="T10" fmla="*/ 40 w 92"/>
                <a:gd name="T11" fmla="*/ 21 h 100"/>
                <a:gd name="T12" fmla="*/ 37 w 92"/>
                <a:gd name="T13" fmla="*/ 15 h 100"/>
                <a:gd name="T14" fmla="*/ 34 w 92"/>
                <a:gd name="T15" fmla="*/ 10 h 100"/>
                <a:gd name="T16" fmla="*/ 30 w 92"/>
                <a:gd name="T17" fmla="*/ 5 h 100"/>
                <a:gd name="T18" fmla="*/ 23 w 92"/>
                <a:gd name="T19" fmla="*/ 0 h 100"/>
                <a:gd name="T20" fmla="*/ 13 w 92"/>
                <a:gd name="T21" fmla="*/ 5 h 100"/>
                <a:gd name="T22" fmla="*/ 10 w 92"/>
                <a:gd name="T23" fmla="*/ 10 h 100"/>
                <a:gd name="T24" fmla="*/ 3 w 92"/>
                <a:gd name="T25" fmla="*/ 26 h 100"/>
                <a:gd name="T26" fmla="*/ 0 w 92"/>
                <a:gd name="T27" fmla="*/ 36 h 100"/>
                <a:gd name="T28" fmla="*/ 0 w 92"/>
                <a:gd name="T29" fmla="*/ 47 h 100"/>
                <a:gd name="T30" fmla="*/ 3 w 92"/>
                <a:gd name="T31" fmla="*/ 62 h 100"/>
                <a:gd name="T32" fmla="*/ 3 w 92"/>
                <a:gd name="T33" fmla="*/ 68 h 100"/>
                <a:gd name="T34" fmla="*/ 3 w 92"/>
                <a:gd name="T35" fmla="*/ 78 h 100"/>
                <a:gd name="T36" fmla="*/ 7 w 92"/>
                <a:gd name="T37" fmla="*/ 89 h 100"/>
                <a:gd name="T38" fmla="*/ 13 w 92"/>
                <a:gd name="T39" fmla="*/ 94 h 100"/>
                <a:gd name="T40" fmla="*/ 17 w 92"/>
                <a:gd name="T41" fmla="*/ 99 h 100"/>
                <a:gd name="T42" fmla="*/ 20 w 92"/>
                <a:gd name="T43" fmla="*/ 99 h 100"/>
                <a:gd name="T44" fmla="*/ 23 w 92"/>
                <a:gd name="T45" fmla="*/ 99 h 100"/>
                <a:gd name="T46" fmla="*/ 37 w 92"/>
                <a:gd name="T47" fmla="*/ 99 h 100"/>
                <a:gd name="T48" fmla="*/ 47 w 92"/>
                <a:gd name="T49" fmla="*/ 99 h 100"/>
                <a:gd name="T50" fmla="*/ 57 w 92"/>
                <a:gd name="T51" fmla="*/ 94 h 100"/>
                <a:gd name="T52" fmla="*/ 64 w 92"/>
                <a:gd name="T53" fmla="*/ 94 h 100"/>
                <a:gd name="T54" fmla="*/ 71 w 92"/>
                <a:gd name="T55" fmla="*/ 89 h 100"/>
                <a:gd name="T56" fmla="*/ 77 w 92"/>
                <a:gd name="T57" fmla="*/ 83 h 100"/>
                <a:gd name="T58" fmla="*/ 81 w 92"/>
                <a:gd name="T59" fmla="*/ 83 h 100"/>
                <a:gd name="T60" fmla="*/ 91 w 92"/>
                <a:gd name="T61" fmla="*/ 57 h 1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2"/>
                <a:gd name="T94" fmla="*/ 0 h 100"/>
                <a:gd name="T95" fmla="*/ 92 w 92"/>
                <a:gd name="T96" fmla="*/ 100 h 1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2" h="100">
                  <a:moveTo>
                    <a:pt x="91" y="57"/>
                  </a:moveTo>
                  <a:lnTo>
                    <a:pt x="71" y="36"/>
                  </a:lnTo>
                  <a:lnTo>
                    <a:pt x="67" y="31"/>
                  </a:lnTo>
                  <a:lnTo>
                    <a:pt x="61" y="26"/>
                  </a:lnTo>
                  <a:lnTo>
                    <a:pt x="50" y="26"/>
                  </a:lnTo>
                  <a:lnTo>
                    <a:pt x="40" y="21"/>
                  </a:lnTo>
                  <a:lnTo>
                    <a:pt x="37" y="15"/>
                  </a:lnTo>
                  <a:lnTo>
                    <a:pt x="34" y="10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26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3" y="62"/>
                  </a:lnTo>
                  <a:lnTo>
                    <a:pt x="3" y="68"/>
                  </a:lnTo>
                  <a:lnTo>
                    <a:pt x="3" y="78"/>
                  </a:lnTo>
                  <a:lnTo>
                    <a:pt x="7" y="89"/>
                  </a:lnTo>
                  <a:lnTo>
                    <a:pt x="13" y="94"/>
                  </a:lnTo>
                  <a:lnTo>
                    <a:pt x="17" y="99"/>
                  </a:lnTo>
                  <a:lnTo>
                    <a:pt x="20" y="99"/>
                  </a:lnTo>
                  <a:lnTo>
                    <a:pt x="23" y="99"/>
                  </a:lnTo>
                  <a:lnTo>
                    <a:pt x="37" y="99"/>
                  </a:lnTo>
                  <a:lnTo>
                    <a:pt x="47" y="99"/>
                  </a:lnTo>
                  <a:lnTo>
                    <a:pt x="57" y="94"/>
                  </a:lnTo>
                  <a:lnTo>
                    <a:pt x="64" y="94"/>
                  </a:lnTo>
                  <a:lnTo>
                    <a:pt x="71" y="89"/>
                  </a:lnTo>
                  <a:lnTo>
                    <a:pt x="77" y="83"/>
                  </a:lnTo>
                  <a:lnTo>
                    <a:pt x="81" y="83"/>
                  </a:lnTo>
                  <a:lnTo>
                    <a:pt x="91" y="5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8" name="Freeform 587"/>
            <p:cNvSpPr>
              <a:spLocks/>
            </p:cNvSpPr>
            <p:nvPr/>
          </p:nvSpPr>
          <p:spPr bwMode="auto">
            <a:xfrm rot="-562793">
              <a:off x="2692" y="1980"/>
              <a:ext cx="212" cy="129"/>
            </a:xfrm>
            <a:custGeom>
              <a:avLst/>
              <a:gdLst>
                <a:gd name="T0" fmla="*/ 20 w 236"/>
                <a:gd name="T1" fmla="*/ 96 h 132"/>
                <a:gd name="T2" fmla="*/ 0 w 236"/>
                <a:gd name="T3" fmla="*/ 48 h 132"/>
                <a:gd name="T4" fmla="*/ 8 w 236"/>
                <a:gd name="T5" fmla="*/ 24 h 132"/>
                <a:gd name="T6" fmla="*/ 72 w 236"/>
                <a:gd name="T7" fmla="*/ 0 h 132"/>
                <a:gd name="T8" fmla="*/ 156 w 236"/>
                <a:gd name="T9" fmla="*/ 12 h 132"/>
                <a:gd name="T10" fmla="*/ 192 w 236"/>
                <a:gd name="T11" fmla="*/ 36 h 132"/>
                <a:gd name="T12" fmla="*/ 216 w 236"/>
                <a:gd name="T13" fmla="*/ 52 h 132"/>
                <a:gd name="T14" fmla="*/ 236 w 236"/>
                <a:gd name="T15" fmla="*/ 88 h 132"/>
                <a:gd name="T16" fmla="*/ 152 w 236"/>
                <a:gd name="T17" fmla="*/ 104 h 132"/>
                <a:gd name="T18" fmla="*/ 124 w 236"/>
                <a:gd name="T19" fmla="*/ 132 h 132"/>
                <a:gd name="T20" fmla="*/ 100 w 236"/>
                <a:gd name="T21" fmla="*/ 104 h 132"/>
                <a:gd name="T22" fmla="*/ 20 w 236"/>
                <a:gd name="T23" fmla="*/ 9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132"/>
                <a:gd name="T38" fmla="*/ 236 w 236"/>
                <a:gd name="T39" fmla="*/ 132 h 1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132">
                  <a:moveTo>
                    <a:pt x="20" y="96"/>
                  </a:moveTo>
                  <a:cubicBezTo>
                    <a:pt x="14" y="78"/>
                    <a:pt x="6" y="65"/>
                    <a:pt x="0" y="48"/>
                  </a:cubicBezTo>
                  <a:cubicBezTo>
                    <a:pt x="3" y="40"/>
                    <a:pt x="0" y="26"/>
                    <a:pt x="8" y="24"/>
                  </a:cubicBezTo>
                  <a:cubicBezTo>
                    <a:pt x="31" y="18"/>
                    <a:pt x="53" y="13"/>
                    <a:pt x="72" y="0"/>
                  </a:cubicBezTo>
                  <a:cubicBezTo>
                    <a:pt x="112" y="3"/>
                    <a:pt x="124" y="4"/>
                    <a:pt x="156" y="12"/>
                  </a:cubicBezTo>
                  <a:cubicBezTo>
                    <a:pt x="168" y="20"/>
                    <a:pt x="180" y="28"/>
                    <a:pt x="192" y="36"/>
                  </a:cubicBezTo>
                  <a:cubicBezTo>
                    <a:pt x="200" y="41"/>
                    <a:pt x="216" y="52"/>
                    <a:pt x="216" y="52"/>
                  </a:cubicBezTo>
                  <a:cubicBezTo>
                    <a:pt x="224" y="64"/>
                    <a:pt x="228" y="76"/>
                    <a:pt x="236" y="88"/>
                  </a:cubicBezTo>
                  <a:cubicBezTo>
                    <a:pt x="210" y="105"/>
                    <a:pt x="180" y="95"/>
                    <a:pt x="152" y="104"/>
                  </a:cubicBezTo>
                  <a:cubicBezTo>
                    <a:pt x="147" y="120"/>
                    <a:pt x="140" y="127"/>
                    <a:pt x="124" y="132"/>
                  </a:cubicBezTo>
                  <a:cubicBezTo>
                    <a:pt x="104" y="125"/>
                    <a:pt x="115" y="116"/>
                    <a:pt x="100" y="104"/>
                  </a:cubicBezTo>
                  <a:cubicBezTo>
                    <a:pt x="79" y="87"/>
                    <a:pt x="47" y="98"/>
                    <a:pt x="20" y="96"/>
                  </a:cubicBezTo>
                  <a:close/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19" name="Freeform 588"/>
            <p:cNvSpPr>
              <a:spLocks/>
            </p:cNvSpPr>
            <p:nvPr/>
          </p:nvSpPr>
          <p:spPr bwMode="auto">
            <a:xfrm rot="-562793">
              <a:off x="2734" y="1868"/>
              <a:ext cx="242" cy="233"/>
            </a:xfrm>
            <a:custGeom>
              <a:avLst/>
              <a:gdLst>
                <a:gd name="T0" fmla="*/ 0 w 252"/>
                <a:gd name="T1" fmla="*/ 68 h 154"/>
                <a:gd name="T2" fmla="*/ 4 w 252"/>
                <a:gd name="T3" fmla="*/ 28 h 154"/>
                <a:gd name="T4" fmla="*/ 72 w 252"/>
                <a:gd name="T5" fmla="*/ 0 h 154"/>
                <a:gd name="T6" fmla="*/ 108 w 252"/>
                <a:gd name="T7" fmla="*/ 36 h 154"/>
                <a:gd name="T8" fmla="*/ 168 w 252"/>
                <a:gd name="T9" fmla="*/ 52 h 154"/>
                <a:gd name="T10" fmla="*/ 200 w 252"/>
                <a:gd name="T11" fmla="*/ 60 h 154"/>
                <a:gd name="T12" fmla="*/ 252 w 252"/>
                <a:gd name="T13" fmla="*/ 108 h 154"/>
                <a:gd name="T14" fmla="*/ 220 w 252"/>
                <a:gd name="T15" fmla="*/ 116 h 154"/>
                <a:gd name="T16" fmla="*/ 212 w 252"/>
                <a:gd name="T17" fmla="*/ 140 h 154"/>
                <a:gd name="T18" fmla="*/ 208 w 252"/>
                <a:gd name="T19" fmla="*/ 152 h 154"/>
                <a:gd name="T20" fmla="*/ 176 w 252"/>
                <a:gd name="T21" fmla="*/ 148 h 154"/>
                <a:gd name="T22" fmla="*/ 172 w 252"/>
                <a:gd name="T23" fmla="*/ 128 h 154"/>
                <a:gd name="T24" fmla="*/ 160 w 252"/>
                <a:gd name="T25" fmla="*/ 120 h 154"/>
                <a:gd name="T26" fmla="*/ 136 w 252"/>
                <a:gd name="T27" fmla="*/ 108 h 154"/>
                <a:gd name="T28" fmla="*/ 112 w 252"/>
                <a:gd name="T29" fmla="*/ 100 h 154"/>
                <a:gd name="T30" fmla="*/ 16 w 252"/>
                <a:gd name="T31" fmla="*/ 72 h 154"/>
                <a:gd name="T32" fmla="*/ 0 w 252"/>
                <a:gd name="T33" fmla="*/ 68 h 1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2"/>
                <a:gd name="T52" fmla="*/ 0 h 154"/>
                <a:gd name="T53" fmla="*/ 252 w 252"/>
                <a:gd name="T54" fmla="*/ 154 h 1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2" h="154">
                  <a:moveTo>
                    <a:pt x="0" y="68"/>
                  </a:moveTo>
                  <a:cubicBezTo>
                    <a:pt x="1" y="55"/>
                    <a:pt x="1" y="41"/>
                    <a:pt x="4" y="28"/>
                  </a:cubicBezTo>
                  <a:cubicBezTo>
                    <a:pt x="9" y="5"/>
                    <a:pt x="55" y="6"/>
                    <a:pt x="72" y="0"/>
                  </a:cubicBezTo>
                  <a:cubicBezTo>
                    <a:pt x="105" y="8"/>
                    <a:pt x="82" y="27"/>
                    <a:pt x="108" y="36"/>
                  </a:cubicBezTo>
                  <a:cubicBezTo>
                    <a:pt x="127" y="42"/>
                    <a:pt x="149" y="47"/>
                    <a:pt x="168" y="52"/>
                  </a:cubicBezTo>
                  <a:cubicBezTo>
                    <a:pt x="179" y="55"/>
                    <a:pt x="200" y="60"/>
                    <a:pt x="200" y="60"/>
                  </a:cubicBezTo>
                  <a:cubicBezTo>
                    <a:pt x="212" y="77"/>
                    <a:pt x="232" y="101"/>
                    <a:pt x="252" y="108"/>
                  </a:cubicBezTo>
                  <a:cubicBezTo>
                    <a:pt x="242" y="111"/>
                    <a:pt x="228" y="108"/>
                    <a:pt x="220" y="116"/>
                  </a:cubicBezTo>
                  <a:cubicBezTo>
                    <a:pt x="214" y="122"/>
                    <a:pt x="215" y="132"/>
                    <a:pt x="212" y="140"/>
                  </a:cubicBezTo>
                  <a:cubicBezTo>
                    <a:pt x="211" y="144"/>
                    <a:pt x="208" y="152"/>
                    <a:pt x="208" y="152"/>
                  </a:cubicBezTo>
                  <a:cubicBezTo>
                    <a:pt x="197" y="151"/>
                    <a:pt x="185" y="154"/>
                    <a:pt x="176" y="148"/>
                  </a:cubicBezTo>
                  <a:cubicBezTo>
                    <a:pt x="170" y="144"/>
                    <a:pt x="175" y="134"/>
                    <a:pt x="172" y="128"/>
                  </a:cubicBezTo>
                  <a:cubicBezTo>
                    <a:pt x="170" y="124"/>
                    <a:pt x="164" y="122"/>
                    <a:pt x="160" y="120"/>
                  </a:cubicBezTo>
                  <a:cubicBezTo>
                    <a:pt x="152" y="116"/>
                    <a:pt x="144" y="112"/>
                    <a:pt x="136" y="108"/>
                  </a:cubicBezTo>
                  <a:cubicBezTo>
                    <a:pt x="128" y="105"/>
                    <a:pt x="112" y="100"/>
                    <a:pt x="112" y="100"/>
                  </a:cubicBezTo>
                  <a:cubicBezTo>
                    <a:pt x="94" y="73"/>
                    <a:pt x="45" y="75"/>
                    <a:pt x="16" y="72"/>
                  </a:cubicBezTo>
                  <a:cubicBezTo>
                    <a:pt x="3" y="68"/>
                    <a:pt x="8" y="68"/>
                    <a:pt x="0" y="68"/>
                  </a:cubicBezTo>
                  <a:close/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20" name="Freeform 589"/>
            <p:cNvSpPr>
              <a:spLocks/>
            </p:cNvSpPr>
            <p:nvPr/>
          </p:nvSpPr>
          <p:spPr bwMode="auto">
            <a:xfrm rot="-562793">
              <a:off x="2643" y="1714"/>
              <a:ext cx="487" cy="300"/>
            </a:xfrm>
            <a:custGeom>
              <a:avLst/>
              <a:gdLst>
                <a:gd name="T0" fmla="*/ 15 w 539"/>
                <a:gd name="T1" fmla="*/ 173 h 309"/>
                <a:gd name="T2" fmla="*/ 19 w 539"/>
                <a:gd name="T3" fmla="*/ 149 h 309"/>
                <a:gd name="T4" fmla="*/ 27 w 539"/>
                <a:gd name="T5" fmla="*/ 125 h 309"/>
                <a:gd name="T6" fmla="*/ 3 w 539"/>
                <a:gd name="T7" fmla="*/ 117 h 309"/>
                <a:gd name="T8" fmla="*/ 7 w 539"/>
                <a:gd name="T9" fmla="*/ 77 h 309"/>
                <a:gd name="T10" fmla="*/ 31 w 539"/>
                <a:gd name="T11" fmla="*/ 69 h 309"/>
                <a:gd name="T12" fmla="*/ 167 w 539"/>
                <a:gd name="T13" fmla="*/ 49 h 309"/>
                <a:gd name="T14" fmla="*/ 207 w 539"/>
                <a:gd name="T15" fmla="*/ 29 h 309"/>
                <a:gd name="T16" fmla="*/ 307 w 539"/>
                <a:gd name="T17" fmla="*/ 5 h 309"/>
                <a:gd name="T18" fmla="*/ 359 w 539"/>
                <a:gd name="T19" fmla="*/ 13 h 309"/>
                <a:gd name="T20" fmla="*/ 387 w 539"/>
                <a:gd name="T21" fmla="*/ 45 h 309"/>
                <a:gd name="T22" fmla="*/ 443 w 539"/>
                <a:gd name="T23" fmla="*/ 77 h 309"/>
                <a:gd name="T24" fmla="*/ 467 w 539"/>
                <a:gd name="T25" fmla="*/ 93 h 309"/>
                <a:gd name="T26" fmla="*/ 503 w 539"/>
                <a:gd name="T27" fmla="*/ 109 h 309"/>
                <a:gd name="T28" fmla="*/ 515 w 539"/>
                <a:gd name="T29" fmla="*/ 121 h 309"/>
                <a:gd name="T30" fmla="*/ 539 w 539"/>
                <a:gd name="T31" fmla="*/ 129 h 309"/>
                <a:gd name="T32" fmla="*/ 515 w 539"/>
                <a:gd name="T33" fmla="*/ 137 h 309"/>
                <a:gd name="T34" fmla="*/ 491 w 539"/>
                <a:gd name="T35" fmla="*/ 165 h 309"/>
                <a:gd name="T36" fmla="*/ 463 w 539"/>
                <a:gd name="T37" fmla="*/ 189 h 309"/>
                <a:gd name="T38" fmla="*/ 419 w 539"/>
                <a:gd name="T39" fmla="*/ 237 h 309"/>
                <a:gd name="T40" fmla="*/ 423 w 539"/>
                <a:gd name="T41" fmla="*/ 269 h 309"/>
                <a:gd name="T42" fmla="*/ 351 w 539"/>
                <a:gd name="T43" fmla="*/ 309 h 309"/>
                <a:gd name="T44" fmla="*/ 291 w 539"/>
                <a:gd name="T45" fmla="*/ 281 h 309"/>
                <a:gd name="T46" fmla="*/ 211 w 539"/>
                <a:gd name="T47" fmla="*/ 249 h 309"/>
                <a:gd name="T48" fmla="*/ 195 w 539"/>
                <a:gd name="T49" fmla="*/ 209 h 309"/>
                <a:gd name="T50" fmla="*/ 171 w 539"/>
                <a:gd name="T51" fmla="*/ 201 h 309"/>
                <a:gd name="T52" fmla="*/ 107 w 539"/>
                <a:gd name="T53" fmla="*/ 225 h 309"/>
                <a:gd name="T54" fmla="*/ 99 w 539"/>
                <a:gd name="T55" fmla="*/ 281 h 309"/>
                <a:gd name="T56" fmla="*/ 75 w 539"/>
                <a:gd name="T57" fmla="*/ 285 h 309"/>
                <a:gd name="T58" fmla="*/ 51 w 539"/>
                <a:gd name="T59" fmla="*/ 297 h 309"/>
                <a:gd name="T60" fmla="*/ 47 w 539"/>
                <a:gd name="T61" fmla="*/ 277 h 309"/>
                <a:gd name="T62" fmla="*/ 35 w 539"/>
                <a:gd name="T63" fmla="*/ 265 h 309"/>
                <a:gd name="T64" fmla="*/ 27 w 539"/>
                <a:gd name="T65" fmla="*/ 221 h 309"/>
                <a:gd name="T66" fmla="*/ 31 w 539"/>
                <a:gd name="T67" fmla="*/ 205 h 309"/>
                <a:gd name="T68" fmla="*/ 43 w 539"/>
                <a:gd name="T69" fmla="*/ 201 h 309"/>
                <a:gd name="T70" fmla="*/ 35 w 539"/>
                <a:gd name="T71" fmla="*/ 173 h 309"/>
                <a:gd name="T72" fmla="*/ 31 w 539"/>
                <a:gd name="T73" fmla="*/ 161 h 309"/>
                <a:gd name="T74" fmla="*/ 15 w 539"/>
                <a:gd name="T75" fmla="*/ 173 h 3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9"/>
                <a:gd name="T115" fmla="*/ 0 h 309"/>
                <a:gd name="T116" fmla="*/ 539 w 539"/>
                <a:gd name="T117" fmla="*/ 309 h 3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9" h="309">
                  <a:moveTo>
                    <a:pt x="15" y="173"/>
                  </a:moveTo>
                  <a:cubicBezTo>
                    <a:pt x="16" y="165"/>
                    <a:pt x="15" y="156"/>
                    <a:pt x="19" y="149"/>
                  </a:cubicBezTo>
                  <a:cubicBezTo>
                    <a:pt x="23" y="141"/>
                    <a:pt x="47" y="142"/>
                    <a:pt x="27" y="125"/>
                  </a:cubicBezTo>
                  <a:cubicBezTo>
                    <a:pt x="21" y="120"/>
                    <a:pt x="3" y="117"/>
                    <a:pt x="3" y="117"/>
                  </a:cubicBezTo>
                  <a:cubicBezTo>
                    <a:pt x="4" y="104"/>
                    <a:pt x="0" y="89"/>
                    <a:pt x="7" y="77"/>
                  </a:cubicBezTo>
                  <a:cubicBezTo>
                    <a:pt x="11" y="70"/>
                    <a:pt x="31" y="69"/>
                    <a:pt x="31" y="69"/>
                  </a:cubicBezTo>
                  <a:cubicBezTo>
                    <a:pt x="46" y="25"/>
                    <a:pt x="159" y="49"/>
                    <a:pt x="167" y="49"/>
                  </a:cubicBezTo>
                  <a:cubicBezTo>
                    <a:pt x="191" y="43"/>
                    <a:pt x="188" y="40"/>
                    <a:pt x="207" y="29"/>
                  </a:cubicBezTo>
                  <a:cubicBezTo>
                    <a:pt x="236" y="13"/>
                    <a:pt x="275" y="8"/>
                    <a:pt x="307" y="5"/>
                  </a:cubicBezTo>
                  <a:cubicBezTo>
                    <a:pt x="327" y="0"/>
                    <a:pt x="341" y="1"/>
                    <a:pt x="359" y="13"/>
                  </a:cubicBezTo>
                  <a:cubicBezTo>
                    <a:pt x="378" y="41"/>
                    <a:pt x="367" y="32"/>
                    <a:pt x="387" y="45"/>
                  </a:cubicBezTo>
                  <a:cubicBezTo>
                    <a:pt x="396" y="73"/>
                    <a:pt x="418" y="73"/>
                    <a:pt x="443" y="77"/>
                  </a:cubicBezTo>
                  <a:cubicBezTo>
                    <a:pt x="483" y="90"/>
                    <a:pt x="422" y="68"/>
                    <a:pt x="467" y="93"/>
                  </a:cubicBezTo>
                  <a:cubicBezTo>
                    <a:pt x="498" y="110"/>
                    <a:pt x="482" y="92"/>
                    <a:pt x="503" y="109"/>
                  </a:cubicBezTo>
                  <a:cubicBezTo>
                    <a:pt x="507" y="113"/>
                    <a:pt x="510" y="118"/>
                    <a:pt x="515" y="121"/>
                  </a:cubicBezTo>
                  <a:cubicBezTo>
                    <a:pt x="522" y="125"/>
                    <a:pt x="539" y="129"/>
                    <a:pt x="539" y="129"/>
                  </a:cubicBezTo>
                  <a:cubicBezTo>
                    <a:pt x="531" y="132"/>
                    <a:pt x="518" y="129"/>
                    <a:pt x="515" y="137"/>
                  </a:cubicBezTo>
                  <a:cubicBezTo>
                    <a:pt x="510" y="153"/>
                    <a:pt x="507" y="160"/>
                    <a:pt x="491" y="165"/>
                  </a:cubicBezTo>
                  <a:cubicBezTo>
                    <a:pt x="486" y="181"/>
                    <a:pt x="479" y="184"/>
                    <a:pt x="463" y="189"/>
                  </a:cubicBezTo>
                  <a:cubicBezTo>
                    <a:pt x="441" y="222"/>
                    <a:pt x="465" y="228"/>
                    <a:pt x="419" y="237"/>
                  </a:cubicBezTo>
                  <a:cubicBezTo>
                    <a:pt x="420" y="248"/>
                    <a:pt x="423" y="258"/>
                    <a:pt x="423" y="269"/>
                  </a:cubicBezTo>
                  <a:cubicBezTo>
                    <a:pt x="423" y="308"/>
                    <a:pt x="377" y="306"/>
                    <a:pt x="351" y="309"/>
                  </a:cubicBezTo>
                  <a:cubicBezTo>
                    <a:pt x="324" y="300"/>
                    <a:pt x="322" y="286"/>
                    <a:pt x="291" y="281"/>
                  </a:cubicBezTo>
                  <a:cubicBezTo>
                    <a:pt x="259" y="260"/>
                    <a:pt x="249" y="255"/>
                    <a:pt x="211" y="249"/>
                  </a:cubicBezTo>
                  <a:cubicBezTo>
                    <a:pt x="207" y="243"/>
                    <a:pt x="197" y="210"/>
                    <a:pt x="195" y="209"/>
                  </a:cubicBezTo>
                  <a:cubicBezTo>
                    <a:pt x="188" y="204"/>
                    <a:pt x="171" y="201"/>
                    <a:pt x="171" y="201"/>
                  </a:cubicBezTo>
                  <a:cubicBezTo>
                    <a:pt x="133" y="205"/>
                    <a:pt x="130" y="202"/>
                    <a:pt x="107" y="225"/>
                  </a:cubicBezTo>
                  <a:cubicBezTo>
                    <a:pt x="101" y="243"/>
                    <a:pt x="109" y="265"/>
                    <a:pt x="99" y="281"/>
                  </a:cubicBezTo>
                  <a:cubicBezTo>
                    <a:pt x="95" y="288"/>
                    <a:pt x="83" y="283"/>
                    <a:pt x="75" y="285"/>
                  </a:cubicBezTo>
                  <a:cubicBezTo>
                    <a:pt x="63" y="288"/>
                    <a:pt x="62" y="290"/>
                    <a:pt x="51" y="297"/>
                  </a:cubicBezTo>
                  <a:cubicBezTo>
                    <a:pt x="50" y="290"/>
                    <a:pt x="50" y="283"/>
                    <a:pt x="47" y="277"/>
                  </a:cubicBezTo>
                  <a:cubicBezTo>
                    <a:pt x="44" y="272"/>
                    <a:pt x="37" y="270"/>
                    <a:pt x="35" y="265"/>
                  </a:cubicBezTo>
                  <a:cubicBezTo>
                    <a:pt x="30" y="251"/>
                    <a:pt x="32" y="235"/>
                    <a:pt x="27" y="221"/>
                  </a:cubicBezTo>
                  <a:cubicBezTo>
                    <a:pt x="28" y="216"/>
                    <a:pt x="28" y="209"/>
                    <a:pt x="31" y="205"/>
                  </a:cubicBezTo>
                  <a:cubicBezTo>
                    <a:pt x="34" y="202"/>
                    <a:pt x="41" y="205"/>
                    <a:pt x="43" y="201"/>
                  </a:cubicBezTo>
                  <a:cubicBezTo>
                    <a:pt x="47" y="192"/>
                    <a:pt x="38" y="182"/>
                    <a:pt x="35" y="173"/>
                  </a:cubicBezTo>
                  <a:cubicBezTo>
                    <a:pt x="34" y="169"/>
                    <a:pt x="35" y="161"/>
                    <a:pt x="31" y="161"/>
                  </a:cubicBezTo>
                  <a:cubicBezTo>
                    <a:pt x="24" y="161"/>
                    <a:pt x="20" y="169"/>
                    <a:pt x="15" y="173"/>
                  </a:cubicBezTo>
                  <a:close/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21" name="Freeform 590"/>
            <p:cNvSpPr>
              <a:spLocks/>
            </p:cNvSpPr>
            <p:nvPr/>
          </p:nvSpPr>
          <p:spPr bwMode="auto">
            <a:xfrm rot="-562793">
              <a:off x="2717" y="1931"/>
              <a:ext cx="21" cy="84"/>
            </a:xfrm>
            <a:custGeom>
              <a:avLst/>
              <a:gdLst>
                <a:gd name="T0" fmla="*/ 0 w 28"/>
                <a:gd name="T1" fmla="*/ 87 h 87"/>
                <a:gd name="T2" fmla="*/ 12 w 28"/>
                <a:gd name="T3" fmla="*/ 7 h 87"/>
                <a:gd name="T4" fmla="*/ 24 w 28"/>
                <a:gd name="T5" fmla="*/ 3 h 87"/>
                <a:gd name="T6" fmla="*/ 4 w 28"/>
                <a:gd name="T7" fmla="*/ 3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7"/>
                <a:gd name="T14" fmla="*/ 28 w 28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7">
                  <a:moveTo>
                    <a:pt x="0" y="87"/>
                  </a:moveTo>
                  <a:cubicBezTo>
                    <a:pt x="6" y="62"/>
                    <a:pt x="6" y="29"/>
                    <a:pt x="12" y="7"/>
                  </a:cubicBezTo>
                  <a:cubicBezTo>
                    <a:pt x="13" y="3"/>
                    <a:pt x="28" y="5"/>
                    <a:pt x="24" y="3"/>
                  </a:cubicBezTo>
                  <a:cubicBezTo>
                    <a:pt x="18" y="0"/>
                    <a:pt x="11" y="3"/>
                    <a:pt x="4" y="3"/>
                  </a:cubicBezTo>
                </a:path>
              </a:pathLst>
            </a:custGeom>
            <a:solidFill>
              <a:schemeClr val="hlink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79222" name="Freeform 591"/>
            <p:cNvSpPr>
              <a:spLocks/>
            </p:cNvSpPr>
            <p:nvPr/>
          </p:nvSpPr>
          <p:spPr bwMode="auto">
            <a:xfrm rot="-562793">
              <a:off x="2696" y="2044"/>
              <a:ext cx="55" cy="63"/>
            </a:xfrm>
            <a:custGeom>
              <a:avLst/>
              <a:gdLst>
                <a:gd name="T0" fmla="*/ 20 w 76"/>
                <a:gd name="T1" fmla="*/ 65 h 65"/>
                <a:gd name="T2" fmla="*/ 0 w 76"/>
                <a:gd name="T3" fmla="*/ 29 h 65"/>
                <a:gd name="T4" fmla="*/ 56 w 76"/>
                <a:gd name="T5" fmla="*/ 5 h 65"/>
                <a:gd name="T6" fmla="*/ 76 w 76"/>
                <a:gd name="T7" fmla="*/ 1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5"/>
                <a:gd name="T14" fmla="*/ 76 w 76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5">
                  <a:moveTo>
                    <a:pt x="20" y="65"/>
                  </a:moveTo>
                  <a:cubicBezTo>
                    <a:pt x="16" y="52"/>
                    <a:pt x="0" y="29"/>
                    <a:pt x="0" y="29"/>
                  </a:cubicBezTo>
                  <a:cubicBezTo>
                    <a:pt x="8" y="6"/>
                    <a:pt x="35" y="8"/>
                    <a:pt x="56" y="5"/>
                  </a:cubicBezTo>
                  <a:cubicBezTo>
                    <a:pt x="71" y="0"/>
                    <a:pt x="64" y="1"/>
                    <a:pt x="76" y="1"/>
                  </a:cubicBezTo>
                </a:path>
              </a:pathLst>
            </a:custGeom>
            <a:solidFill>
              <a:srgbClr val="C0C0C0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79223" name="Freeform 592"/>
            <p:cNvSpPr>
              <a:spLocks/>
            </p:cNvSpPr>
            <p:nvPr/>
          </p:nvSpPr>
          <p:spPr bwMode="auto">
            <a:xfrm rot="-562793">
              <a:off x="2868" y="2046"/>
              <a:ext cx="86" cy="59"/>
            </a:xfrm>
            <a:custGeom>
              <a:avLst/>
              <a:gdLst>
                <a:gd name="T0" fmla="*/ 20 w 88"/>
                <a:gd name="T1" fmla="*/ 0 h 54"/>
                <a:gd name="T2" fmla="*/ 32 w 88"/>
                <a:gd name="T3" fmla="*/ 4 h 54"/>
                <a:gd name="T4" fmla="*/ 44 w 88"/>
                <a:gd name="T5" fmla="*/ 12 h 54"/>
                <a:gd name="T6" fmla="*/ 68 w 88"/>
                <a:gd name="T7" fmla="*/ 20 h 54"/>
                <a:gd name="T8" fmla="*/ 68 w 88"/>
                <a:gd name="T9" fmla="*/ 48 h 54"/>
                <a:gd name="T10" fmla="*/ 24 w 88"/>
                <a:gd name="T11" fmla="*/ 40 h 54"/>
                <a:gd name="T12" fmla="*/ 0 w 88"/>
                <a:gd name="T13" fmla="*/ 32 h 54"/>
                <a:gd name="T14" fmla="*/ 20 w 88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54"/>
                <a:gd name="T26" fmla="*/ 88 w 88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54">
                  <a:moveTo>
                    <a:pt x="20" y="0"/>
                  </a:moveTo>
                  <a:cubicBezTo>
                    <a:pt x="24" y="1"/>
                    <a:pt x="28" y="2"/>
                    <a:pt x="32" y="4"/>
                  </a:cubicBezTo>
                  <a:cubicBezTo>
                    <a:pt x="36" y="6"/>
                    <a:pt x="40" y="10"/>
                    <a:pt x="44" y="12"/>
                  </a:cubicBezTo>
                  <a:cubicBezTo>
                    <a:pt x="52" y="15"/>
                    <a:pt x="68" y="20"/>
                    <a:pt x="68" y="20"/>
                  </a:cubicBezTo>
                  <a:cubicBezTo>
                    <a:pt x="77" y="34"/>
                    <a:pt x="88" y="41"/>
                    <a:pt x="68" y="48"/>
                  </a:cubicBezTo>
                  <a:cubicBezTo>
                    <a:pt x="35" y="37"/>
                    <a:pt x="87" y="54"/>
                    <a:pt x="24" y="40"/>
                  </a:cubicBezTo>
                  <a:cubicBezTo>
                    <a:pt x="16" y="38"/>
                    <a:pt x="0" y="32"/>
                    <a:pt x="0" y="32"/>
                  </a:cubicBezTo>
                  <a:cubicBezTo>
                    <a:pt x="5" y="17"/>
                    <a:pt x="15" y="15"/>
                    <a:pt x="20" y="0"/>
                  </a:cubicBezTo>
                  <a:close/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24" name="Freeform 593"/>
            <p:cNvSpPr>
              <a:spLocks/>
            </p:cNvSpPr>
            <p:nvPr/>
          </p:nvSpPr>
          <p:spPr bwMode="auto">
            <a:xfrm rot="-562793">
              <a:off x="2898" y="1965"/>
              <a:ext cx="158" cy="94"/>
            </a:xfrm>
            <a:custGeom>
              <a:avLst/>
              <a:gdLst>
                <a:gd name="T0" fmla="*/ 8 w 72"/>
                <a:gd name="T1" fmla="*/ 11 h 44"/>
                <a:gd name="T2" fmla="*/ 72 w 72"/>
                <a:gd name="T3" fmla="*/ 7 h 44"/>
                <a:gd name="T4" fmla="*/ 28 w 72"/>
                <a:gd name="T5" fmla="*/ 43 h 44"/>
                <a:gd name="T6" fmla="*/ 0 w 72"/>
                <a:gd name="T7" fmla="*/ 23 h 44"/>
                <a:gd name="T8" fmla="*/ 8 w 72"/>
                <a:gd name="T9" fmla="*/ 1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4"/>
                <a:gd name="T17" fmla="*/ 72 w 7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4">
                  <a:moveTo>
                    <a:pt x="8" y="11"/>
                  </a:moveTo>
                  <a:cubicBezTo>
                    <a:pt x="29" y="4"/>
                    <a:pt x="50" y="0"/>
                    <a:pt x="72" y="7"/>
                  </a:cubicBezTo>
                  <a:cubicBezTo>
                    <a:pt x="66" y="44"/>
                    <a:pt x="60" y="32"/>
                    <a:pt x="28" y="43"/>
                  </a:cubicBezTo>
                  <a:cubicBezTo>
                    <a:pt x="0" y="34"/>
                    <a:pt x="7" y="43"/>
                    <a:pt x="0" y="23"/>
                  </a:cubicBezTo>
                  <a:cubicBezTo>
                    <a:pt x="3" y="19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25" name="Freeform 594"/>
            <p:cNvSpPr>
              <a:spLocks/>
            </p:cNvSpPr>
            <p:nvPr/>
          </p:nvSpPr>
          <p:spPr bwMode="auto">
            <a:xfrm>
              <a:off x="2860" y="2105"/>
              <a:ext cx="327" cy="369"/>
            </a:xfrm>
            <a:custGeom>
              <a:avLst/>
              <a:gdLst>
                <a:gd name="T0" fmla="*/ 302 w 444"/>
                <a:gd name="T1" fmla="*/ 140 h 404"/>
                <a:gd name="T2" fmla="*/ 310 w 444"/>
                <a:gd name="T3" fmla="*/ 119 h 404"/>
                <a:gd name="T4" fmla="*/ 302 w 444"/>
                <a:gd name="T5" fmla="*/ 128 h 404"/>
                <a:gd name="T6" fmla="*/ 295 w 444"/>
                <a:gd name="T7" fmla="*/ 140 h 404"/>
                <a:gd name="T8" fmla="*/ 236 w 444"/>
                <a:gd name="T9" fmla="*/ 128 h 404"/>
                <a:gd name="T10" fmla="*/ 206 w 444"/>
                <a:gd name="T11" fmla="*/ 115 h 404"/>
                <a:gd name="T12" fmla="*/ 192 w 444"/>
                <a:gd name="T13" fmla="*/ 99 h 404"/>
                <a:gd name="T14" fmla="*/ 192 w 444"/>
                <a:gd name="T15" fmla="*/ 70 h 404"/>
                <a:gd name="T16" fmla="*/ 199 w 444"/>
                <a:gd name="T17" fmla="*/ 46 h 404"/>
                <a:gd name="T18" fmla="*/ 206 w 444"/>
                <a:gd name="T19" fmla="*/ 25 h 404"/>
                <a:gd name="T20" fmla="*/ 199 w 444"/>
                <a:gd name="T21" fmla="*/ 13 h 404"/>
                <a:gd name="T22" fmla="*/ 192 w 444"/>
                <a:gd name="T23" fmla="*/ 0 h 404"/>
                <a:gd name="T24" fmla="*/ 169 w 444"/>
                <a:gd name="T25" fmla="*/ 4 h 404"/>
                <a:gd name="T26" fmla="*/ 162 w 444"/>
                <a:gd name="T27" fmla="*/ 17 h 404"/>
                <a:gd name="T28" fmla="*/ 125 w 444"/>
                <a:gd name="T29" fmla="*/ 25 h 404"/>
                <a:gd name="T30" fmla="*/ 147 w 444"/>
                <a:gd name="T31" fmla="*/ 41 h 404"/>
                <a:gd name="T32" fmla="*/ 125 w 444"/>
                <a:gd name="T33" fmla="*/ 41 h 404"/>
                <a:gd name="T34" fmla="*/ 110 w 444"/>
                <a:gd name="T35" fmla="*/ 54 h 404"/>
                <a:gd name="T36" fmla="*/ 103 w 444"/>
                <a:gd name="T37" fmla="*/ 66 h 404"/>
                <a:gd name="T38" fmla="*/ 88 w 444"/>
                <a:gd name="T39" fmla="*/ 83 h 404"/>
                <a:gd name="T40" fmla="*/ 51 w 444"/>
                <a:gd name="T41" fmla="*/ 128 h 404"/>
                <a:gd name="T42" fmla="*/ 51 w 444"/>
                <a:gd name="T43" fmla="*/ 156 h 404"/>
                <a:gd name="T44" fmla="*/ 29 w 444"/>
                <a:gd name="T45" fmla="*/ 161 h 404"/>
                <a:gd name="T46" fmla="*/ 7 w 444"/>
                <a:gd name="T47" fmla="*/ 181 h 404"/>
                <a:gd name="T48" fmla="*/ 36 w 444"/>
                <a:gd name="T49" fmla="*/ 181 h 404"/>
                <a:gd name="T50" fmla="*/ 36 w 444"/>
                <a:gd name="T51" fmla="*/ 193 h 404"/>
                <a:gd name="T52" fmla="*/ 22 w 444"/>
                <a:gd name="T53" fmla="*/ 210 h 404"/>
                <a:gd name="T54" fmla="*/ 51 w 444"/>
                <a:gd name="T55" fmla="*/ 230 h 404"/>
                <a:gd name="T56" fmla="*/ 66 w 444"/>
                <a:gd name="T57" fmla="*/ 206 h 404"/>
                <a:gd name="T58" fmla="*/ 66 w 444"/>
                <a:gd name="T59" fmla="*/ 222 h 404"/>
                <a:gd name="T60" fmla="*/ 66 w 444"/>
                <a:gd name="T61" fmla="*/ 247 h 404"/>
                <a:gd name="T62" fmla="*/ 110 w 444"/>
                <a:gd name="T63" fmla="*/ 362 h 404"/>
                <a:gd name="T64" fmla="*/ 125 w 444"/>
                <a:gd name="T65" fmla="*/ 382 h 404"/>
                <a:gd name="T66" fmla="*/ 147 w 444"/>
                <a:gd name="T67" fmla="*/ 403 h 404"/>
                <a:gd name="T68" fmla="*/ 162 w 444"/>
                <a:gd name="T69" fmla="*/ 391 h 404"/>
                <a:gd name="T70" fmla="*/ 177 w 444"/>
                <a:gd name="T71" fmla="*/ 374 h 404"/>
                <a:gd name="T72" fmla="*/ 184 w 444"/>
                <a:gd name="T73" fmla="*/ 354 h 404"/>
                <a:gd name="T74" fmla="*/ 184 w 444"/>
                <a:gd name="T75" fmla="*/ 313 h 404"/>
                <a:gd name="T76" fmla="*/ 206 w 444"/>
                <a:gd name="T77" fmla="*/ 292 h 404"/>
                <a:gd name="T78" fmla="*/ 236 w 444"/>
                <a:gd name="T79" fmla="*/ 267 h 404"/>
                <a:gd name="T80" fmla="*/ 265 w 444"/>
                <a:gd name="T81" fmla="*/ 247 h 404"/>
                <a:gd name="T82" fmla="*/ 288 w 444"/>
                <a:gd name="T83" fmla="*/ 218 h 404"/>
                <a:gd name="T84" fmla="*/ 302 w 444"/>
                <a:gd name="T85" fmla="*/ 210 h 404"/>
                <a:gd name="T86" fmla="*/ 317 w 444"/>
                <a:gd name="T87" fmla="*/ 193 h 404"/>
                <a:gd name="T88" fmla="*/ 310 w 444"/>
                <a:gd name="T89" fmla="*/ 181 h 404"/>
                <a:gd name="T90" fmla="*/ 317 w 444"/>
                <a:gd name="T91" fmla="*/ 165 h 404"/>
                <a:gd name="T92" fmla="*/ 339 w 444"/>
                <a:gd name="T93" fmla="*/ 161 h 404"/>
                <a:gd name="T94" fmla="*/ 347 w 444"/>
                <a:gd name="T95" fmla="*/ 177 h 404"/>
                <a:gd name="T96" fmla="*/ 361 w 444"/>
                <a:gd name="T97" fmla="*/ 173 h 404"/>
                <a:gd name="T98" fmla="*/ 369 w 444"/>
                <a:gd name="T99" fmla="*/ 202 h 404"/>
                <a:gd name="T100" fmla="*/ 384 w 444"/>
                <a:gd name="T101" fmla="*/ 202 h 404"/>
                <a:gd name="T102" fmla="*/ 376 w 444"/>
                <a:gd name="T103" fmla="*/ 181 h 404"/>
                <a:gd name="T104" fmla="*/ 384 w 444"/>
                <a:gd name="T105" fmla="*/ 185 h 404"/>
                <a:gd name="T106" fmla="*/ 406 w 444"/>
                <a:gd name="T107" fmla="*/ 173 h 404"/>
                <a:gd name="T108" fmla="*/ 420 w 444"/>
                <a:gd name="T109" fmla="*/ 148 h 404"/>
                <a:gd name="T110" fmla="*/ 428 w 444"/>
                <a:gd name="T111" fmla="*/ 136 h 404"/>
                <a:gd name="T112" fmla="*/ 443 w 444"/>
                <a:gd name="T113" fmla="*/ 115 h 404"/>
                <a:gd name="T114" fmla="*/ 384 w 444"/>
                <a:gd name="T115" fmla="*/ 119 h 404"/>
                <a:gd name="T116" fmla="*/ 376 w 444"/>
                <a:gd name="T117" fmla="*/ 144 h 404"/>
                <a:gd name="T118" fmla="*/ 347 w 444"/>
                <a:gd name="T119" fmla="*/ 148 h 404"/>
                <a:gd name="T120" fmla="*/ 324 w 444"/>
                <a:gd name="T121" fmla="*/ 148 h 4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4"/>
                <a:gd name="T184" fmla="*/ 0 h 404"/>
                <a:gd name="T185" fmla="*/ 444 w 444"/>
                <a:gd name="T186" fmla="*/ 404 h 4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4" h="404">
                  <a:moveTo>
                    <a:pt x="310" y="148"/>
                  </a:moveTo>
                  <a:lnTo>
                    <a:pt x="302" y="144"/>
                  </a:lnTo>
                  <a:lnTo>
                    <a:pt x="302" y="140"/>
                  </a:lnTo>
                  <a:lnTo>
                    <a:pt x="310" y="128"/>
                  </a:lnTo>
                  <a:lnTo>
                    <a:pt x="310" y="124"/>
                  </a:lnTo>
                  <a:lnTo>
                    <a:pt x="310" y="119"/>
                  </a:lnTo>
                  <a:lnTo>
                    <a:pt x="302" y="119"/>
                  </a:lnTo>
                  <a:lnTo>
                    <a:pt x="302" y="124"/>
                  </a:lnTo>
                  <a:lnTo>
                    <a:pt x="302" y="128"/>
                  </a:lnTo>
                  <a:lnTo>
                    <a:pt x="295" y="132"/>
                  </a:lnTo>
                  <a:lnTo>
                    <a:pt x="295" y="136"/>
                  </a:lnTo>
                  <a:lnTo>
                    <a:pt x="295" y="140"/>
                  </a:lnTo>
                  <a:lnTo>
                    <a:pt x="265" y="140"/>
                  </a:lnTo>
                  <a:lnTo>
                    <a:pt x="243" y="132"/>
                  </a:lnTo>
                  <a:lnTo>
                    <a:pt x="236" y="128"/>
                  </a:lnTo>
                  <a:lnTo>
                    <a:pt x="228" y="128"/>
                  </a:lnTo>
                  <a:lnTo>
                    <a:pt x="214" y="124"/>
                  </a:lnTo>
                  <a:lnTo>
                    <a:pt x="206" y="115"/>
                  </a:lnTo>
                  <a:lnTo>
                    <a:pt x="199" y="111"/>
                  </a:lnTo>
                  <a:lnTo>
                    <a:pt x="199" y="107"/>
                  </a:lnTo>
                  <a:lnTo>
                    <a:pt x="192" y="99"/>
                  </a:lnTo>
                  <a:lnTo>
                    <a:pt x="192" y="91"/>
                  </a:lnTo>
                  <a:lnTo>
                    <a:pt x="199" y="87"/>
                  </a:lnTo>
                  <a:lnTo>
                    <a:pt x="192" y="70"/>
                  </a:lnTo>
                  <a:lnTo>
                    <a:pt x="192" y="58"/>
                  </a:lnTo>
                  <a:lnTo>
                    <a:pt x="192" y="50"/>
                  </a:lnTo>
                  <a:lnTo>
                    <a:pt x="199" y="46"/>
                  </a:lnTo>
                  <a:lnTo>
                    <a:pt x="206" y="46"/>
                  </a:lnTo>
                  <a:lnTo>
                    <a:pt x="199" y="33"/>
                  </a:lnTo>
                  <a:lnTo>
                    <a:pt x="206" y="25"/>
                  </a:lnTo>
                  <a:lnTo>
                    <a:pt x="199" y="21"/>
                  </a:lnTo>
                  <a:lnTo>
                    <a:pt x="199" y="17"/>
                  </a:lnTo>
                  <a:lnTo>
                    <a:pt x="199" y="13"/>
                  </a:lnTo>
                  <a:lnTo>
                    <a:pt x="199" y="9"/>
                  </a:lnTo>
                  <a:lnTo>
                    <a:pt x="199" y="4"/>
                  </a:lnTo>
                  <a:lnTo>
                    <a:pt x="192" y="0"/>
                  </a:lnTo>
                  <a:lnTo>
                    <a:pt x="184" y="4"/>
                  </a:lnTo>
                  <a:lnTo>
                    <a:pt x="177" y="4"/>
                  </a:lnTo>
                  <a:lnTo>
                    <a:pt x="169" y="4"/>
                  </a:lnTo>
                  <a:lnTo>
                    <a:pt x="169" y="9"/>
                  </a:lnTo>
                  <a:lnTo>
                    <a:pt x="162" y="13"/>
                  </a:lnTo>
                  <a:lnTo>
                    <a:pt x="162" y="17"/>
                  </a:lnTo>
                  <a:lnTo>
                    <a:pt x="147" y="17"/>
                  </a:lnTo>
                  <a:lnTo>
                    <a:pt x="132" y="21"/>
                  </a:lnTo>
                  <a:lnTo>
                    <a:pt x="125" y="25"/>
                  </a:lnTo>
                  <a:lnTo>
                    <a:pt x="132" y="33"/>
                  </a:lnTo>
                  <a:lnTo>
                    <a:pt x="140" y="33"/>
                  </a:lnTo>
                  <a:lnTo>
                    <a:pt x="147" y="41"/>
                  </a:lnTo>
                  <a:lnTo>
                    <a:pt x="140" y="41"/>
                  </a:lnTo>
                  <a:lnTo>
                    <a:pt x="132" y="41"/>
                  </a:lnTo>
                  <a:lnTo>
                    <a:pt x="125" y="41"/>
                  </a:lnTo>
                  <a:lnTo>
                    <a:pt x="118" y="46"/>
                  </a:lnTo>
                  <a:lnTo>
                    <a:pt x="110" y="50"/>
                  </a:lnTo>
                  <a:lnTo>
                    <a:pt x="110" y="54"/>
                  </a:lnTo>
                  <a:lnTo>
                    <a:pt x="110" y="58"/>
                  </a:lnTo>
                  <a:lnTo>
                    <a:pt x="103" y="62"/>
                  </a:lnTo>
                  <a:lnTo>
                    <a:pt x="103" y="66"/>
                  </a:lnTo>
                  <a:lnTo>
                    <a:pt x="96" y="74"/>
                  </a:lnTo>
                  <a:lnTo>
                    <a:pt x="88" y="78"/>
                  </a:lnTo>
                  <a:lnTo>
                    <a:pt x="88" y="83"/>
                  </a:lnTo>
                  <a:lnTo>
                    <a:pt x="59" y="99"/>
                  </a:lnTo>
                  <a:lnTo>
                    <a:pt x="51" y="115"/>
                  </a:lnTo>
                  <a:lnTo>
                    <a:pt x="51" y="128"/>
                  </a:lnTo>
                  <a:lnTo>
                    <a:pt x="51" y="132"/>
                  </a:lnTo>
                  <a:lnTo>
                    <a:pt x="59" y="140"/>
                  </a:lnTo>
                  <a:lnTo>
                    <a:pt x="51" y="156"/>
                  </a:lnTo>
                  <a:lnTo>
                    <a:pt x="44" y="156"/>
                  </a:lnTo>
                  <a:lnTo>
                    <a:pt x="29" y="156"/>
                  </a:lnTo>
                  <a:lnTo>
                    <a:pt x="29" y="161"/>
                  </a:lnTo>
                  <a:lnTo>
                    <a:pt x="22" y="161"/>
                  </a:lnTo>
                  <a:lnTo>
                    <a:pt x="0" y="177"/>
                  </a:lnTo>
                  <a:lnTo>
                    <a:pt x="7" y="181"/>
                  </a:lnTo>
                  <a:lnTo>
                    <a:pt x="14" y="181"/>
                  </a:lnTo>
                  <a:lnTo>
                    <a:pt x="29" y="181"/>
                  </a:lnTo>
                  <a:lnTo>
                    <a:pt x="36" y="181"/>
                  </a:lnTo>
                  <a:lnTo>
                    <a:pt x="44" y="177"/>
                  </a:lnTo>
                  <a:lnTo>
                    <a:pt x="44" y="181"/>
                  </a:lnTo>
                  <a:lnTo>
                    <a:pt x="36" y="193"/>
                  </a:lnTo>
                  <a:lnTo>
                    <a:pt x="29" y="202"/>
                  </a:lnTo>
                  <a:lnTo>
                    <a:pt x="22" y="206"/>
                  </a:lnTo>
                  <a:lnTo>
                    <a:pt x="22" y="210"/>
                  </a:lnTo>
                  <a:lnTo>
                    <a:pt x="29" y="214"/>
                  </a:lnTo>
                  <a:lnTo>
                    <a:pt x="36" y="222"/>
                  </a:lnTo>
                  <a:lnTo>
                    <a:pt x="51" y="230"/>
                  </a:lnTo>
                  <a:lnTo>
                    <a:pt x="59" y="222"/>
                  </a:lnTo>
                  <a:lnTo>
                    <a:pt x="59" y="214"/>
                  </a:lnTo>
                  <a:lnTo>
                    <a:pt x="66" y="206"/>
                  </a:lnTo>
                  <a:lnTo>
                    <a:pt x="66" y="210"/>
                  </a:lnTo>
                  <a:lnTo>
                    <a:pt x="66" y="214"/>
                  </a:lnTo>
                  <a:lnTo>
                    <a:pt x="66" y="222"/>
                  </a:lnTo>
                  <a:lnTo>
                    <a:pt x="66" y="226"/>
                  </a:lnTo>
                  <a:lnTo>
                    <a:pt x="66" y="235"/>
                  </a:lnTo>
                  <a:lnTo>
                    <a:pt x="66" y="247"/>
                  </a:lnTo>
                  <a:lnTo>
                    <a:pt x="73" y="276"/>
                  </a:lnTo>
                  <a:lnTo>
                    <a:pt x="88" y="333"/>
                  </a:lnTo>
                  <a:lnTo>
                    <a:pt x="110" y="362"/>
                  </a:lnTo>
                  <a:lnTo>
                    <a:pt x="118" y="366"/>
                  </a:lnTo>
                  <a:lnTo>
                    <a:pt x="118" y="378"/>
                  </a:lnTo>
                  <a:lnTo>
                    <a:pt x="125" y="382"/>
                  </a:lnTo>
                  <a:lnTo>
                    <a:pt x="132" y="399"/>
                  </a:lnTo>
                  <a:lnTo>
                    <a:pt x="132" y="403"/>
                  </a:lnTo>
                  <a:lnTo>
                    <a:pt x="147" y="403"/>
                  </a:lnTo>
                  <a:lnTo>
                    <a:pt x="155" y="399"/>
                  </a:lnTo>
                  <a:lnTo>
                    <a:pt x="155" y="395"/>
                  </a:lnTo>
                  <a:lnTo>
                    <a:pt x="162" y="391"/>
                  </a:lnTo>
                  <a:lnTo>
                    <a:pt x="162" y="387"/>
                  </a:lnTo>
                  <a:lnTo>
                    <a:pt x="169" y="382"/>
                  </a:lnTo>
                  <a:lnTo>
                    <a:pt x="177" y="374"/>
                  </a:lnTo>
                  <a:lnTo>
                    <a:pt x="184" y="366"/>
                  </a:lnTo>
                  <a:lnTo>
                    <a:pt x="184" y="362"/>
                  </a:lnTo>
                  <a:lnTo>
                    <a:pt x="184" y="354"/>
                  </a:lnTo>
                  <a:lnTo>
                    <a:pt x="184" y="341"/>
                  </a:lnTo>
                  <a:lnTo>
                    <a:pt x="184" y="333"/>
                  </a:lnTo>
                  <a:lnTo>
                    <a:pt x="184" y="313"/>
                  </a:lnTo>
                  <a:lnTo>
                    <a:pt x="192" y="300"/>
                  </a:lnTo>
                  <a:lnTo>
                    <a:pt x="199" y="296"/>
                  </a:lnTo>
                  <a:lnTo>
                    <a:pt x="206" y="292"/>
                  </a:lnTo>
                  <a:lnTo>
                    <a:pt x="214" y="288"/>
                  </a:lnTo>
                  <a:lnTo>
                    <a:pt x="221" y="280"/>
                  </a:lnTo>
                  <a:lnTo>
                    <a:pt x="236" y="267"/>
                  </a:lnTo>
                  <a:lnTo>
                    <a:pt x="251" y="255"/>
                  </a:lnTo>
                  <a:lnTo>
                    <a:pt x="258" y="251"/>
                  </a:lnTo>
                  <a:lnTo>
                    <a:pt x="265" y="247"/>
                  </a:lnTo>
                  <a:lnTo>
                    <a:pt x="273" y="243"/>
                  </a:lnTo>
                  <a:lnTo>
                    <a:pt x="288" y="230"/>
                  </a:lnTo>
                  <a:lnTo>
                    <a:pt x="288" y="218"/>
                  </a:lnTo>
                  <a:lnTo>
                    <a:pt x="295" y="214"/>
                  </a:lnTo>
                  <a:lnTo>
                    <a:pt x="295" y="210"/>
                  </a:lnTo>
                  <a:lnTo>
                    <a:pt x="302" y="210"/>
                  </a:lnTo>
                  <a:lnTo>
                    <a:pt x="317" y="210"/>
                  </a:lnTo>
                  <a:lnTo>
                    <a:pt x="317" y="198"/>
                  </a:lnTo>
                  <a:lnTo>
                    <a:pt x="317" y="193"/>
                  </a:lnTo>
                  <a:lnTo>
                    <a:pt x="310" y="189"/>
                  </a:lnTo>
                  <a:lnTo>
                    <a:pt x="310" y="185"/>
                  </a:lnTo>
                  <a:lnTo>
                    <a:pt x="310" y="181"/>
                  </a:lnTo>
                  <a:lnTo>
                    <a:pt x="310" y="177"/>
                  </a:lnTo>
                  <a:lnTo>
                    <a:pt x="310" y="169"/>
                  </a:lnTo>
                  <a:lnTo>
                    <a:pt x="317" y="165"/>
                  </a:lnTo>
                  <a:lnTo>
                    <a:pt x="324" y="161"/>
                  </a:lnTo>
                  <a:lnTo>
                    <a:pt x="332" y="161"/>
                  </a:lnTo>
                  <a:lnTo>
                    <a:pt x="339" y="161"/>
                  </a:lnTo>
                  <a:lnTo>
                    <a:pt x="347" y="161"/>
                  </a:lnTo>
                  <a:lnTo>
                    <a:pt x="347" y="169"/>
                  </a:lnTo>
                  <a:lnTo>
                    <a:pt x="347" y="177"/>
                  </a:lnTo>
                  <a:lnTo>
                    <a:pt x="354" y="189"/>
                  </a:lnTo>
                  <a:lnTo>
                    <a:pt x="354" y="181"/>
                  </a:lnTo>
                  <a:lnTo>
                    <a:pt x="361" y="173"/>
                  </a:lnTo>
                  <a:lnTo>
                    <a:pt x="369" y="181"/>
                  </a:lnTo>
                  <a:lnTo>
                    <a:pt x="369" y="193"/>
                  </a:lnTo>
                  <a:lnTo>
                    <a:pt x="369" y="202"/>
                  </a:lnTo>
                  <a:lnTo>
                    <a:pt x="369" y="198"/>
                  </a:lnTo>
                  <a:lnTo>
                    <a:pt x="376" y="198"/>
                  </a:lnTo>
                  <a:lnTo>
                    <a:pt x="384" y="202"/>
                  </a:lnTo>
                  <a:lnTo>
                    <a:pt x="384" y="198"/>
                  </a:lnTo>
                  <a:lnTo>
                    <a:pt x="376" y="185"/>
                  </a:lnTo>
                  <a:lnTo>
                    <a:pt x="376" y="181"/>
                  </a:lnTo>
                  <a:lnTo>
                    <a:pt x="376" y="177"/>
                  </a:lnTo>
                  <a:lnTo>
                    <a:pt x="384" y="181"/>
                  </a:lnTo>
                  <a:lnTo>
                    <a:pt x="384" y="185"/>
                  </a:lnTo>
                  <a:lnTo>
                    <a:pt x="391" y="181"/>
                  </a:lnTo>
                  <a:lnTo>
                    <a:pt x="398" y="177"/>
                  </a:lnTo>
                  <a:lnTo>
                    <a:pt x="406" y="173"/>
                  </a:lnTo>
                  <a:lnTo>
                    <a:pt x="406" y="165"/>
                  </a:lnTo>
                  <a:lnTo>
                    <a:pt x="413" y="156"/>
                  </a:lnTo>
                  <a:lnTo>
                    <a:pt x="420" y="148"/>
                  </a:lnTo>
                  <a:lnTo>
                    <a:pt x="428" y="144"/>
                  </a:lnTo>
                  <a:lnTo>
                    <a:pt x="428" y="140"/>
                  </a:lnTo>
                  <a:lnTo>
                    <a:pt x="428" y="136"/>
                  </a:lnTo>
                  <a:lnTo>
                    <a:pt x="435" y="128"/>
                  </a:lnTo>
                  <a:lnTo>
                    <a:pt x="443" y="119"/>
                  </a:lnTo>
                  <a:lnTo>
                    <a:pt x="443" y="115"/>
                  </a:lnTo>
                  <a:lnTo>
                    <a:pt x="420" y="119"/>
                  </a:lnTo>
                  <a:lnTo>
                    <a:pt x="406" y="124"/>
                  </a:lnTo>
                  <a:lnTo>
                    <a:pt x="384" y="119"/>
                  </a:lnTo>
                  <a:lnTo>
                    <a:pt x="384" y="124"/>
                  </a:lnTo>
                  <a:lnTo>
                    <a:pt x="384" y="132"/>
                  </a:lnTo>
                  <a:lnTo>
                    <a:pt x="376" y="144"/>
                  </a:lnTo>
                  <a:lnTo>
                    <a:pt x="376" y="148"/>
                  </a:lnTo>
                  <a:lnTo>
                    <a:pt x="361" y="148"/>
                  </a:lnTo>
                  <a:lnTo>
                    <a:pt x="347" y="148"/>
                  </a:lnTo>
                  <a:lnTo>
                    <a:pt x="339" y="148"/>
                  </a:lnTo>
                  <a:lnTo>
                    <a:pt x="332" y="148"/>
                  </a:lnTo>
                  <a:lnTo>
                    <a:pt x="324" y="148"/>
                  </a:lnTo>
                  <a:lnTo>
                    <a:pt x="310" y="148"/>
                  </a:lnTo>
                </a:path>
              </a:pathLst>
            </a:custGeom>
            <a:solidFill>
              <a:srgbClr val="99660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9226" name="Freeform 595"/>
            <p:cNvSpPr>
              <a:spLocks/>
            </p:cNvSpPr>
            <p:nvPr/>
          </p:nvSpPr>
          <p:spPr bwMode="auto">
            <a:xfrm>
              <a:off x="2612" y="1953"/>
              <a:ext cx="59" cy="60"/>
            </a:xfrm>
            <a:custGeom>
              <a:avLst/>
              <a:gdLst>
                <a:gd name="T0" fmla="*/ 48 w 76"/>
                <a:gd name="T1" fmla="*/ 0 h 61"/>
                <a:gd name="T2" fmla="*/ 0 w 76"/>
                <a:gd name="T3" fmla="*/ 20 h 61"/>
                <a:gd name="T4" fmla="*/ 4 w 76"/>
                <a:gd name="T5" fmla="*/ 36 h 61"/>
                <a:gd name="T6" fmla="*/ 28 w 76"/>
                <a:gd name="T7" fmla="*/ 44 h 61"/>
                <a:gd name="T8" fmla="*/ 64 w 76"/>
                <a:gd name="T9" fmla="*/ 56 h 61"/>
                <a:gd name="T10" fmla="*/ 48 w 7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61"/>
                <a:gd name="T20" fmla="*/ 76 w 7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61">
                  <a:moveTo>
                    <a:pt x="48" y="0"/>
                  </a:moveTo>
                  <a:cubicBezTo>
                    <a:pt x="28" y="7"/>
                    <a:pt x="12" y="1"/>
                    <a:pt x="0" y="20"/>
                  </a:cubicBezTo>
                  <a:cubicBezTo>
                    <a:pt x="1" y="25"/>
                    <a:pt x="0" y="32"/>
                    <a:pt x="4" y="36"/>
                  </a:cubicBezTo>
                  <a:cubicBezTo>
                    <a:pt x="10" y="41"/>
                    <a:pt x="28" y="44"/>
                    <a:pt x="28" y="44"/>
                  </a:cubicBezTo>
                  <a:cubicBezTo>
                    <a:pt x="40" y="61"/>
                    <a:pt x="44" y="61"/>
                    <a:pt x="64" y="56"/>
                  </a:cubicBezTo>
                  <a:cubicBezTo>
                    <a:pt x="76" y="19"/>
                    <a:pt x="59" y="23"/>
                    <a:pt x="48" y="0"/>
                  </a:cubicBezTo>
                  <a:close/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2522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ea typeface="+mj-ea"/>
              </a:rPr>
              <a:t>Global</a:t>
            </a:r>
            <a:r>
              <a:rPr lang="sl-SI" dirty="0" smtClean="0">
                <a:ea typeface="+mj-ea"/>
              </a:rPr>
              <a:t>NA PRISUTNOST</a:t>
            </a:r>
            <a:endParaRPr lang="nl-NL" dirty="0">
              <a:ea typeface="+mj-ea"/>
            </a:endParaRPr>
          </a:p>
        </p:txBody>
      </p:sp>
      <p:sp>
        <p:nvSpPr>
          <p:cNvPr id="78851" name="Tijdelijke aanduiding voor inhoud 2"/>
          <p:cNvSpPr>
            <a:spLocks noGrp="1"/>
          </p:cNvSpPr>
          <p:nvPr>
            <p:ph idx="1"/>
          </p:nvPr>
        </p:nvSpPr>
        <p:spPr>
          <a:xfrm>
            <a:off x="2774950" y="4876800"/>
            <a:ext cx="4235450" cy="1219200"/>
          </a:xfrm>
        </p:spPr>
        <p:txBody>
          <a:bodyPr/>
          <a:lstStyle/>
          <a:p>
            <a:pPr>
              <a:buFontTx/>
              <a:buNone/>
            </a:pPr>
            <a:r>
              <a:rPr lang="sl-SI" sz="1600" smtClean="0"/>
              <a:t>Proizvodnja + sjedište firme</a:t>
            </a:r>
            <a:endParaRPr lang="nl-NL" sz="1600" smtClean="0"/>
          </a:p>
          <a:p>
            <a:pPr>
              <a:buFontTx/>
              <a:buNone/>
            </a:pPr>
            <a:r>
              <a:rPr lang="sl-SI" sz="1600" smtClean="0"/>
              <a:t>Direktna Xeikon prodaja</a:t>
            </a:r>
            <a:r>
              <a:rPr lang="nl-NL" sz="1600" smtClean="0"/>
              <a:t> &amp; s</a:t>
            </a:r>
            <a:r>
              <a:rPr lang="sl-SI" sz="1600" smtClean="0"/>
              <a:t>ervis</a:t>
            </a:r>
            <a:endParaRPr lang="nl-NL" sz="1600" smtClean="0"/>
          </a:p>
          <a:p>
            <a:pPr>
              <a:buFontTx/>
              <a:buNone/>
            </a:pPr>
            <a:r>
              <a:rPr lang="sl-SI" sz="1600" smtClean="0"/>
              <a:t>Xeikon servis &amp;</a:t>
            </a:r>
            <a:r>
              <a:rPr lang="nl-NL" sz="1600" smtClean="0"/>
              <a:t> </a:t>
            </a:r>
            <a:r>
              <a:rPr lang="sl-SI" sz="1600" smtClean="0"/>
              <a:t>prodaja preko agenata</a:t>
            </a:r>
            <a:endParaRPr lang="nl-NL" sz="1600" smtClean="0"/>
          </a:p>
          <a:p>
            <a:pPr>
              <a:buFontTx/>
              <a:buNone/>
            </a:pPr>
            <a:r>
              <a:rPr lang="sl-SI" sz="1600" smtClean="0"/>
              <a:t>Prodaja</a:t>
            </a:r>
            <a:r>
              <a:rPr lang="nl-NL" sz="1600" smtClean="0"/>
              <a:t> &amp; </a:t>
            </a:r>
            <a:r>
              <a:rPr lang="sl-SI" sz="1600" smtClean="0"/>
              <a:t>servis</a:t>
            </a:r>
            <a:r>
              <a:rPr lang="nl-NL" sz="1600" smtClean="0"/>
              <a:t> </a:t>
            </a:r>
            <a:r>
              <a:rPr lang="sl-SI" sz="1600" smtClean="0"/>
              <a:t>preko</a:t>
            </a:r>
            <a:r>
              <a:rPr lang="nl-NL" sz="1600" smtClean="0"/>
              <a:t> </a:t>
            </a:r>
            <a:r>
              <a:rPr lang="sl-SI" sz="1600" smtClean="0"/>
              <a:t>lokalnih distributera</a:t>
            </a:r>
            <a:endParaRPr lang="nl-NL" sz="1600" smtClean="0"/>
          </a:p>
        </p:txBody>
      </p:sp>
      <p:grpSp>
        <p:nvGrpSpPr>
          <p:cNvPr id="78852" name="Groeperen 661"/>
          <p:cNvGrpSpPr>
            <a:grpSpLocks/>
          </p:cNvGrpSpPr>
          <p:nvPr/>
        </p:nvGrpSpPr>
        <p:grpSpPr bwMode="auto">
          <a:xfrm>
            <a:off x="2393950" y="4905375"/>
            <a:ext cx="287338" cy="1127125"/>
            <a:chOff x="2743200" y="4524728"/>
            <a:chExt cx="287338" cy="1126872"/>
          </a:xfrm>
        </p:grpSpPr>
        <p:sp>
          <p:nvSpPr>
            <p:cNvPr id="78905" name="Rectangle 2"/>
            <p:cNvSpPr>
              <a:spLocks noChangeArrowheads="1"/>
            </p:cNvSpPr>
            <p:nvPr/>
          </p:nvSpPr>
          <p:spPr bwMode="auto">
            <a:xfrm>
              <a:off x="2803792" y="5021135"/>
              <a:ext cx="166154" cy="36932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5" rIns="91430" bIns="45715" anchor="ctr">
              <a:spAutoFit/>
            </a:bodyPr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06" name="Rectangle 3"/>
            <p:cNvSpPr>
              <a:spLocks noChangeArrowheads="1"/>
            </p:cNvSpPr>
            <p:nvPr/>
          </p:nvSpPr>
          <p:spPr bwMode="auto">
            <a:xfrm>
              <a:off x="2803792" y="4754434"/>
              <a:ext cx="166154" cy="3693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5" rIns="91430" bIns="45715" anchor="ctr">
              <a:spAutoFit/>
            </a:bodyPr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07" name="AutoShape 10"/>
            <p:cNvSpPr>
              <a:spLocks noChangeArrowheads="1"/>
            </p:cNvSpPr>
            <p:nvPr/>
          </p:nvSpPr>
          <p:spPr bwMode="auto">
            <a:xfrm>
              <a:off x="2743200" y="4524728"/>
              <a:ext cx="287338" cy="130175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08" name="Rectangle 2"/>
            <p:cNvSpPr>
              <a:spLocks noChangeArrowheads="1"/>
            </p:cNvSpPr>
            <p:nvPr/>
          </p:nvSpPr>
          <p:spPr bwMode="auto">
            <a:xfrm>
              <a:off x="2803792" y="5282278"/>
              <a:ext cx="166154" cy="36932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5" rIns="91430" bIns="45715" anchor="ctr">
              <a:spAutoFit/>
            </a:bodyPr>
            <a:lstStyle/>
            <a:p>
              <a:pPr defTabSz="457200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57" name="Ovaal 656"/>
          <p:cNvSpPr/>
          <p:nvPr/>
        </p:nvSpPr>
        <p:spPr>
          <a:xfrm>
            <a:off x="3216275" y="2114550"/>
            <a:ext cx="1106488" cy="110648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660" name="Groeperen 659"/>
          <p:cNvGrpSpPr>
            <a:grpSpLocks/>
          </p:cNvGrpSpPr>
          <p:nvPr/>
        </p:nvGrpSpPr>
        <p:grpSpPr bwMode="auto">
          <a:xfrm>
            <a:off x="3595688" y="1371600"/>
            <a:ext cx="5243512" cy="2508250"/>
            <a:chOff x="3595687" y="1143000"/>
            <a:chExt cx="5243513" cy="2508251"/>
          </a:xfrm>
        </p:grpSpPr>
        <p:sp>
          <p:nvSpPr>
            <p:cNvPr id="78855" name="Line 644"/>
            <p:cNvSpPr>
              <a:spLocks noChangeShapeType="1"/>
            </p:cNvSpPr>
            <p:nvPr/>
          </p:nvSpPr>
          <p:spPr bwMode="auto">
            <a:xfrm>
              <a:off x="3595688" y="2951164"/>
              <a:ext cx="4032250" cy="700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sr-Latn-CS"/>
            </a:p>
          </p:txBody>
        </p:sp>
        <p:grpSp>
          <p:nvGrpSpPr>
            <p:cNvPr id="78856" name="Groeperen 658"/>
            <p:cNvGrpSpPr>
              <a:grpSpLocks/>
            </p:cNvGrpSpPr>
            <p:nvPr/>
          </p:nvGrpSpPr>
          <p:grpSpPr bwMode="auto">
            <a:xfrm>
              <a:off x="3595687" y="1143000"/>
              <a:ext cx="5243513" cy="2507119"/>
              <a:chOff x="3595687" y="1143000"/>
              <a:chExt cx="5243513" cy="2507119"/>
            </a:xfrm>
          </p:grpSpPr>
          <p:grpSp>
            <p:nvGrpSpPr>
              <p:cNvPr id="78857" name="Group 597"/>
              <p:cNvGrpSpPr>
                <a:grpSpLocks/>
              </p:cNvGrpSpPr>
              <p:nvPr/>
            </p:nvGrpSpPr>
            <p:grpSpPr bwMode="auto">
              <a:xfrm>
                <a:off x="6934200" y="1447800"/>
                <a:ext cx="1690570" cy="1699299"/>
                <a:chOff x="1897" y="364"/>
                <a:chExt cx="1796" cy="1951"/>
              </a:xfrm>
            </p:grpSpPr>
            <p:sp>
              <p:nvSpPr>
                <p:cNvPr id="78865" name="Freeform 598"/>
                <p:cNvSpPr>
                  <a:spLocks/>
                </p:cNvSpPr>
                <p:nvPr/>
              </p:nvSpPr>
              <p:spPr bwMode="auto">
                <a:xfrm>
                  <a:off x="2489" y="364"/>
                  <a:ext cx="936" cy="969"/>
                </a:xfrm>
                <a:custGeom>
                  <a:avLst/>
                  <a:gdLst>
                    <a:gd name="T0" fmla="*/ 351 w 387"/>
                    <a:gd name="T1" fmla="*/ 46 h 443"/>
                    <a:gd name="T2" fmla="*/ 357 w 387"/>
                    <a:gd name="T3" fmla="*/ 44 h 443"/>
                    <a:gd name="T4" fmla="*/ 374 w 387"/>
                    <a:gd name="T5" fmla="*/ 38 h 443"/>
                    <a:gd name="T6" fmla="*/ 374 w 387"/>
                    <a:gd name="T7" fmla="*/ 22 h 443"/>
                    <a:gd name="T8" fmla="*/ 345 w 387"/>
                    <a:gd name="T9" fmla="*/ 3 h 443"/>
                    <a:gd name="T10" fmla="*/ 292 w 387"/>
                    <a:gd name="T11" fmla="*/ 8 h 443"/>
                    <a:gd name="T12" fmla="*/ 263 w 387"/>
                    <a:gd name="T13" fmla="*/ 16 h 443"/>
                    <a:gd name="T14" fmla="*/ 245 w 387"/>
                    <a:gd name="T15" fmla="*/ 25 h 443"/>
                    <a:gd name="T16" fmla="*/ 234 w 387"/>
                    <a:gd name="T17" fmla="*/ 38 h 443"/>
                    <a:gd name="T18" fmla="*/ 216 w 387"/>
                    <a:gd name="T19" fmla="*/ 33 h 443"/>
                    <a:gd name="T20" fmla="*/ 199 w 387"/>
                    <a:gd name="T21" fmla="*/ 49 h 443"/>
                    <a:gd name="T22" fmla="*/ 181 w 387"/>
                    <a:gd name="T23" fmla="*/ 57 h 443"/>
                    <a:gd name="T24" fmla="*/ 169 w 387"/>
                    <a:gd name="T25" fmla="*/ 82 h 443"/>
                    <a:gd name="T26" fmla="*/ 134 w 387"/>
                    <a:gd name="T27" fmla="*/ 160 h 443"/>
                    <a:gd name="T28" fmla="*/ 128 w 387"/>
                    <a:gd name="T29" fmla="*/ 179 h 443"/>
                    <a:gd name="T30" fmla="*/ 117 w 387"/>
                    <a:gd name="T31" fmla="*/ 198 h 443"/>
                    <a:gd name="T32" fmla="*/ 105 w 387"/>
                    <a:gd name="T33" fmla="*/ 220 h 443"/>
                    <a:gd name="T34" fmla="*/ 93 w 387"/>
                    <a:gd name="T35" fmla="*/ 239 h 443"/>
                    <a:gd name="T36" fmla="*/ 35 w 387"/>
                    <a:gd name="T37" fmla="*/ 288 h 443"/>
                    <a:gd name="T38" fmla="*/ 11 w 387"/>
                    <a:gd name="T39" fmla="*/ 312 h 443"/>
                    <a:gd name="T40" fmla="*/ 0 w 387"/>
                    <a:gd name="T41" fmla="*/ 334 h 443"/>
                    <a:gd name="T42" fmla="*/ 5 w 387"/>
                    <a:gd name="T43" fmla="*/ 361 h 443"/>
                    <a:gd name="T44" fmla="*/ 5 w 387"/>
                    <a:gd name="T45" fmla="*/ 372 h 443"/>
                    <a:gd name="T46" fmla="*/ 5 w 387"/>
                    <a:gd name="T47" fmla="*/ 382 h 443"/>
                    <a:gd name="T48" fmla="*/ 0 w 387"/>
                    <a:gd name="T49" fmla="*/ 409 h 443"/>
                    <a:gd name="T50" fmla="*/ 17 w 387"/>
                    <a:gd name="T51" fmla="*/ 437 h 443"/>
                    <a:gd name="T52" fmla="*/ 46 w 387"/>
                    <a:gd name="T53" fmla="*/ 437 h 443"/>
                    <a:gd name="T54" fmla="*/ 58 w 387"/>
                    <a:gd name="T55" fmla="*/ 418 h 443"/>
                    <a:gd name="T56" fmla="*/ 64 w 387"/>
                    <a:gd name="T57" fmla="*/ 399 h 443"/>
                    <a:gd name="T58" fmla="*/ 81 w 387"/>
                    <a:gd name="T59" fmla="*/ 391 h 443"/>
                    <a:gd name="T60" fmla="*/ 87 w 387"/>
                    <a:gd name="T61" fmla="*/ 369 h 443"/>
                    <a:gd name="T62" fmla="*/ 93 w 387"/>
                    <a:gd name="T63" fmla="*/ 382 h 443"/>
                    <a:gd name="T64" fmla="*/ 111 w 387"/>
                    <a:gd name="T65" fmla="*/ 369 h 443"/>
                    <a:gd name="T66" fmla="*/ 117 w 387"/>
                    <a:gd name="T67" fmla="*/ 344 h 443"/>
                    <a:gd name="T68" fmla="*/ 117 w 387"/>
                    <a:gd name="T69" fmla="*/ 320 h 443"/>
                    <a:gd name="T70" fmla="*/ 117 w 387"/>
                    <a:gd name="T71" fmla="*/ 277 h 443"/>
                    <a:gd name="T72" fmla="*/ 134 w 387"/>
                    <a:gd name="T73" fmla="*/ 228 h 443"/>
                    <a:gd name="T74" fmla="*/ 158 w 387"/>
                    <a:gd name="T75" fmla="*/ 195 h 443"/>
                    <a:gd name="T76" fmla="*/ 175 w 387"/>
                    <a:gd name="T77" fmla="*/ 174 h 443"/>
                    <a:gd name="T78" fmla="*/ 187 w 387"/>
                    <a:gd name="T79" fmla="*/ 141 h 443"/>
                    <a:gd name="T80" fmla="*/ 187 w 387"/>
                    <a:gd name="T81" fmla="*/ 125 h 443"/>
                    <a:gd name="T82" fmla="*/ 234 w 387"/>
                    <a:gd name="T83" fmla="*/ 79 h 443"/>
                    <a:gd name="T84" fmla="*/ 269 w 387"/>
                    <a:gd name="T85" fmla="*/ 68 h 443"/>
                    <a:gd name="T86" fmla="*/ 304 w 387"/>
                    <a:gd name="T87" fmla="*/ 76 h 443"/>
                    <a:gd name="T88" fmla="*/ 316 w 387"/>
                    <a:gd name="T89" fmla="*/ 63 h 443"/>
                    <a:gd name="T90" fmla="*/ 322 w 387"/>
                    <a:gd name="T91" fmla="*/ 52 h 443"/>
                    <a:gd name="T92" fmla="*/ 374 w 387"/>
                    <a:gd name="T93" fmla="*/ 63 h 443"/>
                    <a:gd name="T94" fmla="*/ 374 w 387"/>
                    <a:gd name="T95" fmla="*/ 54 h 44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7"/>
                    <a:gd name="T145" fmla="*/ 0 h 443"/>
                    <a:gd name="T146" fmla="*/ 387 w 387"/>
                    <a:gd name="T147" fmla="*/ 443 h 44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7" h="443">
                      <a:moveTo>
                        <a:pt x="374" y="54"/>
                      </a:moveTo>
                      <a:lnTo>
                        <a:pt x="363" y="52"/>
                      </a:lnTo>
                      <a:lnTo>
                        <a:pt x="351" y="46"/>
                      </a:lnTo>
                      <a:lnTo>
                        <a:pt x="345" y="44"/>
                      </a:lnTo>
                      <a:lnTo>
                        <a:pt x="363" y="44"/>
                      </a:lnTo>
                      <a:lnTo>
                        <a:pt x="357" y="44"/>
                      </a:lnTo>
                      <a:lnTo>
                        <a:pt x="363" y="44"/>
                      </a:lnTo>
                      <a:lnTo>
                        <a:pt x="368" y="44"/>
                      </a:lnTo>
                      <a:lnTo>
                        <a:pt x="374" y="38"/>
                      </a:lnTo>
                      <a:lnTo>
                        <a:pt x="374" y="33"/>
                      </a:lnTo>
                      <a:lnTo>
                        <a:pt x="374" y="25"/>
                      </a:lnTo>
                      <a:lnTo>
                        <a:pt x="374" y="22"/>
                      </a:lnTo>
                      <a:lnTo>
                        <a:pt x="363" y="19"/>
                      </a:lnTo>
                      <a:lnTo>
                        <a:pt x="357" y="8"/>
                      </a:lnTo>
                      <a:lnTo>
                        <a:pt x="345" y="3"/>
                      </a:lnTo>
                      <a:lnTo>
                        <a:pt x="327" y="6"/>
                      </a:lnTo>
                      <a:lnTo>
                        <a:pt x="298" y="0"/>
                      </a:lnTo>
                      <a:lnTo>
                        <a:pt x="292" y="8"/>
                      </a:lnTo>
                      <a:lnTo>
                        <a:pt x="281" y="14"/>
                      </a:lnTo>
                      <a:lnTo>
                        <a:pt x="269" y="16"/>
                      </a:lnTo>
                      <a:lnTo>
                        <a:pt x="263" y="16"/>
                      </a:lnTo>
                      <a:lnTo>
                        <a:pt x="251" y="19"/>
                      </a:lnTo>
                      <a:lnTo>
                        <a:pt x="245" y="22"/>
                      </a:lnTo>
                      <a:lnTo>
                        <a:pt x="245" y="25"/>
                      </a:lnTo>
                      <a:lnTo>
                        <a:pt x="245" y="30"/>
                      </a:lnTo>
                      <a:lnTo>
                        <a:pt x="240" y="35"/>
                      </a:lnTo>
                      <a:lnTo>
                        <a:pt x="234" y="38"/>
                      </a:lnTo>
                      <a:lnTo>
                        <a:pt x="222" y="38"/>
                      </a:lnTo>
                      <a:lnTo>
                        <a:pt x="216" y="35"/>
                      </a:lnTo>
                      <a:lnTo>
                        <a:pt x="216" y="33"/>
                      </a:lnTo>
                      <a:lnTo>
                        <a:pt x="210" y="35"/>
                      </a:lnTo>
                      <a:lnTo>
                        <a:pt x="204" y="41"/>
                      </a:lnTo>
                      <a:lnTo>
                        <a:pt x="199" y="49"/>
                      </a:lnTo>
                      <a:lnTo>
                        <a:pt x="199" y="52"/>
                      </a:lnTo>
                      <a:lnTo>
                        <a:pt x="187" y="57"/>
                      </a:lnTo>
                      <a:lnTo>
                        <a:pt x="181" y="57"/>
                      </a:lnTo>
                      <a:lnTo>
                        <a:pt x="175" y="60"/>
                      </a:lnTo>
                      <a:lnTo>
                        <a:pt x="169" y="71"/>
                      </a:lnTo>
                      <a:lnTo>
                        <a:pt x="169" y="82"/>
                      </a:lnTo>
                      <a:lnTo>
                        <a:pt x="169" y="87"/>
                      </a:lnTo>
                      <a:lnTo>
                        <a:pt x="158" y="122"/>
                      </a:lnTo>
                      <a:lnTo>
                        <a:pt x="134" y="160"/>
                      </a:lnTo>
                      <a:lnTo>
                        <a:pt x="134" y="163"/>
                      </a:lnTo>
                      <a:lnTo>
                        <a:pt x="134" y="166"/>
                      </a:lnTo>
                      <a:lnTo>
                        <a:pt x="128" y="179"/>
                      </a:lnTo>
                      <a:lnTo>
                        <a:pt x="122" y="190"/>
                      </a:lnTo>
                      <a:lnTo>
                        <a:pt x="117" y="195"/>
                      </a:lnTo>
                      <a:lnTo>
                        <a:pt x="117" y="198"/>
                      </a:lnTo>
                      <a:lnTo>
                        <a:pt x="117" y="201"/>
                      </a:lnTo>
                      <a:lnTo>
                        <a:pt x="111" y="206"/>
                      </a:lnTo>
                      <a:lnTo>
                        <a:pt x="105" y="220"/>
                      </a:lnTo>
                      <a:lnTo>
                        <a:pt x="99" y="233"/>
                      </a:lnTo>
                      <a:lnTo>
                        <a:pt x="93" y="236"/>
                      </a:lnTo>
                      <a:lnTo>
                        <a:pt x="93" y="239"/>
                      </a:lnTo>
                      <a:lnTo>
                        <a:pt x="81" y="247"/>
                      </a:lnTo>
                      <a:lnTo>
                        <a:pt x="58" y="271"/>
                      </a:lnTo>
                      <a:lnTo>
                        <a:pt x="35" y="288"/>
                      </a:lnTo>
                      <a:lnTo>
                        <a:pt x="23" y="301"/>
                      </a:lnTo>
                      <a:lnTo>
                        <a:pt x="17" y="304"/>
                      </a:lnTo>
                      <a:lnTo>
                        <a:pt x="11" y="312"/>
                      </a:lnTo>
                      <a:lnTo>
                        <a:pt x="11" y="317"/>
                      </a:lnTo>
                      <a:lnTo>
                        <a:pt x="5" y="323"/>
                      </a:lnTo>
                      <a:lnTo>
                        <a:pt x="0" y="334"/>
                      </a:lnTo>
                      <a:lnTo>
                        <a:pt x="0" y="347"/>
                      </a:lnTo>
                      <a:lnTo>
                        <a:pt x="0" y="355"/>
                      </a:lnTo>
                      <a:lnTo>
                        <a:pt x="5" y="361"/>
                      </a:lnTo>
                      <a:lnTo>
                        <a:pt x="11" y="366"/>
                      </a:lnTo>
                      <a:lnTo>
                        <a:pt x="11" y="369"/>
                      </a:lnTo>
                      <a:lnTo>
                        <a:pt x="5" y="372"/>
                      </a:lnTo>
                      <a:lnTo>
                        <a:pt x="5" y="377"/>
                      </a:lnTo>
                      <a:lnTo>
                        <a:pt x="5" y="380"/>
                      </a:lnTo>
                      <a:lnTo>
                        <a:pt x="5" y="382"/>
                      </a:lnTo>
                      <a:lnTo>
                        <a:pt x="0" y="393"/>
                      </a:lnTo>
                      <a:lnTo>
                        <a:pt x="0" y="401"/>
                      </a:lnTo>
                      <a:lnTo>
                        <a:pt x="0" y="409"/>
                      </a:lnTo>
                      <a:lnTo>
                        <a:pt x="0" y="412"/>
                      </a:lnTo>
                      <a:lnTo>
                        <a:pt x="5" y="426"/>
                      </a:lnTo>
                      <a:lnTo>
                        <a:pt x="17" y="437"/>
                      </a:lnTo>
                      <a:lnTo>
                        <a:pt x="23" y="439"/>
                      </a:lnTo>
                      <a:lnTo>
                        <a:pt x="29" y="442"/>
                      </a:lnTo>
                      <a:lnTo>
                        <a:pt x="46" y="437"/>
                      </a:lnTo>
                      <a:lnTo>
                        <a:pt x="52" y="428"/>
                      </a:lnTo>
                      <a:lnTo>
                        <a:pt x="58" y="420"/>
                      </a:lnTo>
                      <a:lnTo>
                        <a:pt x="58" y="418"/>
                      </a:lnTo>
                      <a:lnTo>
                        <a:pt x="58" y="409"/>
                      </a:lnTo>
                      <a:lnTo>
                        <a:pt x="64" y="404"/>
                      </a:lnTo>
                      <a:lnTo>
                        <a:pt x="64" y="399"/>
                      </a:lnTo>
                      <a:lnTo>
                        <a:pt x="70" y="396"/>
                      </a:lnTo>
                      <a:lnTo>
                        <a:pt x="76" y="393"/>
                      </a:lnTo>
                      <a:lnTo>
                        <a:pt x="81" y="391"/>
                      </a:lnTo>
                      <a:lnTo>
                        <a:pt x="81" y="388"/>
                      </a:lnTo>
                      <a:lnTo>
                        <a:pt x="87" y="377"/>
                      </a:lnTo>
                      <a:lnTo>
                        <a:pt x="87" y="369"/>
                      </a:lnTo>
                      <a:lnTo>
                        <a:pt x="87" y="366"/>
                      </a:lnTo>
                      <a:lnTo>
                        <a:pt x="87" y="363"/>
                      </a:lnTo>
                      <a:lnTo>
                        <a:pt x="93" y="382"/>
                      </a:lnTo>
                      <a:lnTo>
                        <a:pt x="99" y="382"/>
                      </a:lnTo>
                      <a:lnTo>
                        <a:pt x="105" y="377"/>
                      </a:lnTo>
                      <a:lnTo>
                        <a:pt x="111" y="369"/>
                      </a:lnTo>
                      <a:lnTo>
                        <a:pt x="117" y="358"/>
                      </a:lnTo>
                      <a:lnTo>
                        <a:pt x="117" y="347"/>
                      </a:lnTo>
                      <a:lnTo>
                        <a:pt x="117" y="344"/>
                      </a:lnTo>
                      <a:lnTo>
                        <a:pt x="117" y="339"/>
                      </a:lnTo>
                      <a:lnTo>
                        <a:pt x="117" y="331"/>
                      </a:lnTo>
                      <a:lnTo>
                        <a:pt x="117" y="320"/>
                      </a:lnTo>
                      <a:lnTo>
                        <a:pt x="117" y="296"/>
                      </a:lnTo>
                      <a:lnTo>
                        <a:pt x="117" y="285"/>
                      </a:lnTo>
                      <a:lnTo>
                        <a:pt x="117" y="277"/>
                      </a:lnTo>
                      <a:lnTo>
                        <a:pt x="111" y="271"/>
                      </a:lnTo>
                      <a:lnTo>
                        <a:pt x="134" y="258"/>
                      </a:lnTo>
                      <a:lnTo>
                        <a:pt x="134" y="228"/>
                      </a:lnTo>
                      <a:lnTo>
                        <a:pt x="146" y="212"/>
                      </a:lnTo>
                      <a:lnTo>
                        <a:pt x="152" y="195"/>
                      </a:lnTo>
                      <a:lnTo>
                        <a:pt x="158" y="195"/>
                      </a:lnTo>
                      <a:lnTo>
                        <a:pt x="163" y="193"/>
                      </a:lnTo>
                      <a:lnTo>
                        <a:pt x="169" y="185"/>
                      </a:lnTo>
                      <a:lnTo>
                        <a:pt x="175" y="174"/>
                      </a:lnTo>
                      <a:lnTo>
                        <a:pt x="175" y="166"/>
                      </a:lnTo>
                      <a:lnTo>
                        <a:pt x="181" y="144"/>
                      </a:lnTo>
                      <a:lnTo>
                        <a:pt x="187" y="141"/>
                      </a:lnTo>
                      <a:lnTo>
                        <a:pt x="187" y="138"/>
                      </a:lnTo>
                      <a:lnTo>
                        <a:pt x="187" y="130"/>
                      </a:lnTo>
                      <a:lnTo>
                        <a:pt x="187" y="125"/>
                      </a:lnTo>
                      <a:lnTo>
                        <a:pt x="199" y="111"/>
                      </a:lnTo>
                      <a:lnTo>
                        <a:pt x="216" y="92"/>
                      </a:lnTo>
                      <a:lnTo>
                        <a:pt x="234" y="79"/>
                      </a:lnTo>
                      <a:lnTo>
                        <a:pt x="257" y="68"/>
                      </a:lnTo>
                      <a:lnTo>
                        <a:pt x="263" y="68"/>
                      </a:lnTo>
                      <a:lnTo>
                        <a:pt x="269" y="68"/>
                      </a:lnTo>
                      <a:lnTo>
                        <a:pt x="275" y="76"/>
                      </a:lnTo>
                      <a:lnTo>
                        <a:pt x="298" y="76"/>
                      </a:lnTo>
                      <a:lnTo>
                        <a:pt x="304" y="76"/>
                      </a:lnTo>
                      <a:lnTo>
                        <a:pt x="310" y="73"/>
                      </a:lnTo>
                      <a:lnTo>
                        <a:pt x="316" y="71"/>
                      </a:lnTo>
                      <a:lnTo>
                        <a:pt x="316" y="63"/>
                      </a:lnTo>
                      <a:lnTo>
                        <a:pt x="316" y="60"/>
                      </a:lnTo>
                      <a:lnTo>
                        <a:pt x="316" y="57"/>
                      </a:lnTo>
                      <a:lnTo>
                        <a:pt x="322" y="52"/>
                      </a:lnTo>
                      <a:lnTo>
                        <a:pt x="333" y="52"/>
                      </a:lnTo>
                      <a:lnTo>
                        <a:pt x="374" y="68"/>
                      </a:lnTo>
                      <a:lnTo>
                        <a:pt x="374" y="63"/>
                      </a:lnTo>
                      <a:lnTo>
                        <a:pt x="374" y="57"/>
                      </a:lnTo>
                      <a:lnTo>
                        <a:pt x="386" y="57"/>
                      </a:lnTo>
                      <a:lnTo>
                        <a:pt x="374" y="54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66" name="Freeform 599"/>
                <p:cNvSpPr>
                  <a:spLocks/>
                </p:cNvSpPr>
                <p:nvPr/>
              </p:nvSpPr>
              <p:spPr bwMode="auto">
                <a:xfrm>
                  <a:off x="1962" y="1997"/>
                  <a:ext cx="444" cy="318"/>
                </a:xfrm>
                <a:custGeom>
                  <a:avLst/>
                  <a:gdLst>
                    <a:gd name="T0" fmla="*/ 165 w 182"/>
                    <a:gd name="T1" fmla="*/ 48 h 145"/>
                    <a:gd name="T2" fmla="*/ 150 w 182"/>
                    <a:gd name="T3" fmla="*/ 55 h 145"/>
                    <a:gd name="T4" fmla="*/ 140 w 182"/>
                    <a:gd name="T5" fmla="*/ 65 h 145"/>
                    <a:gd name="T6" fmla="*/ 140 w 182"/>
                    <a:gd name="T7" fmla="*/ 86 h 145"/>
                    <a:gd name="T8" fmla="*/ 129 w 182"/>
                    <a:gd name="T9" fmla="*/ 93 h 145"/>
                    <a:gd name="T10" fmla="*/ 108 w 182"/>
                    <a:gd name="T11" fmla="*/ 127 h 145"/>
                    <a:gd name="T12" fmla="*/ 77 w 182"/>
                    <a:gd name="T13" fmla="*/ 127 h 145"/>
                    <a:gd name="T14" fmla="*/ 67 w 182"/>
                    <a:gd name="T15" fmla="*/ 127 h 145"/>
                    <a:gd name="T16" fmla="*/ 57 w 182"/>
                    <a:gd name="T17" fmla="*/ 130 h 145"/>
                    <a:gd name="T18" fmla="*/ 46 w 182"/>
                    <a:gd name="T19" fmla="*/ 130 h 145"/>
                    <a:gd name="T20" fmla="*/ 31 w 182"/>
                    <a:gd name="T21" fmla="*/ 137 h 145"/>
                    <a:gd name="T22" fmla="*/ 26 w 182"/>
                    <a:gd name="T23" fmla="*/ 141 h 145"/>
                    <a:gd name="T24" fmla="*/ 20 w 182"/>
                    <a:gd name="T25" fmla="*/ 130 h 145"/>
                    <a:gd name="T26" fmla="*/ 20 w 182"/>
                    <a:gd name="T27" fmla="*/ 123 h 145"/>
                    <a:gd name="T28" fmla="*/ 26 w 182"/>
                    <a:gd name="T29" fmla="*/ 110 h 145"/>
                    <a:gd name="T30" fmla="*/ 26 w 182"/>
                    <a:gd name="T31" fmla="*/ 99 h 145"/>
                    <a:gd name="T32" fmla="*/ 31 w 182"/>
                    <a:gd name="T33" fmla="*/ 86 h 145"/>
                    <a:gd name="T34" fmla="*/ 31 w 182"/>
                    <a:gd name="T35" fmla="*/ 62 h 145"/>
                    <a:gd name="T36" fmla="*/ 31 w 182"/>
                    <a:gd name="T37" fmla="*/ 45 h 145"/>
                    <a:gd name="T38" fmla="*/ 41 w 182"/>
                    <a:gd name="T39" fmla="*/ 38 h 145"/>
                    <a:gd name="T40" fmla="*/ 31 w 182"/>
                    <a:gd name="T41" fmla="*/ 27 h 145"/>
                    <a:gd name="T42" fmla="*/ 10 w 182"/>
                    <a:gd name="T43" fmla="*/ 31 h 145"/>
                    <a:gd name="T44" fmla="*/ 5 w 182"/>
                    <a:gd name="T45" fmla="*/ 24 h 145"/>
                    <a:gd name="T46" fmla="*/ 0 w 182"/>
                    <a:gd name="T47" fmla="*/ 14 h 145"/>
                    <a:gd name="T48" fmla="*/ 5 w 182"/>
                    <a:gd name="T49" fmla="*/ 10 h 145"/>
                    <a:gd name="T50" fmla="*/ 26 w 182"/>
                    <a:gd name="T51" fmla="*/ 0 h 145"/>
                    <a:gd name="T52" fmla="*/ 57 w 182"/>
                    <a:gd name="T53" fmla="*/ 7 h 145"/>
                    <a:gd name="T54" fmla="*/ 77 w 182"/>
                    <a:gd name="T55" fmla="*/ 7 h 145"/>
                    <a:gd name="T56" fmla="*/ 108 w 182"/>
                    <a:gd name="T57" fmla="*/ 3 h 145"/>
                    <a:gd name="T58" fmla="*/ 114 w 182"/>
                    <a:gd name="T59" fmla="*/ 10 h 145"/>
                    <a:gd name="T60" fmla="*/ 124 w 182"/>
                    <a:gd name="T61" fmla="*/ 14 h 145"/>
                    <a:gd name="T62" fmla="*/ 129 w 182"/>
                    <a:gd name="T63" fmla="*/ 21 h 145"/>
                    <a:gd name="T64" fmla="*/ 140 w 182"/>
                    <a:gd name="T65" fmla="*/ 24 h 145"/>
                    <a:gd name="T66" fmla="*/ 155 w 182"/>
                    <a:gd name="T67" fmla="*/ 38 h 145"/>
                    <a:gd name="T68" fmla="*/ 181 w 182"/>
                    <a:gd name="T69" fmla="*/ 45 h 1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2"/>
                    <a:gd name="T106" fmla="*/ 0 h 145"/>
                    <a:gd name="T107" fmla="*/ 182 w 182"/>
                    <a:gd name="T108" fmla="*/ 145 h 1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2" h="145">
                      <a:moveTo>
                        <a:pt x="176" y="48"/>
                      </a:moveTo>
                      <a:lnTo>
                        <a:pt x="165" y="48"/>
                      </a:lnTo>
                      <a:lnTo>
                        <a:pt x="160" y="48"/>
                      </a:lnTo>
                      <a:lnTo>
                        <a:pt x="150" y="55"/>
                      </a:lnTo>
                      <a:lnTo>
                        <a:pt x="145" y="58"/>
                      </a:lnTo>
                      <a:lnTo>
                        <a:pt x="140" y="65"/>
                      </a:lnTo>
                      <a:lnTo>
                        <a:pt x="140" y="75"/>
                      </a:lnTo>
                      <a:lnTo>
                        <a:pt x="140" y="86"/>
                      </a:lnTo>
                      <a:lnTo>
                        <a:pt x="140" y="89"/>
                      </a:lnTo>
                      <a:lnTo>
                        <a:pt x="129" y="93"/>
                      </a:lnTo>
                      <a:lnTo>
                        <a:pt x="119" y="99"/>
                      </a:lnTo>
                      <a:lnTo>
                        <a:pt x="108" y="127"/>
                      </a:lnTo>
                      <a:lnTo>
                        <a:pt x="103" y="127"/>
                      </a:lnTo>
                      <a:lnTo>
                        <a:pt x="77" y="127"/>
                      </a:lnTo>
                      <a:lnTo>
                        <a:pt x="72" y="127"/>
                      </a:lnTo>
                      <a:lnTo>
                        <a:pt x="67" y="127"/>
                      </a:lnTo>
                      <a:lnTo>
                        <a:pt x="62" y="127"/>
                      </a:lnTo>
                      <a:lnTo>
                        <a:pt x="57" y="130"/>
                      </a:lnTo>
                      <a:lnTo>
                        <a:pt x="51" y="130"/>
                      </a:lnTo>
                      <a:lnTo>
                        <a:pt x="46" y="130"/>
                      </a:lnTo>
                      <a:lnTo>
                        <a:pt x="36" y="130"/>
                      </a:lnTo>
                      <a:lnTo>
                        <a:pt x="31" y="137"/>
                      </a:lnTo>
                      <a:lnTo>
                        <a:pt x="31" y="144"/>
                      </a:lnTo>
                      <a:lnTo>
                        <a:pt x="26" y="141"/>
                      </a:lnTo>
                      <a:lnTo>
                        <a:pt x="20" y="134"/>
                      </a:lnTo>
                      <a:lnTo>
                        <a:pt x="20" y="130"/>
                      </a:lnTo>
                      <a:lnTo>
                        <a:pt x="15" y="127"/>
                      </a:lnTo>
                      <a:lnTo>
                        <a:pt x="20" y="123"/>
                      </a:lnTo>
                      <a:lnTo>
                        <a:pt x="20" y="117"/>
                      </a:lnTo>
                      <a:lnTo>
                        <a:pt x="26" y="110"/>
                      </a:lnTo>
                      <a:lnTo>
                        <a:pt x="31" y="106"/>
                      </a:lnTo>
                      <a:lnTo>
                        <a:pt x="26" y="99"/>
                      </a:lnTo>
                      <a:lnTo>
                        <a:pt x="31" y="96"/>
                      </a:lnTo>
                      <a:lnTo>
                        <a:pt x="31" y="86"/>
                      </a:lnTo>
                      <a:lnTo>
                        <a:pt x="31" y="75"/>
                      </a:lnTo>
                      <a:lnTo>
                        <a:pt x="31" y="62"/>
                      </a:lnTo>
                      <a:lnTo>
                        <a:pt x="31" y="51"/>
                      </a:lnTo>
                      <a:lnTo>
                        <a:pt x="31" y="45"/>
                      </a:lnTo>
                      <a:lnTo>
                        <a:pt x="36" y="45"/>
                      </a:lnTo>
                      <a:lnTo>
                        <a:pt x="41" y="38"/>
                      </a:lnTo>
                      <a:lnTo>
                        <a:pt x="36" y="38"/>
                      </a:lnTo>
                      <a:lnTo>
                        <a:pt x="31" y="27"/>
                      </a:lnTo>
                      <a:lnTo>
                        <a:pt x="26" y="27"/>
                      </a:lnTo>
                      <a:lnTo>
                        <a:pt x="10" y="31"/>
                      </a:lnTo>
                      <a:lnTo>
                        <a:pt x="5" y="31"/>
                      </a:lnTo>
                      <a:lnTo>
                        <a:pt x="5" y="24"/>
                      </a:lnTo>
                      <a:lnTo>
                        <a:pt x="5" y="21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3"/>
                      </a:lnTo>
                      <a:lnTo>
                        <a:pt x="57" y="7"/>
                      </a:lnTo>
                      <a:lnTo>
                        <a:pt x="62" y="7"/>
                      </a:lnTo>
                      <a:lnTo>
                        <a:pt x="77" y="7"/>
                      </a:lnTo>
                      <a:lnTo>
                        <a:pt x="93" y="7"/>
                      </a:lnTo>
                      <a:lnTo>
                        <a:pt x="108" y="3"/>
                      </a:lnTo>
                      <a:lnTo>
                        <a:pt x="114" y="7"/>
                      </a:lnTo>
                      <a:lnTo>
                        <a:pt x="114" y="10"/>
                      </a:lnTo>
                      <a:lnTo>
                        <a:pt x="119" y="10"/>
                      </a:lnTo>
                      <a:lnTo>
                        <a:pt x="124" y="14"/>
                      </a:lnTo>
                      <a:lnTo>
                        <a:pt x="129" y="17"/>
                      </a:lnTo>
                      <a:lnTo>
                        <a:pt x="129" y="21"/>
                      </a:lnTo>
                      <a:lnTo>
                        <a:pt x="134" y="21"/>
                      </a:lnTo>
                      <a:lnTo>
                        <a:pt x="140" y="24"/>
                      </a:lnTo>
                      <a:lnTo>
                        <a:pt x="140" y="27"/>
                      </a:lnTo>
                      <a:lnTo>
                        <a:pt x="155" y="38"/>
                      </a:lnTo>
                      <a:lnTo>
                        <a:pt x="171" y="45"/>
                      </a:lnTo>
                      <a:lnTo>
                        <a:pt x="181" y="45"/>
                      </a:lnTo>
                      <a:lnTo>
                        <a:pt x="176" y="48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67" name="Freeform 600"/>
                <p:cNvSpPr>
                  <a:spLocks/>
                </p:cNvSpPr>
                <p:nvPr/>
              </p:nvSpPr>
              <p:spPr bwMode="auto">
                <a:xfrm>
                  <a:off x="2388" y="2170"/>
                  <a:ext cx="23" cy="26"/>
                </a:xfrm>
                <a:custGeom>
                  <a:avLst/>
                  <a:gdLst>
                    <a:gd name="T0" fmla="*/ 5 w 11"/>
                    <a:gd name="T1" fmla="*/ 0 h 11"/>
                    <a:gd name="T2" fmla="*/ 0 w 11"/>
                    <a:gd name="T3" fmla="*/ 0 h 11"/>
                    <a:gd name="T4" fmla="*/ 0 w 11"/>
                    <a:gd name="T5" fmla="*/ 3 h 11"/>
                    <a:gd name="T6" fmla="*/ 0 w 11"/>
                    <a:gd name="T7" fmla="*/ 6 h 11"/>
                    <a:gd name="T8" fmla="*/ 0 w 11"/>
                    <a:gd name="T9" fmla="*/ 10 h 11"/>
                    <a:gd name="T10" fmla="*/ 5 w 11"/>
                    <a:gd name="T11" fmla="*/ 10 h 11"/>
                    <a:gd name="T12" fmla="*/ 10 w 11"/>
                    <a:gd name="T13" fmla="*/ 10 h 11"/>
                    <a:gd name="T14" fmla="*/ 5 w 11"/>
                    <a:gd name="T15" fmla="*/ 0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11"/>
                    <a:gd name="T26" fmla="*/ 11 w 11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1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68" name="Freeform 601"/>
                <p:cNvSpPr>
                  <a:spLocks/>
                </p:cNvSpPr>
                <p:nvPr/>
              </p:nvSpPr>
              <p:spPr bwMode="auto">
                <a:xfrm>
                  <a:off x="2518" y="1903"/>
                  <a:ext cx="444" cy="360"/>
                </a:xfrm>
                <a:custGeom>
                  <a:avLst/>
                  <a:gdLst>
                    <a:gd name="T0" fmla="*/ 111 w 184"/>
                    <a:gd name="T1" fmla="*/ 17 h 164"/>
                    <a:gd name="T2" fmla="*/ 111 w 184"/>
                    <a:gd name="T3" fmla="*/ 21 h 164"/>
                    <a:gd name="T4" fmla="*/ 100 w 184"/>
                    <a:gd name="T5" fmla="*/ 27 h 164"/>
                    <a:gd name="T6" fmla="*/ 94 w 184"/>
                    <a:gd name="T7" fmla="*/ 38 h 164"/>
                    <a:gd name="T8" fmla="*/ 111 w 184"/>
                    <a:gd name="T9" fmla="*/ 55 h 164"/>
                    <a:gd name="T10" fmla="*/ 122 w 184"/>
                    <a:gd name="T11" fmla="*/ 61 h 164"/>
                    <a:gd name="T12" fmla="*/ 122 w 184"/>
                    <a:gd name="T13" fmla="*/ 68 h 164"/>
                    <a:gd name="T14" fmla="*/ 161 w 184"/>
                    <a:gd name="T15" fmla="*/ 99 h 164"/>
                    <a:gd name="T16" fmla="*/ 183 w 184"/>
                    <a:gd name="T17" fmla="*/ 132 h 164"/>
                    <a:gd name="T18" fmla="*/ 166 w 184"/>
                    <a:gd name="T19" fmla="*/ 132 h 164"/>
                    <a:gd name="T20" fmla="*/ 155 w 184"/>
                    <a:gd name="T21" fmla="*/ 132 h 164"/>
                    <a:gd name="T22" fmla="*/ 150 w 184"/>
                    <a:gd name="T23" fmla="*/ 149 h 164"/>
                    <a:gd name="T24" fmla="*/ 144 w 184"/>
                    <a:gd name="T25" fmla="*/ 163 h 164"/>
                    <a:gd name="T26" fmla="*/ 139 w 184"/>
                    <a:gd name="T27" fmla="*/ 146 h 164"/>
                    <a:gd name="T28" fmla="*/ 139 w 184"/>
                    <a:gd name="T29" fmla="*/ 143 h 164"/>
                    <a:gd name="T30" fmla="*/ 144 w 184"/>
                    <a:gd name="T31" fmla="*/ 122 h 164"/>
                    <a:gd name="T32" fmla="*/ 127 w 184"/>
                    <a:gd name="T33" fmla="*/ 116 h 164"/>
                    <a:gd name="T34" fmla="*/ 94 w 184"/>
                    <a:gd name="T35" fmla="*/ 92 h 164"/>
                    <a:gd name="T36" fmla="*/ 55 w 184"/>
                    <a:gd name="T37" fmla="*/ 61 h 164"/>
                    <a:gd name="T38" fmla="*/ 55 w 184"/>
                    <a:gd name="T39" fmla="*/ 55 h 164"/>
                    <a:gd name="T40" fmla="*/ 44 w 184"/>
                    <a:gd name="T41" fmla="*/ 44 h 164"/>
                    <a:gd name="T42" fmla="*/ 16 w 184"/>
                    <a:gd name="T43" fmla="*/ 55 h 164"/>
                    <a:gd name="T44" fmla="*/ 5 w 184"/>
                    <a:gd name="T45" fmla="*/ 41 h 164"/>
                    <a:gd name="T46" fmla="*/ 0 w 184"/>
                    <a:gd name="T47" fmla="*/ 27 h 164"/>
                    <a:gd name="T48" fmla="*/ 16 w 184"/>
                    <a:gd name="T49" fmla="*/ 27 h 164"/>
                    <a:gd name="T50" fmla="*/ 33 w 184"/>
                    <a:gd name="T51" fmla="*/ 21 h 164"/>
                    <a:gd name="T52" fmla="*/ 33 w 184"/>
                    <a:gd name="T53" fmla="*/ 17 h 164"/>
                    <a:gd name="T54" fmla="*/ 44 w 184"/>
                    <a:gd name="T55" fmla="*/ 17 h 164"/>
                    <a:gd name="T56" fmla="*/ 50 w 184"/>
                    <a:gd name="T57" fmla="*/ 14 h 164"/>
                    <a:gd name="T58" fmla="*/ 55 w 184"/>
                    <a:gd name="T59" fmla="*/ 7 h 164"/>
                    <a:gd name="T60" fmla="*/ 55 w 184"/>
                    <a:gd name="T61" fmla="*/ 14 h 164"/>
                    <a:gd name="T62" fmla="*/ 55 w 184"/>
                    <a:gd name="T63" fmla="*/ 7 h 164"/>
                    <a:gd name="T64" fmla="*/ 61 w 184"/>
                    <a:gd name="T65" fmla="*/ 4 h 164"/>
                    <a:gd name="T66" fmla="*/ 66 w 184"/>
                    <a:gd name="T67" fmla="*/ 0 h 164"/>
                    <a:gd name="T68" fmla="*/ 78 w 184"/>
                    <a:gd name="T69" fmla="*/ 0 h 164"/>
                    <a:gd name="T70" fmla="*/ 89 w 184"/>
                    <a:gd name="T71" fmla="*/ 4 h 164"/>
                    <a:gd name="T72" fmla="*/ 100 w 184"/>
                    <a:gd name="T73" fmla="*/ 10 h 164"/>
                    <a:gd name="T74" fmla="*/ 111 w 184"/>
                    <a:gd name="T75" fmla="*/ 14 h 16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84"/>
                    <a:gd name="T115" fmla="*/ 0 h 164"/>
                    <a:gd name="T116" fmla="*/ 184 w 184"/>
                    <a:gd name="T117" fmla="*/ 164 h 16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84" h="164">
                      <a:moveTo>
                        <a:pt x="111" y="14"/>
                      </a:moveTo>
                      <a:lnTo>
                        <a:pt x="111" y="17"/>
                      </a:lnTo>
                      <a:lnTo>
                        <a:pt x="105" y="21"/>
                      </a:lnTo>
                      <a:lnTo>
                        <a:pt x="111" y="21"/>
                      </a:lnTo>
                      <a:lnTo>
                        <a:pt x="111" y="27"/>
                      </a:lnTo>
                      <a:lnTo>
                        <a:pt x="100" y="27"/>
                      </a:lnTo>
                      <a:lnTo>
                        <a:pt x="89" y="34"/>
                      </a:lnTo>
                      <a:lnTo>
                        <a:pt x="94" y="38"/>
                      </a:lnTo>
                      <a:lnTo>
                        <a:pt x="100" y="44"/>
                      </a:lnTo>
                      <a:lnTo>
                        <a:pt x="111" y="55"/>
                      </a:lnTo>
                      <a:lnTo>
                        <a:pt x="122" y="58"/>
                      </a:lnTo>
                      <a:lnTo>
                        <a:pt x="122" y="61"/>
                      </a:lnTo>
                      <a:lnTo>
                        <a:pt x="122" y="65"/>
                      </a:lnTo>
                      <a:lnTo>
                        <a:pt x="122" y="68"/>
                      </a:lnTo>
                      <a:lnTo>
                        <a:pt x="127" y="71"/>
                      </a:lnTo>
                      <a:lnTo>
                        <a:pt x="161" y="99"/>
                      </a:lnTo>
                      <a:lnTo>
                        <a:pt x="172" y="112"/>
                      </a:lnTo>
                      <a:lnTo>
                        <a:pt x="183" y="132"/>
                      </a:lnTo>
                      <a:lnTo>
                        <a:pt x="177" y="139"/>
                      </a:lnTo>
                      <a:lnTo>
                        <a:pt x="166" y="132"/>
                      </a:lnTo>
                      <a:lnTo>
                        <a:pt x="161" y="132"/>
                      </a:lnTo>
                      <a:lnTo>
                        <a:pt x="155" y="132"/>
                      </a:lnTo>
                      <a:lnTo>
                        <a:pt x="161" y="146"/>
                      </a:lnTo>
                      <a:lnTo>
                        <a:pt x="150" y="149"/>
                      </a:lnTo>
                      <a:lnTo>
                        <a:pt x="150" y="156"/>
                      </a:lnTo>
                      <a:lnTo>
                        <a:pt x="144" y="163"/>
                      </a:lnTo>
                      <a:lnTo>
                        <a:pt x="139" y="156"/>
                      </a:lnTo>
                      <a:lnTo>
                        <a:pt x="139" y="146"/>
                      </a:lnTo>
                      <a:lnTo>
                        <a:pt x="133" y="143"/>
                      </a:lnTo>
                      <a:lnTo>
                        <a:pt x="139" y="143"/>
                      </a:lnTo>
                      <a:lnTo>
                        <a:pt x="144" y="143"/>
                      </a:lnTo>
                      <a:lnTo>
                        <a:pt x="144" y="122"/>
                      </a:lnTo>
                      <a:lnTo>
                        <a:pt x="133" y="119"/>
                      </a:lnTo>
                      <a:lnTo>
                        <a:pt x="127" y="116"/>
                      </a:lnTo>
                      <a:lnTo>
                        <a:pt x="105" y="102"/>
                      </a:lnTo>
                      <a:lnTo>
                        <a:pt x="94" y="92"/>
                      </a:lnTo>
                      <a:lnTo>
                        <a:pt x="89" y="82"/>
                      </a:lnTo>
                      <a:lnTo>
                        <a:pt x="55" y="61"/>
                      </a:lnTo>
                      <a:lnTo>
                        <a:pt x="55" y="58"/>
                      </a:lnTo>
                      <a:lnTo>
                        <a:pt x="55" y="55"/>
                      </a:lnTo>
                      <a:lnTo>
                        <a:pt x="50" y="48"/>
                      </a:lnTo>
                      <a:lnTo>
                        <a:pt x="44" y="44"/>
                      </a:lnTo>
                      <a:lnTo>
                        <a:pt x="22" y="55"/>
                      </a:lnTo>
                      <a:lnTo>
                        <a:pt x="16" y="55"/>
                      </a:lnTo>
                      <a:lnTo>
                        <a:pt x="16" y="48"/>
                      </a:lnTo>
                      <a:lnTo>
                        <a:pt x="5" y="41"/>
                      </a:lnTo>
                      <a:lnTo>
                        <a:pt x="5" y="38"/>
                      </a:lnTo>
                      <a:lnTo>
                        <a:pt x="0" y="27"/>
                      </a:lnTo>
                      <a:lnTo>
                        <a:pt x="11" y="27"/>
                      </a:lnTo>
                      <a:lnTo>
                        <a:pt x="16" y="27"/>
                      </a:lnTo>
                      <a:lnTo>
                        <a:pt x="22" y="27"/>
                      </a:lnTo>
                      <a:lnTo>
                        <a:pt x="33" y="21"/>
                      </a:lnTo>
                      <a:lnTo>
                        <a:pt x="33" y="14"/>
                      </a:lnTo>
                      <a:lnTo>
                        <a:pt x="33" y="17"/>
                      </a:lnTo>
                      <a:lnTo>
                        <a:pt x="39" y="21"/>
                      </a:lnTo>
                      <a:lnTo>
                        <a:pt x="44" y="17"/>
                      </a:lnTo>
                      <a:lnTo>
                        <a:pt x="44" y="14"/>
                      </a:lnTo>
                      <a:lnTo>
                        <a:pt x="50" y="14"/>
                      </a:lnTo>
                      <a:lnTo>
                        <a:pt x="50" y="10"/>
                      </a:lnTo>
                      <a:lnTo>
                        <a:pt x="55" y="7"/>
                      </a:lnTo>
                      <a:lnTo>
                        <a:pt x="55" y="10"/>
                      </a:lnTo>
                      <a:lnTo>
                        <a:pt x="55" y="14"/>
                      </a:lnTo>
                      <a:lnTo>
                        <a:pt x="55" y="10"/>
                      </a:lnTo>
                      <a:lnTo>
                        <a:pt x="55" y="7"/>
                      </a:lnTo>
                      <a:lnTo>
                        <a:pt x="55" y="4"/>
                      </a:lnTo>
                      <a:lnTo>
                        <a:pt x="61" y="4"/>
                      </a:lnTo>
                      <a:lnTo>
                        <a:pt x="61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3" y="0"/>
                      </a:lnTo>
                      <a:lnTo>
                        <a:pt x="89" y="4"/>
                      </a:lnTo>
                      <a:lnTo>
                        <a:pt x="94" y="7"/>
                      </a:lnTo>
                      <a:lnTo>
                        <a:pt x="100" y="10"/>
                      </a:lnTo>
                      <a:lnTo>
                        <a:pt x="105" y="14"/>
                      </a:lnTo>
                      <a:lnTo>
                        <a:pt x="111" y="14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69" name="Freeform 602"/>
                <p:cNvSpPr>
                  <a:spLocks/>
                </p:cNvSpPr>
                <p:nvPr/>
              </p:nvSpPr>
              <p:spPr bwMode="auto">
                <a:xfrm>
                  <a:off x="2728" y="2230"/>
                  <a:ext cx="112" cy="55"/>
                </a:xfrm>
                <a:custGeom>
                  <a:avLst/>
                  <a:gdLst>
                    <a:gd name="T0" fmla="*/ 5 w 45"/>
                    <a:gd name="T1" fmla="*/ 7 h 25"/>
                    <a:gd name="T2" fmla="*/ 0 w 45"/>
                    <a:gd name="T3" fmla="*/ 7 h 25"/>
                    <a:gd name="T4" fmla="*/ 0 w 45"/>
                    <a:gd name="T5" fmla="*/ 10 h 25"/>
                    <a:gd name="T6" fmla="*/ 22 w 45"/>
                    <a:gd name="T7" fmla="*/ 17 h 25"/>
                    <a:gd name="T8" fmla="*/ 27 w 45"/>
                    <a:gd name="T9" fmla="*/ 21 h 25"/>
                    <a:gd name="T10" fmla="*/ 27 w 45"/>
                    <a:gd name="T11" fmla="*/ 24 h 25"/>
                    <a:gd name="T12" fmla="*/ 38 w 45"/>
                    <a:gd name="T13" fmla="*/ 24 h 25"/>
                    <a:gd name="T14" fmla="*/ 44 w 45"/>
                    <a:gd name="T15" fmla="*/ 21 h 25"/>
                    <a:gd name="T16" fmla="*/ 44 w 45"/>
                    <a:gd name="T17" fmla="*/ 17 h 25"/>
                    <a:gd name="T18" fmla="*/ 38 w 45"/>
                    <a:gd name="T19" fmla="*/ 14 h 25"/>
                    <a:gd name="T20" fmla="*/ 44 w 45"/>
                    <a:gd name="T21" fmla="*/ 7 h 25"/>
                    <a:gd name="T22" fmla="*/ 44 w 45"/>
                    <a:gd name="T23" fmla="*/ 4 h 25"/>
                    <a:gd name="T24" fmla="*/ 44 w 45"/>
                    <a:gd name="T25" fmla="*/ 0 h 25"/>
                    <a:gd name="T26" fmla="*/ 38 w 45"/>
                    <a:gd name="T27" fmla="*/ 0 h 25"/>
                    <a:gd name="T28" fmla="*/ 33 w 45"/>
                    <a:gd name="T29" fmla="*/ 4 h 25"/>
                    <a:gd name="T30" fmla="*/ 27 w 45"/>
                    <a:gd name="T31" fmla="*/ 4 h 25"/>
                    <a:gd name="T32" fmla="*/ 16 w 45"/>
                    <a:gd name="T33" fmla="*/ 7 h 25"/>
                    <a:gd name="T34" fmla="*/ 11 w 45"/>
                    <a:gd name="T35" fmla="*/ 7 h 25"/>
                    <a:gd name="T36" fmla="*/ 5 w 45"/>
                    <a:gd name="T37" fmla="*/ 7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"/>
                    <a:gd name="T58" fmla="*/ 0 h 25"/>
                    <a:gd name="T59" fmla="*/ 45 w 45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" h="25">
                      <a:moveTo>
                        <a:pt x="5" y="7"/>
                      </a:move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2" y="17"/>
                      </a:lnTo>
                      <a:lnTo>
                        <a:pt x="27" y="21"/>
                      </a:lnTo>
                      <a:lnTo>
                        <a:pt x="27" y="24"/>
                      </a:lnTo>
                      <a:lnTo>
                        <a:pt x="38" y="24"/>
                      </a:lnTo>
                      <a:lnTo>
                        <a:pt x="44" y="21"/>
                      </a:lnTo>
                      <a:lnTo>
                        <a:pt x="44" y="17"/>
                      </a:lnTo>
                      <a:lnTo>
                        <a:pt x="38" y="14"/>
                      </a:lnTo>
                      <a:lnTo>
                        <a:pt x="44" y="7"/>
                      </a:lnTo>
                      <a:lnTo>
                        <a:pt x="44" y="4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3" y="4"/>
                      </a:lnTo>
                      <a:lnTo>
                        <a:pt x="27" y="4"/>
                      </a:lnTo>
                      <a:lnTo>
                        <a:pt x="16" y="7"/>
                      </a:lnTo>
                      <a:lnTo>
                        <a:pt x="11" y="7"/>
                      </a:lnTo>
                      <a:lnTo>
                        <a:pt x="5" y="7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0" name="Freeform 603"/>
                <p:cNvSpPr>
                  <a:spLocks/>
                </p:cNvSpPr>
                <p:nvPr/>
              </p:nvSpPr>
              <p:spPr bwMode="auto">
                <a:xfrm>
                  <a:off x="2583" y="2106"/>
                  <a:ext cx="54" cy="104"/>
                </a:xfrm>
                <a:custGeom>
                  <a:avLst/>
                  <a:gdLst>
                    <a:gd name="T0" fmla="*/ 22 w 23"/>
                    <a:gd name="T1" fmla="*/ 0 h 48"/>
                    <a:gd name="T2" fmla="*/ 16 w 23"/>
                    <a:gd name="T3" fmla="*/ 3 h 48"/>
                    <a:gd name="T4" fmla="*/ 6 w 23"/>
                    <a:gd name="T5" fmla="*/ 7 h 48"/>
                    <a:gd name="T6" fmla="*/ 0 w 23"/>
                    <a:gd name="T7" fmla="*/ 3 h 48"/>
                    <a:gd name="T8" fmla="*/ 0 w 23"/>
                    <a:gd name="T9" fmla="*/ 7 h 48"/>
                    <a:gd name="T10" fmla="*/ 6 w 23"/>
                    <a:gd name="T11" fmla="*/ 10 h 48"/>
                    <a:gd name="T12" fmla="*/ 6 w 23"/>
                    <a:gd name="T13" fmla="*/ 20 h 48"/>
                    <a:gd name="T14" fmla="*/ 0 w 23"/>
                    <a:gd name="T15" fmla="*/ 44 h 48"/>
                    <a:gd name="T16" fmla="*/ 6 w 23"/>
                    <a:gd name="T17" fmla="*/ 47 h 48"/>
                    <a:gd name="T18" fmla="*/ 16 w 23"/>
                    <a:gd name="T19" fmla="*/ 47 h 48"/>
                    <a:gd name="T20" fmla="*/ 16 w 23"/>
                    <a:gd name="T21" fmla="*/ 44 h 48"/>
                    <a:gd name="T22" fmla="*/ 22 w 23"/>
                    <a:gd name="T23" fmla="*/ 40 h 48"/>
                    <a:gd name="T24" fmla="*/ 22 w 23"/>
                    <a:gd name="T25" fmla="*/ 37 h 48"/>
                    <a:gd name="T26" fmla="*/ 22 w 23"/>
                    <a:gd name="T27" fmla="*/ 40 h 48"/>
                    <a:gd name="T28" fmla="*/ 22 w 23"/>
                    <a:gd name="T29" fmla="*/ 24 h 48"/>
                    <a:gd name="T30" fmla="*/ 22 w 23"/>
                    <a:gd name="T31" fmla="*/ 20 h 48"/>
                    <a:gd name="T32" fmla="*/ 22 w 23"/>
                    <a:gd name="T33" fmla="*/ 17 h 48"/>
                    <a:gd name="T34" fmla="*/ 22 w 23"/>
                    <a:gd name="T35" fmla="*/ 10 h 48"/>
                    <a:gd name="T36" fmla="*/ 22 w 23"/>
                    <a:gd name="T37" fmla="*/ 0 h 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48"/>
                    <a:gd name="T59" fmla="*/ 23 w 23"/>
                    <a:gd name="T60" fmla="*/ 48 h 4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48">
                      <a:moveTo>
                        <a:pt x="22" y="0"/>
                      </a:moveTo>
                      <a:lnTo>
                        <a:pt x="16" y="3"/>
                      </a:lnTo>
                      <a:lnTo>
                        <a:pt x="6" y="7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6" y="10"/>
                      </a:lnTo>
                      <a:lnTo>
                        <a:pt x="6" y="20"/>
                      </a:lnTo>
                      <a:lnTo>
                        <a:pt x="0" y="44"/>
                      </a:lnTo>
                      <a:lnTo>
                        <a:pt x="6" y="47"/>
                      </a:lnTo>
                      <a:lnTo>
                        <a:pt x="16" y="47"/>
                      </a:lnTo>
                      <a:lnTo>
                        <a:pt x="16" y="44"/>
                      </a:lnTo>
                      <a:lnTo>
                        <a:pt x="22" y="40"/>
                      </a:lnTo>
                      <a:lnTo>
                        <a:pt x="22" y="37"/>
                      </a:lnTo>
                      <a:lnTo>
                        <a:pt x="22" y="40"/>
                      </a:lnTo>
                      <a:lnTo>
                        <a:pt x="22" y="24"/>
                      </a:lnTo>
                      <a:lnTo>
                        <a:pt x="22" y="20"/>
                      </a:lnTo>
                      <a:lnTo>
                        <a:pt x="22" y="17"/>
                      </a:lnTo>
                      <a:lnTo>
                        <a:pt x="22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1" name="Freeform 604"/>
                <p:cNvSpPr>
                  <a:spLocks/>
                </p:cNvSpPr>
                <p:nvPr/>
              </p:nvSpPr>
              <p:spPr bwMode="auto">
                <a:xfrm>
                  <a:off x="2596" y="2027"/>
                  <a:ext cx="54" cy="75"/>
                </a:xfrm>
                <a:custGeom>
                  <a:avLst/>
                  <a:gdLst>
                    <a:gd name="T0" fmla="*/ 10 w 22"/>
                    <a:gd name="T1" fmla="*/ 4 h 34"/>
                    <a:gd name="T2" fmla="*/ 5 w 22"/>
                    <a:gd name="T3" fmla="*/ 4 h 34"/>
                    <a:gd name="T4" fmla="*/ 0 w 22"/>
                    <a:gd name="T5" fmla="*/ 10 h 34"/>
                    <a:gd name="T6" fmla="*/ 0 w 22"/>
                    <a:gd name="T7" fmla="*/ 13 h 34"/>
                    <a:gd name="T8" fmla="*/ 0 w 22"/>
                    <a:gd name="T9" fmla="*/ 17 h 34"/>
                    <a:gd name="T10" fmla="*/ 5 w 22"/>
                    <a:gd name="T11" fmla="*/ 23 h 34"/>
                    <a:gd name="T12" fmla="*/ 10 w 22"/>
                    <a:gd name="T13" fmla="*/ 26 h 34"/>
                    <a:gd name="T14" fmla="*/ 10 w 22"/>
                    <a:gd name="T15" fmla="*/ 33 h 34"/>
                    <a:gd name="T16" fmla="*/ 16 w 22"/>
                    <a:gd name="T17" fmla="*/ 30 h 34"/>
                    <a:gd name="T18" fmla="*/ 16 w 22"/>
                    <a:gd name="T19" fmla="*/ 26 h 34"/>
                    <a:gd name="T20" fmla="*/ 21 w 22"/>
                    <a:gd name="T21" fmla="*/ 23 h 34"/>
                    <a:gd name="T22" fmla="*/ 21 w 22"/>
                    <a:gd name="T23" fmla="*/ 20 h 34"/>
                    <a:gd name="T24" fmla="*/ 21 w 22"/>
                    <a:gd name="T25" fmla="*/ 13 h 34"/>
                    <a:gd name="T26" fmla="*/ 21 w 22"/>
                    <a:gd name="T27" fmla="*/ 7 h 34"/>
                    <a:gd name="T28" fmla="*/ 16 w 22"/>
                    <a:gd name="T29" fmla="*/ 4 h 34"/>
                    <a:gd name="T30" fmla="*/ 10 w 22"/>
                    <a:gd name="T31" fmla="*/ 0 h 34"/>
                    <a:gd name="T32" fmla="*/ 10 w 22"/>
                    <a:gd name="T33" fmla="*/ 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34"/>
                    <a:gd name="T53" fmla="*/ 22 w 22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34">
                      <a:moveTo>
                        <a:pt x="10" y="4"/>
                      </a:moveTo>
                      <a:lnTo>
                        <a:pt x="5" y="4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5" y="23"/>
                      </a:lnTo>
                      <a:lnTo>
                        <a:pt x="10" y="26"/>
                      </a:lnTo>
                      <a:lnTo>
                        <a:pt x="10" y="33"/>
                      </a:lnTo>
                      <a:lnTo>
                        <a:pt x="16" y="30"/>
                      </a:lnTo>
                      <a:lnTo>
                        <a:pt x="16" y="26"/>
                      </a:lnTo>
                      <a:lnTo>
                        <a:pt x="21" y="23"/>
                      </a:lnTo>
                      <a:lnTo>
                        <a:pt x="21" y="20"/>
                      </a:lnTo>
                      <a:lnTo>
                        <a:pt x="21" y="13"/>
                      </a:lnTo>
                      <a:lnTo>
                        <a:pt x="21" y="7"/>
                      </a:ln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DE0472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2" name="Freeform 605"/>
                <p:cNvSpPr>
                  <a:spLocks/>
                </p:cNvSpPr>
                <p:nvPr/>
              </p:nvSpPr>
              <p:spPr bwMode="auto">
                <a:xfrm>
                  <a:off x="2619" y="1780"/>
                  <a:ext cx="294" cy="139"/>
                </a:xfrm>
                <a:custGeom>
                  <a:avLst/>
                  <a:gdLst>
                    <a:gd name="T0" fmla="*/ 44 w 122"/>
                    <a:gd name="T1" fmla="*/ 63 h 64"/>
                    <a:gd name="T2" fmla="*/ 44 w 122"/>
                    <a:gd name="T3" fmla="*/ 60 h 64"/>
                    <a:gd name="T4" fmla="*/ 38 w 122"/>
                    <a:gd name="T5" fmla="*/ 60 h 64"/>
                    <a:gd name="T6" fmla="*/ 27 w 122"/>
                    <a:gd name="T7" fmla="*/ 60 h 64"/>
                    <a:gd name="T8" fmla="*/ 22 w 122"/>
                    <a:gd name="T9" fmla="*/ 60 h 64"/>
                    <a:gd name="T10" fmla="*/ 22 w 122"/>
                    <a:gd name="T11" fmla="*/ 63 h 64"/>
                    <a:gd name="T12" fmla="*/ 16 w 122"/>
                    <a:gd name="T13" fmla="*/ 63 h 64"/>
                    <a:gd name="T14" fmla="*/ 16 w 122"/>
                    <a:gd name="T15" fmla="*/ 60 h 64"/>
                    <a:gd name="T16" fmla="*/ 11 w 122"/>
                    <a:gd name="T17" fmla="*/ 60 h 64"/>
                    <a:gd name="T18" fmla="*/ 11 w 122"/>
                    <a:gd name="T19" fmla="*/ 54 h 64"/>
                    <a:gd name="T20" fmla="*/ 0 w 122"/>
                    <a:gd name="T21" fmla="*/ 41 h 64"/>
                    <a:gd name="T22" fmla="*/ 11 w 122"/>
                    <a:gd name="T23" fmla="*/ 41 h 64"/>
                    <a:gd name="T24" fmla="*/ 27 w 122"/>
                    <a:gd name="T25" fmla="*/ 32 h 64"/>
                    <a:gd name="T26" fmla="*/ 33 w 122"/>
                    <a:gd name="T27" fmla="*/ 35 h 64"/>
                    <a:gd name="T28" fmla="*/ 38 w 122"/>
                    <a:gd name="T29" fmla="*/ 32 h 64"/>
                    <a:gd name="T30" fmla="*/ 38 w 122"/>
                    <a:gd name="T31" fmla="*/ 28 h 64"/>
                    <a:gd name="T32" fmla="*/ 38 w 122"/>
                    <a:gd name="T33" fmla="*/ 16 h 64"/>
                    <a:gd name="T34" fmla="*/ 55 w 122"/>
                    <a:gd name="T35" fmla="*/ 10 h 64"/>
                    <a:gd name="T36" fmla="*/ 60 w 122"/>
                    <a:gd name="T37" fmla="*/ 3 h 64"/>
                    <a:gd name="T38" fmla="*/ 66 w 122"/>
                    <a:gd name="T39" fmla="*/ 0 h 64"/>
                    <a:gd name="T40" fmla="*/ 66 w 122"/>
                    <a:gd name="T41" fmla="*/ 3 h 64"/>
                    <a:gd name="T42" fmla="*/ 71 w 122"/>
                    <a:gd name="T43" fmla="*/ 3 h 64"/>
                    <a:gd name="T44" fmla="*/ 77 w 122"/>
                    <a:gd name="T45" fmla="*/ 3 h 64"/>
                    <a:gd name="T46" fmla="*/ 82 w 122"/>
                    <a:gd name="T47" fmla="*/ 3 h 64"/>
                    <a:gd name="T48" fmla="*/ 88 w 122"/>
                    <a:gd name="T49" fmla="*/ 0 h 64"/>
                    <a:gd name="T50" fmla="*/ 93 w 122"/>
                    <a:gd name="T51" fmla="*/ 0 h 64"/>
                    <a:gd name="T52" fmla="*/ 93 w 122"/>
                    <a:gd name="T53" fmla="*/ 3 h 64"/>
                    <a:gd name="T54" fmla="*/ 99 w 122"/>
                    <a:gd name="T55" fmla="*/ 6 h 64"/>
                    <a:gd name="T56" fmla="*/ 104 w 122"/>
                    <a:gd name="T57" fmla="*/ 10 h 64"/>
                    <a:gd name="T58" fmla="*/ 110 w 122"/>
                    <a:gd name="T59" fmla="*/ 10 h 64"/>
                    <a:gd name="T60" fmla="*/ 115 w 122"/>
                    <a:gd name="T61" fmla="*/ 10 h 64"/>
                    <a:gd name="T62" fmla="*/ 121 w 122"/>
                    <a:gd name="T63" fmla="*/ 16 h 64"/>
                    <a:gd name="T64" fmla="*/ 121 w 122"/>
                    <a:gd name="T65" fmla="*/ 19 h 64"/>
                    <a:gd name="T66" fmla="*/ 115 w 122"/>
                    <a:gd name="T67" fmla="*/ 22 h 64"/>
                    <a:gd name="T68" fmla="*/ 110 w 122"/>
                    <a:gd name="T69" fmla="*/ 35 h 64"/>
                    <a:gd name="T70" fmla="*/ 110 w 122"/>
                    <a:gd name="T71" fmla="*/ 38 h 64"/>
                    <a:gd name="T72" fmla="*/ 110 w 122"/>
                    <a:gd name="T73" fmla="*/ 44 h 64"/>
                    <a:gd name="T74" fmla="*/ 82 w 122"/>
                    <a:gd name="T75" fmla="*/ 47 h 64"/>
                    <a:gd name="T76" fmla="*/ 49 w 122"/>
                    <a:gd name="T77" fmla="*/ 60 h 64"/>
                    <a:gd name="T78" fmla="*/ 49 w 122"/>
                    <a:gd name="T79" fmla="*/ 63 h 64"/>
                    <a:gd name="T80" fmla="*/ 44 w 122"/>
                    <a:gd name="T81" fmla="*/ 63 h 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2"/>
                    <a:gd name="T124" fmla="*/ 0 h 64"/>
                    <a:gd name="T125" fmla="*/ 122 w 122"/>
                    <a:gd name="T126" fmla="*/ 64 h 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2" h="64">
                      <a:moveTo>
                        <a:pt x="44" y="63"/>
                      </a:moveTo>
                      <a:lnTo>
                        <a:pt x="44" y="60"/>
                      </a:lnTo>
                      <a:lnTo>
                        <a:pt x="38" y="60"/>
                      </a:lnTo>
                      <a:lnTo>
                        <a:pt x="27" y="60"/>
                      </a:lnTo>
                      <a:lnTo>
                        <a:pt x="22" y="60"/>
                      </a:lnTo>
                      <a:lnTo>
                        <a:pt x="22" y="63"/>
                      </a:lnTo>
                      <a:lnTo>
                        <a:pt x="16" y="63"/>
                      </a:lnTo>
                      <a:lnTo>
                        <a:pt x="16" y="60"/>
                      </a:lnTo>
                      <a:lnTo>
                        <a:pt x="11" y="60"/>
                      </a:lnTo>
                      <a:lnTo>
                        <a:pt x="11" y="54"/>
                      </a:lnTo>
                      <a:lnTo>
                        <a:pt x="0" y="41"/>
                      </a:lnTo>
                      <a:lnTo>
                        <a:pt x="11" y="41"/>
                      </a:lnTo>
                      <a:lnTo>
                        <a:pt x="27" y="32"/>
                      </a:lnTo>
                      <a:lnTo>
                        <a:pt x="33" y="35"/>
                      </a:lnTo>
                      <a:lnTo>
                        <a:pt x="38" y="32"/>
                      </a:lnTo>
                      <a:lnTo>
                        <a:pt x="38" y="28"/>
                      </a:lnTo>
                      <a:lnTo>
                        <a:pt x="38" y="16"/>
                      </a:lnTo>
                      <a:lnTo>
                        <a:pt x="55" y="10"/>
                      </a:lnTo>
                      <a:lnTo>
                        <a:pt x="60" y="3"/>
                      </a:lnTo>
                      <a:lnTo>
                        <a:pt x="66" y="0"/>
                      </a:lnTo>
                      <a:lnTo>
                        <a:pt x="66" y="3"/>
                      </a:lnTo>
                      <a:lnTo>
                        <a:pt x="71" y="3"/>
                      </a:lnTo>
                      <a:lnTo>
                        <a:pt x="77" y="3"/>
                      </a:lnTo>
                      <a:lnTo>
                        <a:pt x="82" y="3"/>
                      </a:lnTo>
                      <a:lnTo>
                        <a:pt x="88" y="0"/>
                      </a:lnTo>
                      <a:lnTo>
                        <a:pt x="93" y="0"/>
                      </a:lnTo>
                      <a:lnTo>
                        <a:pt x="93" y="3"/>
                      </a:lnTo>
                      <a:lnTo>
                        <a:pt x="99" y="6"/>
                      </a:lnTo>
                      <a:lnTo>
                        <a:pt x="104" y="10"/>
                      </a:lnTo>
                      <a:lnTo>
                        <a:pt x="110" y="10"/>
                      </a:lnTo>
                      <a:lnTo>
                        <a:pt x="115" y="10"/>
                      </a:lnTo>
                      <a:lnTo>
                        <a:pt x="121" y="16"/>
                      </a:lnTo>
                      <a:lnTo>
                        <a:pt x="121" y="19"/>
                      </a:lnTo>
                      <a:lnTo>
                        <a:pt x="115" y="22"/>
                      </a:lnTo>
                      <a:lnTo>
                        <a:pt x="110" y="35"/>
                      </a:lnTo>
                      <a:lnTo>
                        <a:pt x="110" y="38"/>
                      </a:lnTo>
                      <a:lnTo>
                        <a:pt x="110" y="44"/>
                      </a:lnTo>
                      <a:lnTo>
                        <a:pt x="82" y="47"/>
                      </a:lnTo>
                      <a:lnTo>
                        <a:pt x="49" y="60"/>
                      </a:lnTo>
                      <a:lnTo>
                        <a:pt x="49" y="63"/>
                      </a:lnTo>
                      <a:lnTo>
                        <a:pt x="44" y="63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3" name="Freeform 606"/>
                <p:cNvSpPr>
                  <a:spLocks/>
                </p:cNvSpPr>
                <p:nvPr/>
              </p:nvSpPr>
              <p:spPr bwMode="auto">
                <a:xfrm>
                  <a:off x="2502" y="1864"/>
                  <a:ext cx="159" cy="101"/>
                </a:xfrm>
                <a:custGeom>
                  <a:avLst/>
                  <a:gdLst>
                    <a:gd name="T0" fmla="*/ 37 w 65"/>
                    <a:gd name="T1" fmla="*/ 9 h 45"/>
                    <a:gd name="T2" fmla="*/ 21 w 65"/>
                    <a:gd name="T3" fmla="*/ 9 h 45"/>
                    <a:gd name="T4" fmla="*/ 5 w 65"/>
                    <a:gd name="T5" fmla="*/ 19 h 45"/>
                    <a:gd name="T6" fmla="*/ 0 w 65"/>
                    <a:gd name="T7" fmla="*/ 31 h 45"/>
                    <a:gd name="T8" fmla="*/ 5 w 65"/>
                    <a:gd name="T9" fmla="*/ 28 h 45"/>
                    <a:gd name="T10" fmla="*/ 5 w 65"/>
                    <a:gd name="T11" fmla="*/ 31 h 45"/>
                    <a:gd name="T12" fmla="*/ 5 w 65"/>
                    <a:gd name="T13" fmla="*/ 34 h 45"/>
                    <a:gd name="T14" fmla="*/ 5 w 65"/>
                    <a:gd name="T15" fmla="*/ 44 h 45"/>
                    <a:gd name="T16" fmla="*/ 10 w 65"/>
                    <a:gd name="T17" fmla="*/ 44 h 45"/>
                    <a:gd name="T18" fmla="*/ 16 w 65"/>
                    <a:gd name="T19" fmla="*/ 44 h 45"/>
                    <a:gd name="T20" fmla="*/ 27 w 65"/>
                    <a:gd name="T21" fmla="*/ 44 h 45"/>
                    <a:gd name="T22" fmla="*/ 37 w 65"/>
                    <a:gd name="T23" fmla="*/ 34 h 45"/>
                    <a:gd name="T24" fmla="*/ 37 w 65"/>
                    <a:gd name="T25" fmla="*/ 31 h 45"/>
                    <a:gd name="T26" fmla="*/ 43 w 65"/>
                    <a:gd name="T27" fmla="*/ 28 h 45"/>
                    <a:gd name="T28" fmla="*/ 43 w 65"/>
                    <a:gd name="T29" fmla="*/ 31 h 45"/>
                    <a:gd name="T30" fmla="*/ 43 w 65"/>
                    <a:gd name="T31" fmla="*/ 34 h 45"/>
                    <a:gd name="T32" fmla="*/ 48 w 65"/>
                    <a:gd name="T33" fmla="*/ 31 h 45"/>
                    <a:gd name="T34" fmla="*/ 53 w 65"/>
                    <a:gd name="T35" fmla="*/ 28 h 45"/>
                    <a:gd name="T36" fmla="*/ 59 w 65"/>
                    <a:gd name="T37" fmla="*/ 25 h 45"/>
                    <a:gd name="T38" fmla="*/ 59 w 65"/>
                    <a:gd name="T39" fmla="*/ 28 h 45"/>
                    <a:gd name="T40" fmla="*/ 59 w 65"/>
                    <a:gd name="T41" fmla="*/ 31 h 45"/>
                    <a:gd name="T42" fmla="*/ 64 w 65"/>
                    <a:gd name="T43" fmla="*/ 31 h 45"/>
                    <a:gd name="T44" fmla="*/ 64 w 65"/>
                    <a:gd name="T45" fmla="*/ 28 h 45"/>
                    <a:gd name="T46" fmla="*/ 64 w 65"/>
                    <a:gd name="T47" fmla="*/ 25 h 45"/>
                    <a:gd name="T48" fmla="*/ 64 w 65"/>
                    <a:gd name="T49" fmla="*/ 22 h 45"/>
                    <a:gd name="T50" fmla="*/ 59 w 65"/>
                    <a:gd name="T51" fmla="*/ 19 h 45"/>
                    <a:gd name="T52" fmla="*/ 59 w 65"/>
                    <a:gd name="T53" fmla="*/ 15 h 45"/>
                    <a:gd name="T54" fmla="*/ 48 w 65"/>
                    <a:gd name="T55" fmla="*/ 0 h 45"/>
                    <a:gd name="T56" fmla="*/ 43 w 65"/>
                    <a:gd name="T57" fmla="*/ 3 h 45"/>
                    <a:gd name="T58" fmla="*/ 37 w 65"/>
                    <a:gd name="T59" fmla="*/ 9 h 4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5"/>
                    <a:gd name="T91" fmla="*/ 0 h 45"/>
                    <a:gd name="T92" fmla="*/ 65 w 65"/>
                    <a:gd name="T93" fmla="*/ 45 h 4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5" h="45">
                      <a:moveTo>
                        <a:pt x="37" y="9"/>
                      </a:moveTo>
                      <a:lnTo>
                        <a:pt x="21" y="9"/>
                      </a:lnTo>
                      <a:lnTo>
                        <a:pt x="5" y="19"/>
                      </a:lnTo>
                      <a:lnTo>
                        <a:pt x="0" y="31"/>
                      </a:lnTo>
                      <a:lnTo>
                        <a:pt x="5" y="28"/>
                      </a:lnTo>
                      <a:lnTo>
                        <a:pt x="5" y="31"/>
                      </a:lnTo>
                      <a:lnTo>
                        <a:pt x="5" y="34"/>
                      </a:lnTo>
                      <a:lnTo>
                        <a:pt x="5" y="44"/>
                      </a:lnTo>
                      <a:lnTo>
                        <a:pt x="10" y="44"/>
                      </a:lnTo>
                      <a:lnTo>
                        <a:pt x="16" y="44"/>
                      </a:lnTo>
                      <a:lnTo>
                        <a:pt x="27" y="44"/>
                      </a:lnTo>
                      <a:lnTo>
                        <a:pt x="37" y="34"/>
                      </a:lnTo>
                      <a:lnTo>
                        <a:pt x="37" y="31"/>
                      </a:lnTo>
                      <a:lnTo>
                        <a:pt x="43" y="28"/>
                      </a:lnTo>
                      <a:lnTo>
                        <a:pt x="43" y="31"/>
                      </a:lnTo>
                      <a:lnTo>
                        <a:pt x="43" y="34"/>
                      </a:lnTo>
                      <a:lnTo>
                        <a:pt x="48" y="31"/>
                      </a:lnTo>
                      <a:lnTo>
                        <a:pt x="53" y="28"/>
                      </a:lnTo>
                      <a:lnTo>
                        <a:pt x="59" y="25"/>
                      </a:lnTo>
                      <a:lnTo>
                        <a:pt x="59" y="28"/>
                      </a:lnTo>
                      <a:lnTo>
                        <a:pt x="59" y="31"/>
                      </a:lnTo>
                      <a:lnTo>
                        <a:pt x="64" y="31"/>
                      </a:lnTo>
                      <a:lnTo>
                        <a:pt x="64" y="28"/>
                      </a:lnTo>
                      <a:lnTo>
                        <a:pt x="64" y="25"/>
                      </a:lnTo>
                      <a:lnTo>
                        <a:pt x="64" y="22"/>
                      </a:lnTo>
                      <a:lnTo>
                        <a:pt x="59" y="19"/>
                      </a:lnTo>
                      <a:lnTo>
                        <a:pt x="59" y="15"/>
                      </a:lnTo>
                      <a:lnTo>
                        <a:pt x="48" y="0"/>
                      </a:lnTo>
                      <a:lnTo>
                        <a:pt x="43" y="3"/>
                      </a:lnTo>
                      <a:lnTo>
                        <a:pt x="37" y="9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4" name="Freeform 607"/>
                <p:cNvSpPr>
                  <a:spLocks/>
                </p:cNvSpPr>
                <p:nvPr/>
              </p:nvSpPr>
              <p:spPr bwMode="auto">
                <a:xfrm>
                  <a:off x="2128" y="1679"/>
                  <a:ext cx="450" cy="423"/>
                </a:xfrm>
                <a:custGeom>
                  <a:avLst/>
                  <a:gdLst>
                    <a:gd name="T0" fmla="*/ 159 w 186"/>
                    <a:gd name="T1" fmla="*/ 124 h 194"/>
                    <a:gd name="T2" fmla="*/ 164 w 186"/>
                    <a:gd name="T3" fmla="*/ 141 h 194"/>
                    <a:gd name="T4" fmla="*/ 174 w 186"/>
                    <a:gd name="T5" fmla="*/ 154 h 194"/>
                    <a:gd name="T6" fmla="*/ 164 w 186"/>
                    <a:gd name="T7" fmla="*/ 164 h 194"/>
                    <a:gd name="T8" fmla="*/ 148 w 186"/>
                    <a:gd name="T9" fmla="*/ 164 h 194"/>
                    <a:gd name="T10" fmla="*/ 127 w 186"/>
                    <a:gd name="T11" fmla="*/ 164 h 194"/>
                    <a:gd name="T12" fmla="*/ 116 w 186"/>
                    <a:gd name="T13" fmla="*/ 177 h 194"/>
                    <a:gd name="T14" fmla="*/ 121 w 186"/>
                    <a:gd name="T15" fmla="*/ 186 h 194"/>
                    <a:gd name="T16" fmla="*/ 106 w 186"/>
                    <a:gd name="T17" fmla="*/ 193 h 194"/>
                    <a:gd name="T18" fmla="*/ 74 w 186"/>
                    <a:gd name="T19" fmla="*/ 177 h 194"/>
                    <a:gd name="T20" fmla="*/ 63 w 186"/>
                    <a:gd name="T21" fmla="*/ 167 h 194"/>
                    <a:gd name="T22" fmla="*/ 53 w 186"/>
                    <a:gd name="T23" fmla="*/ 164 h 194"/>
                    <a:gd name="T24" fmla="*/ 47 w 186"/>
                    <a:gd name="T25" fmla="*/ 157 h 194"/>
                    <a:gd name="T26" fmla="*/ 42 w 186"/>
                    <a:gd name="T27" fmla="*/ 154 h 194"/>
                    <a:gd name="T28" fmla="*/ 47 w 186"/>
                    <a:gd name="T29" fmla="*/ 98 h 194"/>
                    <a:gd name="T30" fmla="*/ 42 w 186"/>
                    <a:gd name="T31" fmla="*/ 92 h 194"/>
                    <a:gd name="T32" fmla="*/ 26 w 186"/>
                    <a:gd name="T33" fmla="*/ 72 h 194"/>
                    <a:gd name="T34" fmla="*/ 5 w 186"/>
                    <a:gd name="T35" fmla="*/ 62 h 194"/>
                    <a:gd name="T36" fmla="*/ 0 w 186"/>
                    <a:gd name="T37" fmla="*/ 56 h 194"/>
                    <a:gd name="T38" fmla="*/ 16 w 186"/>
                    <a:gd name="T39" fmla="*/ 52 h 194"/>
                    <a:gd name="T40" fmla="*/ 26 w 186"/>
                    <a:gd name="T41" fmla="*/ 39 h 194"/>
                    <a:gd name="T42" fmla="*/ 53 w 186"/>
                    <a:gd name="T43" fmla="*/ 33 h 194"/>
                    <a:gd name="T44" fmla="*/ 68 w 186"/>
                    <a:gd name="T45" fmla="*/ 26 h 194"/>
                    <a:gd name="T46" fmla="*/ 84 w 186"/>
                    <a:gd name="T47" fmla="*/ 13 h 194"/>
                    <a:gd name="T48" fmla="*/ 95 w 186"/>
                    <a:gd name="T49" fmla="*/ 10 h 194"/>
                    <a:gd name="T50" fmla="*/ 111 w 186"/>
                    <a:gd name="T51" fmla="*/ 0 h 194"/>
                    <a:gd name="T52" fmla="*/ 121 w 186"/>
                    <a:gd name="T53" fmla="*/ 6 h 194"/>
                    <a:gd name="T54" fmla="*/ 127 w 186"/>
                    <a:gd name="T55" fmla="*/ 13 h 194"/>
                    <a:gd name="T56" fmla="*/ 127 w 186"/>
                    <a:gd name="T57" fmla="*/ 23 h 194"/>
                    <a:gd name="T58" fmla="*/ 137 w 186"/>
                    <a:gd name="T59" fmla="*/ 33 h 194"/>
                    <a:gd name="T60" fmla="*/ 143 w 186"/>
                    <a:gd name="T61" fmla="*/ 46 h 194"/>
                    <a:gd name="T62" fmla="*/ 148 w 186"/>
                    <a:gd name="T63" fmla="*/ 52 h 194"/>
                    <a:gd name="T64" fmla="*/ 159 w 186"/>
                    <a:gd name="T65" fmla="*/ 56 h 194"/>
                    <a:gd name="T66" fmla="*/ 169 w 186"/>
                    <a:gd name="T67" fmla="*/ 62 h 194"/>
                    <a:gd name="T68" fmla="*/ 185 w 186"/>
                    <a:gd name="T69" fmla="*/ 65 h 194"/>
                    <a:gd name="T70" fmla="*/ 185 w 186"/>
                    <a:gd name="T71" fmla="*/ 75 h 194"/>
                    <a:gd name="T72" fmla="*/ 174 w 186"/>
                    <a:gd name="T73" fmla="*/ 95 h 194"/>
                    <a:gd name="T74" fmla="*/ 159 w 186"/>
                    <a:gd name="T75" fmla="*/ 118 h 194"/>
                    <a:gd name="T76" fmla="*/ 159 w 186"/>
                    <a:gd name="T77" fmla="*/ 118 h 19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6"/>
                    <a:gd name="T118" fmla="*/ 0 h 194"/>
                    <a:gd name="T119" fmla="*/ 186 w 186"/>
                    <a:gd name="T120" fmla="*/ 194 h 19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6" h="194">
                      <a:moveTo>
                        <a:pt x="159" y="121"/>
                      </a:moveTo>
                      <a:lnTo>
                        <a:pt x="159" y="124"/>
                      </a:lnTo>
                      <a:lnTo>
                        <a:pt x="159" y="137"/>
                      </a:lnTo>
                      <a:lnTo>
                        <a:pt x="164" y="141"/>
                      </a:lnTo>
                      <a:lnTo>
                        <a:pt x="169" y="144"/>
                      </a:lnTo>
                      <a:lnTo>
                        <a:pt x="174" y="154"/>
                      </a:lnTo>
                      <a:lnTo>
                        <a:pt x="174" y="157"/>
                      </a:lnTo>
                      <a:lnTo>
                        <a:pt x="164" y="164"/>
                      </a:lnTo>
                      <a:lnTo>
                        <a:pt x="159" y="164"/>
                      </a:lnTo>
                      <a:lnTo>
                        <a:pt x="148" y="164"/>
                      </a:lnTo>
                      <a:lnTo>
                        <a:pt x="137" y="164"/>
                      </a:lnTo>
                      <a:lnTo>
                        <a:pt x="127" y="164"/>
                      </a:lnTo>
                      <a:lnTo>
                        <a:pt x="121" y="167"/>
                      </a:lnTo>
                      <a:lnTo>
                        <a:pt x="116" y="177"/>
                      </a:lnTo>
                      <a:lnTo>
                        <a:pt x="121" y="177"/>
                      </a:lnTo>
                      <a:lnTo>
                        <a:pt x="121" y="186"/>
                      </a:lnTo>
                      <a:lnTo>
                        <a:pt x="111" y="193"/>
                      </a:lnTo>
                      <a:lnTo>
                        <a:pt x="106" y="193"/>
                      </a:lnTo>
                      <a:lnTo>
                        <a:pt x="84" y="186"/>
                      </a:lnTo>
                      <a:lnTo>
                        <a:pt x="74" y="177"/>
                      </a:lnTo>
                      <a:lnTo>
                        <a:pt x="68" y="170"/>
                      </a:lnTo>
                      <a:lnTo>
                        <a:pt x="63" y="167"/>
                      </a:lnTo>
                      <a:lnTo>
                        <a:pt x="58" y="167"/>
                      </a:lnTo>
                      <a:lnTo>
                        <a:pt x="53" y="164"/>
                      </a:lnTo>
                      <a:lnTo>
                        <a:pt x="47" y="160"/>
                      </a:lnTo>
                      <a:lnTo>
                        <a:pt x="47" y="157"/>
                      </a:lnTo>
                      <a:lnTo>
                        <a:pt x="47" y="154"/>
                      </a:lnTo>
                      <a:lnTo>
                        <a:pt x="42" y="154"/>
                      </a:lnTo>
                      <a:lnTo>
                        <a:pt x="47" y="150"/>
                      </a:lnTo>
                      <a:lnTo>
                        <a:pt x="47" y="98"/>
                      </a:lnTo>
                      <a:lnTo>
                        <a:pt x="47" y="95"/>
                      </a:lnTo>
                      <a:lnTo>
                        <a:pt x="42" y="92"/>
                      </a:lnTo>
                      <a:lnTo>
                        <a:pt x="37" y="78"/>
                      </a:lnTo>
                      <a:lnTo>
                        <a:pt x="26" y="72"/>
                      </a:lnTo>
                      <a:lnTo>
                        <a:pt x="26" y="69"/>
                      </a:lnTo>
                      <a:lnTo>
                        <a:pt x="5" y="62"/>
                      </a:lnTo>
                      <a:lnTo>
                        <a:pt x="0" y="59"/>
                      </a:lnTo>
                      <a:lnTo>
                        <a:pt x="0" y="56"/>
                      </a:lnTo>
                      <a:lnTo>
                        <a:pt x="5" y="49"/>
                      </a:lnTo>
                      <a:lnTo>
                        <a:pt x="16" y="52"/>
                      </a:lnTo>
                      <a:lnTo>
                        <a:pt x="16" y="39"/>
                      </a:lnTo>
                      <a:lnTo>
                        <a:pt x="26" y="39"/>
                      </a:lnTo>
                      <a:lnTo>
                        <a:pt x="31" y="39"/>
                      </a:lnTo>
                      <a:lnTo>
                        <a:pt x="53" y="33"/>
                      </a:lnTo>
                      <a:lnTo>
                        <a:pt x="58" y="29"/>
                      </a:lnTo>
                      <a:lnTo>
                        <a:pt x="68" y="26"/>
                      </a:lnTo>
                      <a:lnTo>
                        <a:pt x="74" y="29"/>
                      </a:lnTo>
                      <a:lnTo>
                        <a:pt x="84" y="13"/>
                      </a:lnTo>
                      <a:lnTo>
                        <a:pt x="90" y="10"/>
                      </a:lnTo>
                      <a:lnTo>
                        <a:pt x="95" y="10"/>
                      </a:lnTo>
                      <a:lnTo>
                        <a:pt x="100" y="6"/>
                      </a:lnTo>
                      <a:lnTo>
                        <a:pt x="111" y="0"/>
                      </a:lnTo>
                      <a:lnTo>
                        <a:pt x="116" y="3"/>
                      </a:lnTo>
                      <a:lnTo>
                        <a:pt x="121" y="6"/>
                      </a:lnTo>
                      <a:lnTo>
                        <a:pt x="127" y="10"/>
                      </a:lnTo>
                      <a:lnTo>
                        <a:pt x="127" y="13"/>
                      </a:lnTo>
                      <a:lnTo>
                        <a:pt x="127" y="16"/>
                      </a:lnTo>
                      <a:lnTo>
                        <a:pt x="127" y="23"/>
                      </a:lnTo>
                      <a:lnTo>
                        <a:pt x="127" y="29"/>
                      </a:lnTo>
                      <a:lnTo>
                        <a:pt x="137" y="33"/>
                      </a:lnTo>
                      <a:lnTo>
                        <a:pt x="143" y="39"/>
                      </a:lnTo>
                      <a:lnTo>
                        <a:pt x="143" y="46"/>
                      </a:lnTo>
                      <a:lnTo>
                        <a:pt x="143" y="49"/>
                      </a:lnTo>
                      <a:lnTo>
                        <a:pt x="148" y="52"/>
                      </a:lnTo>
                      <a:lnTo>
                        <a:pt x="153" y="56"/>
                      </a:lnTo>
                      <a:lnTo>
                        <a:pt x="159" y="56"/>
                      </a:lnTo>
                      <a:lnTo>
                        <a:pt x="164" y="59"/>
                      </a:lnTo>
                      <a:lnTo>
                        <a:pt x="169" y="62"/>
                      </a:lnTo>
                      <a:lnTo>
                        <a:pt x="180" y="65"/>
                      </a:lnTo>
                      <a:lnTo>
                        <a:pt x="185" y="65"/>
                      </a:lnTo>
                      <a:lnTo>
                        <a:pt x="185" y="69"/>
                      </a:lnTo>
                      <a:lnTo>
                        <a:pt x="185" y="75"/>
                      </a:lnTo>
                      <a:lnTo>
                        <a:pt x="180" y="85"/>
                      </a:lnTo>
                      <a:lnTo>
                        <a:pt x="174" y="95"/>
                      </a:lnTo>
                      <a:lnTo>
                        <a:pt x="159" y="105"/>
                      </a:lnTo>
                      <a:lnTo>
                        <a:pt x="159" y="118"/>
                      </a:lnTo>
                      <a:lnTo>
                        <a:pt x="159" y="114"/>
                      </a:lnTo>
                      <a:lnTo>
                        <a:pt x="159" y="118"/>
                      </a:lnTo>
                      <a:lnTo>
                        <a:pt x="159" y="121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5" name="Freeform 608"/>
                <p:cNvSpPr>
                  <a:spLocks/>
                </p:cNvSpPr>
                <p:nvPr/>
              </p:nvSpPr>
              <p:spPr bwMode="auto">
                <a:xfrm>
                  <a:off x="1951" y="2057"/>
                  <a:ext cx="125" cy="220"/>
                </a:xfrm>
                <a:custGeom>
                  <a:avLst/>
                  <a:gdLst>
                    <a:gd name="T0" fmla="*/ 10 w 51"/>
                    <a:gd name="T1" fmla="*/ 4 h 100"/>
                    <a:gd name="T2" fmla="*/ 10 w 51"/>
                    <a:gd name="T3" fmla="*/ 38 h 100"/>
                    <a:gd name="T4" fmla="*/ 5 w 51"/>
                    <a:gd name="T5" fmla="*/ 55 h 100"/>
                    <a:gd name="T6" fmla="*/ 0 w 51"/>
                    <a:gd name="T7" fmla="*/ 62 h 100"/>
                    <a:gd name="T8" fmla="*/ 0 w 51"/>
                    <a:gd name="T9" fmla="*/ 65 h 100"/>
                    <a:gd name="T10" fmla="*/ 0 w 51"/>
                    <a:gd name="T11" fmla="*/ 68 h 100"/>
                    <a:gd name="T12" fmla="*/ 5 w 51"/>
                    <a:gd name="T13" fmla="*/ 72 h 100"/>
                    <a:gd name="T14" fmla="*/ 5 w 51"/>
                    <a:gd name="T15" fmla="*/ 96 h 100"/>
                    <a:gd name="T16" fmla="*/ 10 w 51"/>
                    <a:gd name="T17" fmla="*/ 99 h 100"/>
                    <a:gd name="T18" fmla="*/ 15 w 51"/>
                    <a:gd name="T19" fmla="*/ 96 h 100"/>
                    <a:gd name="T20" fmla="*/ 20 w 51"/>
                    <a:gd name="T21" fmla="*/ 96 h 100"/>
                    <a:gd name="T22" fmla="*/ 20 w 51"/>
                    <a:gd name="T23" fmla="*/ 99 h 100"/>
                    <a:gd name="T24" fmla="*/ 20 w 51"/>
                    <a:gd name="T25" fmla="*/ 96 h 100"/>
                    <a:gd name="T26" fmla="*/ 25 w 51"/>
                    <a:gd name="T27" fmla="*/ 89 h 100"/>
                    <a:gd name="T28" fmla="*/ 25 w 51"/>
                    <a:gd name="T29" fmla="*/ 82 h 100"/>
                    <a:gd name="T30" fmla="*/ 30 w 51"/>
                    <a:gd name="T31" fmla="*/ 79 h 100"/>
                    <a:gd name="T32" fmla="*/ 35 w 51"/>
                    <a:gd name="T33" fmla="*/ 79 h 100"/>
                    <a:gd name="T34" fmla="*/ 30 w 51"/>
                    <a:gd name="T35" fmla="*/ 68 h 100"/>
                    <a:gd name="T36" fmla="*/ 35 w 51"/>
                    <a:gd name="T37" fmla="*/ 65 h 100"/>
                    <a:gd name="T38" fmla="*/ 40 w 51"/>
                    <a:gd name="T39" fmla="*/ 55 h 100"/>
                    <a:gd name="T40" fmla="*/ 40 w 51"/>
                    <a:gd name="T41" fmla="*/ 48 h 100"/>
                    <a:gd name="T42" fmla="*/ 35 w 51"/>
                    <a:gd name="T43" fmla="*/ 34 h 100"/>
                    <a:gd name="T44" fmla="*/ 35 w 51"/>
                    <a:gd name="T45" fmla="*/ 24 h 100"/>
                    <a:gd name="T46" fmla="*/ 40 w 51"/>
                    <a:gd name="T47" fmla="*/ 17 h 100"/>
                    <a:gd name="T48" fmla="*/ 45 w 51"/>
                    <a:gd name="T49" fmla="*/ 14 h 100"/>
                    <a:gd name="T50" fmla="*/ 50 w 51"/>
                    <a:gd name="T51" fmla="*/ 11 h 100"/>
                    <a:gd name="T52" fmla="*/ 45 w 51"/>
                    <a:gd name="T53" fmla="*/ 7 h 100"/>
                    <a:gd name="T54" fmla="*/ 40 w 51"/>
                    <a:gd name="T55" fmla="*/ 4 h 100"/>
                    <a:gd name="T56" fmla="*/ 30 w 51"/>
                    <a:gd name="T57" fmla="*/ 0 h 100"/>
                    <a:gd name="T58" fmla="*/ 15 w 51"/>
                    <a:gd name="T59" fmla="*/ 4 h 100"/>
                    <a:gd name="T60" fmla="*/ 10 w 51"/>
                    <a:gd name="T61" fmla="*/ 4 h 1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1"/>
                    <a:gd name="T94" fmla="*/ 0 h 100"/>
                    <a:gd name="T95" fmla="*/ 51 w 51"/>
                    <a:gd name="T96" fmla="*/ 100 h 1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1" h="100">
                      <a:moveTo>
                        <a:pt x="10" y="4"/>
                      </a:moveTo>
                      <a:lnTo>
                        <a:pt x="10" y="38"/>
                      </a:lnTo>
                      <a:lnTo>
                        <a:pt x="5" y="55"/>
                      </a:lnTo>
                      <a:lnTo>
                        <a:pt x="0" y="62"/>
                      </a:lnTo>
                      <a:lnTo>
                        <a:pt x="0" y="65"/>
                      </a:lnTo>
                      <a:lnTo>
                        <a:pt x="0" y="68"/>
                      </a:lnTo>
                      <a:lnTo>
                        <a:pt x="5" y="72"/>
                      </a:lnTo>
                      <a:lnTo>
                        <a:pt x="5" y="96"/>
                      </a:lnTo>
                      <a:lnTo>
                        <a:pt x="10" y="99"/>
                      </a:lnTo>
                      <a:lnTo>
                        <a:pt x="15" y="96"/>
                      </a:lnTo>
                      <a:lnTo>
                        <a:pt x="20" y="96"/>
                      </a:lnTo>
                      <a:lnTo>
                        <a:pt x="20" y="99"/>
                      </a:lnTo>
                      <a:lnTo>
                        <a:pt x="20" y="96"/>
                      </a:lnTo>
                      <a:lnTo>
                        <a:pt x="25" y="89"/>
                      </a:lnTo>
                      <a:lnTo>
                        <a:pt x="25" y="82"/>
                      </a:lnTo>
                      <a:lnTo>
                        <a:pt x="30" y="79"/>
                      </a:lnTo>
                      <a:lnTo>
                        <a:pt x="35" y="79"/>
                      </a:lnTo>
                      <a:lnTo>
                        <a:pt x="30" y="68"/>
                      </a:lnTo>
                      <a:lnTo>
                        <a:pt x="35" y="65"/>
                      </a:lnTo>
                      <a:lnTo>
                        <a:pt x="40" y="55"/>
                      </a:lnTo>
                      <a:lnTo>
                        <a:pt x="40" y="48"/>
                      </a:lnTo>
                      <a:lnTo>
                        <a:pt x="35" y="34"/>
                      </a:lnTo>
                      <a:lnTo>
                        <a:pt x="35" y="24"/>
                      </a:lnTo>
                      <a:lnTo>
                        <a:pt x="40" y="17"/>
                      </a:lnTo>
                      <a:lnTo>
                        <a:pt x="45" y="14"/>
                      </a:lnTo>
                      <a:lnTo>
                        <a:pt x="50" y="11"/>
                      </a:lnTo>
                      <a:lnTo>
                        <a:pt x="45" y="7"/>
                      </a:lnTo>
                      <a:lnTo>
                        <a:pt x="40" y="4"/>
                      </a:lnTo>
                      <a:lnTo>
                        <a:pt x="30" y="0"/>
                      </a:lnTo>
                      <a:lnTo>
                        <a:pt x="15" y="4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6" name="Freeform 609"/>
                <p:cNvSpPr>
                  <a:spLocks/>
                </p:cNvSpPr>
                <p:nvPr/>
              </p:nvSpPr>
              <p:spPr bwMode="auto">
                <a:xfrm>
                  <a:off x="2416" y="1547"/>
                  <a:ext cx="133" cy="150"/>
                </a:xfrm>
                <a:custGeom>
                  <a:avLst/>
                  <a:gdLst>
                    <a:gd name="T0" fmla="*/ 26 w 54"/>
                    <a:gd name="T1" fmla="*/ 68 h 69"/>
                    <a:gd name="T2" fmla="*/ 21 w 54"/>
                    <a:gd name="T3" fmla="*/ 65 h 69"/>
                    <a:gd name="T4" fmla="*/ 16 w 54"/>
                    <a:gd name="T5" fmla="*/ 59 h 69"/>
                    <a:gd name="T6" fmla="*/ 0 w 54"/>
                    <a:gd name="T7" fmla="*/ 53 h 69"/>
                    <a:gd name="T8" fmla="*/ 5 w 54"/>
                    <a:gd name="T9" fmla="*/ 47 h 69"/>
                    <a:gd name="T10" fmla="*/ 5 w 54"/>
                    <a:gd name="T11" fmla="*/ 44 h 69"/>
                    <a:gd name="T12" fmla="*/ 10 w 54"/>
                    <a:gd name="T13" fmla="*/ 41 h 69"/>
                    <a:gd name="T14" fmla="*/ 16 w 54"/>
                    <a:gd name="T15" fmla="*/ 29 h 69"/>
                    <a:gd name="T16" fmla="*/ 16 w 54"/>
                    <a:gd name="T17" fmla="*/ 26 h 69"/>
                    <a:gd name="T18" fmla="*/ 21 w 54"/>
                    <a:gd name="T19" fmla="*/ 17 h 69"/>
                    <a:gd name="T20" fmla="*/ 26 w 54"/>
                    <a:gd name="T21" fmla="*/ 8 h 69"/>
                    <a:gd name="T22" fmla="*/ 37 w 54"/>
                    <a:gd name="T23" fmla="*/ 0 h 69"/>
                    <a:gd name="T24" fmla="*/ 42 w 54"/>
                    <a:gd name="T25" fmla="*/ 0 h 69"/>
                    <a:gd name="T26" fmla="*/ 47 w 54"/>
                    <a:gd name="T27" fmla="*/ 5 h 69"/>
                    <a:gd name="T28" fmla="*/ 47 w 54"/>
                    <a:gd name="T29" fmla="*/ 8 h 69"/>
                    <a:gd name="T30" fmla="*/ 53 w 54"/>
                    <a:gd name="T31" fmla="*/ 11 h 69"/>
                    <a:gd name="T32" fmla="*/ 53 w 54"/>
                    <a:gd name="T33" fmla="*/ 17 h 69"/>
                    <a:gd name="T34" fmla="*/ 47 w 54"/>
                    <a:gd name="T35" fmla="*/ 26 h 69"/>
                    <a:gd name="T36" fmla="*/ 47 w 54"/>
                    <a:gd name="T37" fmla="*/ 32 h 69"/>
                    <a:gd name="T38" fmla="*/ 47 w 54"/>
                    <a:gd name="T39" fmla="*/ 35 h 69"/>
                    <a:gd name="T40" fmla="*/ 47 w 54"/>
                    <a:gd name="T41" fmla="*/ 38 h 69"/>
                    <a:gd name="T42" fmla="*/ 47 w 54"/>
                    <a:gd name="T43" fmla="*/ 44 h 69"/>
                    <a:gd name="T44" fmla="*/ 47 w 54"/>
                    <a:gd name="T45" fmla="*/ 47 h 69"/>
                    <a:gd name="T46" fmla="*/ 42 w 54"/>
                    <a:gd name="T47" fmla="*/ 47 h 69"/>
                    <a:gd name="T48" fmla="*/ 37 w 54"/>
                    <a:gd name="T49" fmla="*/ 50 h 69"/>
                    <a:gd name="T50" fmla="*/ 37 w 54"/>
                    <a:gd name="T51" fmla="*/ 53 h 69"/>
                    <a:gd name="T52" fmla="*/ 37 w 54"/>
                    <a:gd name="T53" fmla="*/ 59 h 69"/>
                    <a:gd name="T54" fmla="*/ 26 w 54"/>
                    <a:gd name="T55" fmla="*/ 68 h 6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69"/>
                    <a:gd name="T86" fmla="*/ 54 w 54"/>
                    <a:gd name="T87" fmla="*/ 69 h 6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69">
                      <a:moveTo>
                        <a:pt x="26" y="68"/>
                      </a:moveTo>
                      <a:lnTo>
                        <a:pt x="21" y="65"/>
                      </a:lnTo>
                      <a:lnTo>
                        <a:pt x="16" y="59"/>
                      </a:lnTo>
                      <a:lnTo>
                        <a:pt x="0" y="53"/>
                      </a:lnTo>
                      <a:lnTo>
                        <a:pt x="5" y="47"/>
                      </a:lnTo>
                      <a:lnTo>
                        <a:pt x="5" y="44"/>
                      </a:lnTo>
                      <a:lnTo>
                        <a:pt x="10" y="41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21" y="17"/>
                      </a:lnTo>
                      <a:lnTo>
                        <a:pt x="26" y="8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5"/>
                      </a:lnTo>
                      <a:lnTo>
                        <a:pt x="47" y="8"/>
                      </a:lnTo>
                      <a:lnTo>
                        <a:pt x="53" y="11"/>
                      </a:lnTo>
                      <a:lnTo>
                        <a:pt x="53" y="17"/>
                      </a:lnTo>
                      <a:lnTo>
                        <a:pt x="47" y="26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7" y="38"/>
                      </a:lnTo>
                      <a:lnTo>
                        <a:pt x="47" y="44"/>
                      </a:lnTo>
                      <a:lnTo>
                        <a:pt x="47" y="47"/>
                      </a:lnTo>
                      <a:lnTo>
                        <a:pt x="42" y="47"/>
                      </a:lnTo>
                      <a:lnTo>
                        <a:pt x="37" y="50"/>
                      </a:lnTo>
                      <a:lnTo>
                        <a:pt x="37" y="53"/>
                      </a:lnTo>
                      <a:lnTo>
                        <a:pt x="37" y="59"/>
                      </a:lnTo>
                      <a:lnTo>
                        <a:pt x="26" y="68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7" name="Freeform 610"/>
                <p:cNvSpPr>
                  <a:spLocks/>
                </p:cNvSpPr>
                <p:nvPr/>
              </p:nvSpPr>
              <p:spPr bwMode="auto">
                <a:xfrm>
                  <a:off x="2398" y="1667"/>
                  <a:ext cx="102" cy="101"/>
                </a:xfrm>
                <a:custGeom>
                  <a:avLst/>
                  <a:gdLst>
                    <a:gd name="T0" fmla="*/ 10 w 43"/>
                    <a:gd name="T1" fmla="*/ 0 h 46"/>
                    <a:gd name="T2" fmla="*/ 21 w 43"/>
                    <a:gd name="T3" fmla="*/ 6 h 46"/>
                    <a:gd name="T4" fmla="*/ 26 w 43"/>
                    <a:gd name="T5" fmla="*/ 9 h 46"/>
                    <a:gd name="T6" fmla="*/ 31 w 43"/>
                    <a:gd name="T7" fmla="*/ 9 h 46"/>
                    <a:gd name="T8" fmla="*/ 36 w 43"/>
                    <a:gd name="T9" fmla="*/ 12 h 46"/>
                    <a:gd name="T10" fmla="*/ 42 w 43"/>
                    <a:gd name="T11" fmla="*/ 24 h 46"/>
                    <a:gd name="T12" fmla="*/ 42 w 43"/>
                    <a:gd name="T13" fmla="*/ 30 h 46"/>
                    <a:gd name="T14" fmla="*/ 42 w 43"/>
                    <a:gd name="T15" fmla="*/ 33 h 46"/>
                    <a:gd name="T16" fmla="*/ 36 w 43"/>
                    <a:gd name="T17" fmla="*/ 33 h 46"/>
                    <a:gd name="T18" fmla="*/ 31 w 43"/>
                    <a:gd name="T19" fmla="*/ 39 h 46"/>
                    <a:gd name="T20" fmla="*/ 31 w 43"/>
                    <a:gd name="T21" fmla="*/ 45 h 46"/>
                    <a:gd name="T22" fmla="*/ 31 w 43"/>
                    <a:gd name="T23" fmla="*/ 39 h 46"/>
                    <a:gd name="T24" fmla="*/ 26 w 43"/>
                    <a:gd name="T25" fmla="*/ 36 h 46"/>
                    <a:gd name="T26" fmla="*/ 21 w 43"/>
                    <a:gd name="T27" fmla="*/ 36 h 46"/>
                    <a:gd name="T28" fmla="*/ 15 w 43"/>
                    <a:gd name="T29" fmla="*/ 33 h 46"/>
                    <a:gd name="T30" fmla="*/ 15 w 43"/>
                    <a:gd name="T31" fmla="*/ 27 h 46"/>
                    <a:gd name="T32" fmla="*/ 15 w 43"/>
                    <a:gd name="T33" fmla="*/ 24 h 46"/>
                    <a:gd name="T34" fmla="*/ 15 w 43"/>
                    <a:gd name="T35" fmla="*/ 21 h 46"/>
                    <a:gd name="T36" fmla="*/ 0 w 43"/>
                    <a:gd name="T37" fmla="*/ 6 h 46"/>
                    <a:gd name="T38" fmla="*/ 5 w 43"/>
                    <a:gd name="T39" fmla="*/ 3 h 46"/>
                    <a:gd name="T40" fmla="*/ 10 w 43"/>
                    <a:gd name="T41" fmla="*/ 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"/>
                    <a:gd name="T64" fmla="*/ 0 h 46"/>
                    <a:gd name="T65" fmla="*/ 43 w 43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" h="46">
                      <a:moveTo>
                        <a:pt x="10" y="0"/>
                      </a:moveTo>
                      <a:lnTo>
                        <a:pt x="21" y="6"/>
                      </a:lnTo>
                      <a:lnTo>
                        <a:pt x="26" y="9"/>
                      </a:lnTo>
                      <a:lnTo>
                        <a:pt x="31" y="9"/>
                      </a:lnTo>
                      <a:lnTo>
                        <a:pt x="36" y="12"/>
                      </a:lnTo>
                      <a:lnTo>
                        <a:pt x="42" y="24"/>
                      </a:lnTo>
                      <a:lnTo>
                        <a:pt x="42" y="30"/>
                      </a:lnTo>
                      <a:lnTo>
                        <a:pt x="42" y="33"/>
                      </a:lnTo>
                      <a:lnTo>
                        <a:pt x="36" y="33"/>
                      </a:lnTo>
                      <a:lnTo>
                        <a:pt x="31" y="39"/>
                      </a:lnTo>
                      <a:lnTo>
                        <a:pt x="31" y="45"/>
                      </a:lnTo>
                      <a:lnTo>
                        <a:pt x="31" y="39"/>
                      </a:lnTo>
                      <a:lnTo>
                        <a:pt x="26" y="36"/>
                      </a:lnTo>
                      <a:lnTo>
                        <a:pt x="21" y="36"/>
                      </a:lnTo>
                      <a:lnTo>
                        <a:pt x="15" y="33"/>
                      </a:lnTo>
                      <a:lnTo>
                        <a:pt x="15" y="27"/>
                      </a:lnTo>
                      <a:lnTo>
                        <a:pt x="15" y="24"/>
                      </a:lnTo>
                      <a:lnTo>
                        <a:pt x="15" y="21"/>
                      </a:ln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8" name="Freeform 611"/>
                <p:cNvSpPr>
                  <a:spLocks/>
                </p:cNvSpPr>
                <p:nvPr/>
              </p:nvSpPr>
              <p:spPr bwMode="auto">
                <a:xfrm>
                  <a:off x="2471" y="1742"/>
                  <a:ext cx="55" cy="62"/>
                </a:xfrm>
                <a:custGeom>
                  <a:avLst/>
                  <a:gdLst>
                    <a:gd name="T0" fmla="*/ 10 w 22"/>
                    <a:gd name="T1" fmla="*/ 0 h 29"/>
                    <a:gd name="T2" fmla="*/ 5 w 22"/>
                    <a:gd name="T3" fmla="*/ 0 h 29"/>
                    <a:gd name="T4" fmla="*/ 0 w 22"/>
                    <a:gd name="T5" fmla="*/ 4 h 29"/>
                    <a:gd name="T6" fmla="*/ 0 w 22"/>
                    <a:gd name="T7" fmla="*/ 10 h 29"/>
                    <a:gd name="T8" fmla="*/ 0 w 22"/>
                    <a:gd name="T9" fmla="*/ 13 h 29"/>
                    <a:gd name="T10" fmla="*/ 0 w 22"/>
                    <a:gd name="T11" fmla="*/ 16 h 29"/>
                    <a:gd name="T12" fmla="*/ 10 w 22"/>
                    <a:gd name="T13" fmla="*/ 22 h 29"/>
                    <a:gd name="T14" fmla="*/ 21 w 22"/>
                    <a:gd name="T15" fmla="*/ 28 h 29"/>
                    <a:gd name="T16" fmla="*/ 10 w 22"/>
                    <a:gd name="T17" fmla="*/ 0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29"/>
                    <a:gd name="T29" fmla="*/ 22 w 22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29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0" y="22"/>
                      </a:lnTo>
                      <a:lnTo>
                        <a:pt x="21" y="28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79" name="Freeform 612"/>
                <p:cNvSpPr>
                  <a:spLocks/>
                </p:cNvSpPr>
                <p:nvPr/>
              </p:nvSpPr>
              <p:spPr bwMode="auto">
                <a:xfrm>
                  <a:off x="1897" y="1454"/>
                  <a:ext cx="208" cy="199"/>
                </a:xfrm>
                <a:custGeom>
                  <a:avLst/>
                  <a:gdLst>
                    <a:gd name="T0" fmla="*/ 75 w 86"/>
                    <a:gd name="T1" fmla="*/ 35 h 92"/>
                    <a:gd name="T2" fmla="*/ 70 w 86"/>
                    <a:gd name="T3" fmla="*/ 32 h 92"/>
                    <a:gd name="T4" fmla="*/ 65 w 86"/>
                    <a:gd name="T5" fmla="*/ 29 h 92"/>
                    <a:gd name="T6" fmla="*/ 65 w 86"/>
                    <a:gd name="T7" fmla="*/ 23 h 92"/>
                    <a:gd name="T8" fmla="*/ 60 w 86"/>
                    <a:gd name="T9" fmla="*/ 20 h 92"/>
                    <a:gd name="T10" fmla="*/ 60 w 86"/>
                    <a:gd name="T11" fmla="*/ 23 h 92"/>
                    <a:gd name="T12" fmla="*/ 55 w 86"/>
                    <a:gd name="T13" fmla="*/ 23 h 92"/>
                    <a:gd name="T14" fmla="*/ 45 w 86"/>
                    <a:gd name="T15" fmla="*/ 20 h 92"/>
                    <a:gd name="T16" fmla="*/ 45 w 86"/>
                    <a:gd name="T17" fmla="*/ 14 h 92"/>
                    <a:gd name="T18" fmla="*/ 50 w 86"/>
                    <a:gd name="T19" fmla="*/ 8 h 92"/>
                    <a:gd name="T20" fmla="*/ 60 w 86"/>
                    <a:gd name="T21" fmla="*/ 3 h 92"/>
                    <a:gd name="T22" fmla="*/ 45 w 86"/>
                    <a:gd name="T23" fmla="*/ 0 h 92"/>
                    <a:gd name="T24" fmla="*/ 40 w 86"/>
                    <a:gd name="T25" fmla="*/ 5 h 92"/>
                    <a:gd name="T26" fmla="*/ 35 w 86"/>
                    <a:gd name="T27" fmla="*/ 17 h 92"/>
                    <a:gd name="T28" fmla="*/ 40 w 86"/>
                    <a:gd name="T29" fmla="*/ 17 h 92"/>
                    <a:gd name="T30" fmla="*/ 40 w 86"/>
                    <a:gd name="T31" fmla="*/ 20 h 92"/>
                    <a:gd name="T32" fmla="*/ 35 w 86"/>
                    <a:gd name="T33" fmla="*/ 23 h 92"/>
                    <a:gd name="T34" fmla="*/ 25 w 86"/>
                    <a:gd name="T35" fmla="*/ 29 h 92"/>
                    <a:gd name="T36" fmla="*/ 10 w 86"/>
                    <a:gd name="T37" fmla="*/ 23 h 92"/>
                    <a:gd name="T38" fmla="*/ 5 w 86"/>
                    <a:gd name="T39" fmla="*/ 26 h 92"/>
                    <a:gd name="T40" fmla="*/ 5 w 86"/>
                    <a:gd name="T41" fmla="*/ 29 h 92"/>
                    <a:gd name="T42" fmla="*/ 0 w 86"/>
                    <a:gd name="T43" fmla="*/ 32 h 92"/>
                    <a:gd name="T44" fmla="*/ 0 w 86"/>
                    <a:gd name="T45" fmla="*/ 35 h 92"/>
                    <a:gd name="T46" fmla="*/ 5 w 86"/>
                    <a:gd name="T47" fmla="*/ 38 h 92"/>
                    <a:gd name="T48" fmla="*/ 10 w 86"/>
                    <a:gd name="T49" fmla="*/ 41 h 92"/>
                    <a:gd name="T50" fmla="*/ 15 w 86"/>
                    <a:gd name="T51" fmla="*/ 47 h 92"/>
                    <a:gd name="T52" fmla="*/ 20 w 86"/>
                    <a:gd name="T53" fmla="*/ 59 h 92"/>
                    <a:gd name="T54" fmla="*/ 20 w 86"/>
                    <a:gd name="T55" fmla="*/ 62 h 92"/>
                    <a:gd name="T56" fmla="*/ 20 w 86"/>
                    <a:gd name="T57" fmla="*/ 67 h 92"/>
                    <a:gd name="T58" fmla="*/ 20 w 86"/>
                    <a:gd name="T59" fmla="*/ 76 h 92"/>
                    <a:gd name="T60" fmla="*/ 20 w 86"/>
                    <a:gd name="T61" fmla="*/ 79 h 92"/>
                    <a:gd name="T62" fmla="*/ 20 w 86"/>
                    <a:gd name="T63" fmla="*/ 82 h 92"/>
                    <a:gd name="T64" fmla="*/ 20 w 86"/>
                    <a:gd name="T65" fmla="*/ 85 h 92"/>
                    <a:gd name="T66" fmla="*/ 20 w 86"/>
                    <a:gd name="T67" fmla="*/ 91 h 92"/>
                    <a:gd name="T68" fmla="*/ 30 w 86"/>
                    <a:gd name="T69" fmla="*/ 91 h 92"/>
                    <a:gd name="T70" fmla="*/ 35 w 86"/>
                    <a:gd name="T71" fmla="*/ 88 h 92"/>
                    <a:gd name="T72" fmla="*/ 50 w 86"/>
                    <a:gd name="T73" fmla="*/ 85 h 92"/>
                    <a:gd name="T74" fmla="*/ 65 w 86"/>
                    <a:gd name="T75" fmla="*/ 79 h 92"/>
                    <a:gd name="T76" fmla="*/ 75 w 86"/>
                    <a:gd name="T77" fmla="*/ 73 h 92"/>
                    <a:gd name="T78" fmla="*/ 85 w 86"/>
                    <a:gd name="T79" fmla="*/ 62 h 92"/>
                    <a:gd name="T80" fmla="*/ 85 w 86"/>
                    <a:gd name="T81" fmla="*/ 56 h 92"/>
                    <a:gd name="T82" fmla="*/ 85 w 86"/>
                    <a:gd name="T83" fmla="*/ 50 h 92"/>
                    <a:gd name="T84" fmla="*/ 80 w 86"/>
                    <a:gd name="T85" fmla="*/ 44 h 92"/>
                    <a:gd name="T86" fmla="*/ 75 w 86"/>
                    <a:gd name="T87" fmla="*/ 38 h 92"/>
                    <a:gd name="T88" fmla="*/ 75 w 86"/>
                    <a:gd name="T89" fmla="*/ 35 h 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6"/>
                    <a:gd name="T136" fmla="*/ 0 h 92"/>
                    <a:gd name="T137" fmla="*/ 86 w 86"/>
                    <a:gd name="T138" fmla="*/ 92 h 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6" h="92">
                      <a:moveTo>
                        <a:pt x="75" y="35"/>
                      </a:moveTo>
                      <a:lnTo>
                        <a:pt x="70" y="32"/>
                      </a:lnTo>
                      <a:lnTo>
                        <a:pt x="65" y="29"/>
                      </a:lnTo>
                      <a:lnTo>
                        <a:pt x="65" y="23"/>
                      </a:lnTo>
                      <a:lnTo>
                        <a:pt x="60" y="20"/>
                      </a:lnTo>
                      <a:lnTo>
                        <a:pt x="60" y="23"/>
                      </a:lnTo>
                      <a:lnTo>
                        <a:pt x="55" y="23"/>
                      </a:lnTo>
                      <a:lnTo>
                        <a:pt x="45" y="20"/>
                      </a:lnTo>
                      <a:lnTo>
                        <a:pt x="45" y="14"/>
                      </a:lnTo>
                      <a:lnTo>
                        <a:pt x="50" y="8"/>
                      </a:lnTo>
                      <a:lnTo>
                        <a:pt x="60" y="3"/>
                      </a:lnTo>
                      <a:lnTo>
                        <a:pt x="45" y="0"/>
                      </a:lnTo>
                      <a:lnTo>
                        <a:pt x="40" y="5"/>
                      </a:lnTo>
                      <a:lnTo>
                        <a:pt x="35" y="17"/>
                      </a:lnTo>
                      <a:lnTo>
                        <a:pt x="40" y="17"/>
                      </a:lnTo>
                      <a:lnTo>
                        <a:pt x="40" y="20"/>
                      </a:lnTo>
                      <a:lnTo>
                        <a:pt x="35" y="23"/>
                      </a:lnTo>
                      <a:lnTo>
                        <a:pt x="25" y="29"/>
                      </a:lnTo>
                      <a:lnTo>
                        <a:pt x="10" y="23"/>
                      </a:lnTo>
                      <a:lnTo>
                        <a:pt x="5" y="26"/>
                      </a:lnTo>
                      <a:lnTo>
                        <a:pt x="5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5" y="38"/>
                      </a:lnTo>
                      <a:lnTo>
                        <a:pt x="10" y="41"/>
                      </a:lnTo>
                      <a:lnTo>
                        <a:pt x="15" y="47"/>
                      </a:lnTo>
                      <a:lnTo>
                        <a:pt x="20" y="59"/>
                      </a:lnTo>
                      <a:lnTo>
                        <a:pt x="20" y="62"/>
                      </a:lnTo>
                      <a:lnTo>
                        <a:pt x="20" y="67"/>
                      </a:lnTo>
                      <a:lnTo>
                        <a:pt x="20" y="76"/>
                      </a:lnTo>
                      <a:lnTo>
                        <a:pt x="20" y="79"/>
                      </a:lnTo>
                      <a:lnTo>
                        <a:pt x="20" y="82"/>
                      </a:lnTo>
                      <a:lnTo>
                        <a:pt x="20" y="85"/>
                      </a:lnTo>
                      <a:lnTo>
                        <a:pt x="20" y="91"/>
                      </a:lnTo>
                      <a:lnTo>
                        <a:pt x="30" y="91"/>
                      </a:lnTo>
                      <a:lnTo>
                        <a:pt x="35" y="88"/>
                      </a:lnTo>
                      <a:lnTo>
                        <a:pt x="50" y="85"/>
                      </a:lnTo>
                      <a:lnTo>
                        <a:pt x="65" y="79"/>
                      </a:lnTo>
                      <a:lnTo>
                        <a:pt x="75" y="73"/>
                      </a:lnTo>
                      <a:lnTo>
                        <a:pt x="85" y="62"/>
                      </a:lnTo>
                      <a:lnTo>
                        <a:pt x="85" y="56"/>
                      </a:lnTo>
                      <a:lnTo>
                        <a:pt x="85" y="50"/>
                      </a:lnTo>
                      <a:lnTo>
                        <a:pt x="80" y="44"/>
                      </a:lnTo>
                      <a:lnTo>
                        <a:pt x="75" y="38"/>
                      </a:lnTo>
                      <a:lnTo>
                        <a:pt x="75" y="35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0" name="Freeform 613"/>
                <p:cNvSpPr>
                  <a:spLocks/>
                </p:cNvSpPr>
                <p:nvPr/>
              </p:nvSpPr>
              <p:spPr bwMode="auto">
                <a:xfrm>
                  <a:off x="2076" y="1269"/>
                  <a:ext cx="301" cy="469"/>
                </a:xfrm>
                <a:custGeom>
                  <a:avLst/>
                  <a:gdLst>
                    <a:gd name="T0" fmla="*/ 36 w 125"/>
                    <a:gd name="T1" fmla="*/ 0 h 214"/>
                    <a:gd name="T2" fmla="*/ 16 w 125"/>
                    <a:gd name="T3" fmla="*/ 12 h 214"/>
                    <a:gd name="T4" fmla="*/ 16 w 125"/>
                    <a:gd name="T5" fmla="*/ 18 h 214"/>
                    <a:gd name="T6" fmla="*/ 10 w 125"/>
                    <a:gd name="T7" fmla="*/ 33 h 214"/>
                    <a:gd name="T8" fmla="*/ 5 w 125"/>
                    <a:gd name="T9" fmla="*/ 51 h 214"/>
                    <a:gd name="T10" fmla="*/ 16 w 125"/>
                    <a:gd name="T11" fmla="*/ 54 h 214"/>
                    <a:gd name="T12" fmla="*/ 10 w 125"/>
                    <a:gd name="T13" fmla="*/ 63 h 214"/>
                    <a:gd name="T14" fmla="*/ 16 w 125"/>
                    <a:gd name="T15" fmla="*/ 72 h 214"/>
                    <a:gd name="T16" fmla="*/ 26 w 125"/>
                    <a:gd name="T17" fmla="*/ 84 h 214"/>
                    <a:gd name="T18" fmla="*/ 21 w 125"/>
                    <a:gd name="T19" fmla="*/ 96 h 214"/>
                    <a:gd name="T20" fmla="*/ 21 w 125"/>
                    <a:gd name="T21" fmla="*/ 105 h 214"/>
                    <a:gd name="T22" fmla="*/ 47 w 125"/>
                    <a:gd name="T23" fmla="*/ 96 h 214"/>
                    <a:gd name="T24" fmla="*/ 36 w 125"/>
                    <a:gd name="T25" fmla="*/ 117 h 214"/>
                    <a:gd name="T26" fmla="*/ 47 w 125"/>
                    <a:gd name="T27" fmla="*/ 135 h 214"/>
                    <a:gd name="T28" fmla="*/ 21 w 125"/>
                    <a:gd name="T29" fmla="*/ 147 h 214"/>
                    <a:gd name="T30" fmla="*/ 21 w 125"/>
                    <a:gd name="T31" fmla="*/ 159 h 214"/>
                    <a:gd name="T32" fmla="*/ 21 w 125"/>
                    <a:gd name="T33" fmla="*/ 165 h 214"/>
                    <a:gd name="T34" fmla="*/ 41 w 125"/>
                    <a:gd name="T35" fmla="*/ 174 h 214"/>
                    <a:gd name="T36" fmla="*/ 57 w 125"/>
                    <a:gd name="T37" fmla="*/ 168 h 214"/>
                    <a:gd name="T38" fmla="*/ 52 w 125"/>
                    <a:gd name="T39" fmla="*/ 177 h 214"/>
                    <a:gd name="T40" fmla="*/ 0 w 125"/>
                    <a:gd name="T41" fmla="*/ 210 h 214"/>
                    <a:gd name="T42" fmla="*/ 31 w 125"/>
                    <a:gd name="T43" fmla="*/ 201 h 214"/>
                    <a:gd name="T44" fmla="*/ 67 w 125"/>
                    <a:gd name="T45" fmla="*/ 198 h 214"/>
                    <a:gd name="T46" fmla="*/ 124 w 125"/>
                    <a:gd name="T47" fmla="*/ 183 h 214"/>
                    <a:gd name="T48" fmla="*/ 114 w 125"/>
                    <a:gd name="T49" fmla="*/ 171 h 214"/>
                    <a:gd name="T50" fmla="*/ 114 w 125"/>
                    <a:gd name="T51" fmla="*/ 153 h 214"/>
                    <a:gd name="T52" fmla="*/ 103 w 125"/>
                    <a:gd name="T53" fmla="*/ 144 h 214"/>
                    <a:gd name="T54" fmla="*/ 98 w 125"/>
                    <a:gd name="T55" fmla="*/ 135 h 214"/>
                    <a:gd name="T56" fmla="*/ 88 w 125"/>
                    <a:gd name="T57" fmla="*/ 114 h 214"/>
                    <a:gd name="T58" fmla="*/ 72 w 125"/>
                    <a:gd name="T59" fmla="*/ 99 h 214"/>
                    <a:gd name="T60" fmla="*/ 67 w 125"/>
                    <a:gd name="T61" fmla="*/ 75 h 214"/>
                    <a:gd name="T62" fmla="*/ 62 w 125"/>
                    <a:gd name="T63" fmla="*/ 69 h 214"/>
                    <a:gd name="T64" fmla="*/ 62 w 125"/>
                    <a:gd name="T65" fmla="*/ 45 h 214"/>
                    <a:gd name="T66" fmla="*/ 62 w 125"/>
                    <a:gd name="T67" fmla="*/ 39 h 214"/>
                    <a:gd name="T68" fmla="*/ 57 w 125"/>
                    <a:gd name="T69" fmla="*/ 33 h 214"/>
                    <a:gd name="T70" fmla="*/ 47 w 125"/>
                    <a:gd name="T71" fmla="*/ 30 h 214"/>
                    <a:gd name="T72" fmla="*/ 36 w 125"/>
                    <a:gd name="T73" fmla="*/ 21 h 214"/>
                    <a:gd name="T74" fmla="*/ 41 w 125"/>
                    <a:gd name="T75" fmla="*/ 12 h 214"/>
                    <a:gd name="T76" fmla="*/ 47 w 125"/>
                    <a:gd name="T77" fmla="*/ 6 h 214"/>
                    <a:gd name="T78" fmla="*/ 47 w 125"/>
                    <a:gd name="T79" fmla="*/ 0 h 21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5"/>
                    <a:gd name="T121" fmla="*/ 0 h 214"/>
                    <a:gd name="T122" fmla="*/ 125 w 125"/>
                    <a:gd name="T123" fmla="*/ 214 h 21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5" h="214">
                      <a:moveTo>
                        <a:pt x="47" y="0"/>
                      </a:move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16" y="12"/>
                      </a:lnTo>
                      <a:lnTo>
                        <a:pt x="16" y="15"/>
                      </a:lnTo>
                      <a:lnTo>
                        <a:pt x="16" y="18"/>
                      </a:lnTo>
                      <a:lnTo>
                        <a:pt x="16" y="30"/>
                      </a:lnTo>
                      <a:lnTo>
                        <a:pt x="10" y="33"/>
                      </a:lnTo>
                      <a:lnTo>
                        <a:pt x="5" y="42"/>
                      </a:lnTo>
                      <a:lnTo>
                        <a:pt x="5" y="51"/>
                      </a:lnTo>
                      <a:lnTo>
                        <a:pt x="5" y="60"/>
                      </a:lnTo>
                      <a:lnTo>
                        <a:pt x="16" y="54"/>
                      </a:lnTo>
                      <a:lnTo>
                        <a:pt x="16" y="57"/>
                      </a:lnTo>
                      <a:lnTo>
                        <a:pt x="10" y="63"/>
                      </a:lnTo>
                      <a:lnTo>
                        <a:pt x="10" y="69"/>
                      </a:lnTo>
                      <a:lnTo>
                        <a:pt x="16" y="72"/>
                      </a:lnTo>
                      <a:lnTo>
                        <a:pt x="26" y="75"/>
                      </a:lnTo>
                      <a:lnTo>
                        <a:pt x="26" y="84"/>
                      </a:lnTo>
                      <a:lnTo>
                        <a:pt x="26" y="87"/>
                      </a:lnTo>
                      <a:lnTo>
                        <a:pt x="21" y="96"/>
                      </a:lnTo>
                      <a:lnTo>
                        <a:pt x="21" y="102"/>
                      </a:lnTo>
                      <a:lnTo>
                        <a:pt x="21" y="105"/>
                      </a:lnTo>
                      <a:lnTo>
                        <a:pt x="36" y="96"/>
                      </a:lnTo>
                      <a:lnTo>
                        <a:pt x="47" y="96"/>
                      </a:lnTo>
                      <a:lnTo>
                        <a:pt x="41" y="108"/>
                      </a:lnTo>
                      <a:lnTo>
                        <a:pt x="36" y="117"/>
                      </a:lnTo>
                      <a:lnTo>
                        <a:pt x="47" y="120"/>
                      </a:lnTo>
                      <a:lnTo>
                        <a:pt x="47" y="135"/>
                      </a:lnTo>
                      <a:lnTo>
                        <a:pt x="21" y="135"/>
                      </a:lnTo>
                      <a:lnTo>
                        <a:pt x="21" y="147"/>
                      </a:lnTo>
                      <a:lnTo>
                        <a:pt x="31" y="150"/>
                      </a:lnTo>
                      <a:lnTo>
                        <a:pt x="21" y="159"/>
                      </a:lnTo>
                      <a:lnTo>
                        <a:pt x="21" y="162"/>
                      </a:lnTo>
                      <a:lnTo>
                        <a:pt x="21" y="165"/>
                      </a:lnTo>
                      <a:lnTo>
                        <a:pt x="21" y="171"/>
                      </a:lnTo>
                      <a:lnTo>
                        <a:pt x="41" y="174"/>
                      </a:lnTo>
                      <a:lnTo>
                        <a:pt x="52" y="171"/>
                      </a:lnTo>
                      <a:lnTo>
                        <a:pt x="57" y="168"/>
                      </a:lnTo>
                      <a:lnTo>
                        <a:pt x="57" y="171"/>
                      </a:lnTo>
                      <a:lnTo>
                        <a:pt x="52" y="177"/>
                      </a:lnTo>
                      <a:lnTo>
                        <a:pt x="21" y="183"/>
                      </a:lnTo>
                      <a:lnTo>
                        <a:pt x="0" y="210"/>
                      </a:lnTo>
                      <a:lnTo>
                        <a:pt x="10" y="213"/>
                      </a:lnTo>
                      <a:lnTo>
                        <a:pt x="31" y="201"/>
                      </a:lnTo>
                      <a:lnTo>
                        <a:pt x="41" y="198"/>
                      </a:lnTo>
                      <a:lnTo>
                        <a:pt x="67" y="198"/>
                      </a:lnTo>
                      <a:lnTo>
                        <a:pt x="98" y="192"/>
                      </a:lnTo>
                      <a:lnTo>
                        <a:pt x="124" y="183"/>
                      </a:lnTo>
                      <a:lnTo>
                        <a:pt x="114" y="174"/>
                      </a:lnTo>
                      <a:lnTo>
                        <a:pt x="114" y="171"/>
                      </a:lnTo>
                      <a:lnTo>
                        <a:pt x="114" y="156"/>
                      </a:lnTo>
                      <a:lnTo>
                        <a:pt x="114" y="153"/>
                      </a:lnTo>
                      <a:lnTo>
                        <a:pt x="109" y="150"/>
                      </a:lnTo>
                      <a:lnTo>
                        <a:pt x="103" y="144"/>
                      </a:lnTo>
                      <a:lnTo>
                        <a:pt x="98" y="141"/>
                      </a:lnTo>
                      <a:lnTo>
                        <a:pt x="98" y="135"/>
                      </a:lnTo>
                      <a:lnTo>
                        <a:pt x="93" y="126"/>
                      </a:lnTo>
                      <a:lnTo>
                        <a:pt x="88" y="114"/>
                      </a:lnTo>
                      <a:lnTo>
                        <a:pt x="72" y="105"/>
                      </a:lnTo>
                      <a:lnTo>
                        <a:pt x="72" y="99"/>
                      </a:lnTo>
                      <a:lnTo>
                        <a:pt x="72" y="87"/>
                      </a:lnTo>
                      <a:lnTo>
                        <a:pt x="67" y="75"/>
                      </a:lnTo>
                      <a:lnTo>
                        <a:pt x="67" y="72"/>
                      </a:lnTo>
                      <a:lnTo>
                        <a:pt x="62" y="69"/>
                      </a:lnTo>
                      <a:lnTo>
                        <a:pt x="52" y="63"/>
                      </a:lnTo>
                      <a:lnTo>
                        <a:pt x="62" y="45"/>
                      </a:lnTo>
                      <a:lnTo>
                        <a:pt x="62" y="42"/>
                      </a:lnTo>
                      <a:lnTo>
                        <a:pt x="62" y="39"/>
                      </a:lnTo>
                      <a:lnTo>
                        <a:pt x="57" y="36"/>
                      </a:lnTo>
                      <a:lnTo>
                        <a:pt x="57" y="33"/>
                      </a:lnTo>
                      <a:lnTo>
                        <a:pt x="52" y="33"/>
                      </a:lnTo>
                      <a:lnTo>
                        <a:pt x="47" y="30"/>
                      </a:lnTo>
                      <a:lnTo>
                        <a:pt x="41" y="27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41" y="12"/>
                      </a:lnTo>
                      <a:lnTo>
                        <a:pt x="47" y="9"/>
                      </a:lnTo>
                      <a:lnTo>
                        <a:pt x="47" y="6"/>
                      </a:lnTo>
                      <a:lnTo>
                        <a:pt x="47" y="3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1" name="Freeform 614"/>
                <p:cNvSpPr>
                  <a:spLocks/>
                </p:cNvSpPr>
                <p:nvPr/>
              </p:nvSpPr>
              <p:spPr bwMode="auto">
                <a:xfrm>
                  <a:off x="2006" y="1456"/>
                  <a:ext cx="111" cy="76"/>
                </a:xfrm>
                <a:custGeom>
                  <a:avLst/>
                  <a:gdLst>
                    <a:gd name="T0" fmla="*/ 20 w 46"/>
                    <a:gd name="T1" fmla="*/ 3 h 35"/>
                    <a:gd name="T2" fmla="*/ 25 w 46"/>
                    <a:gd name="T3" fmla="*/ 3 h 35"/>
                    <a:gd name="T4" fmla="*/ 30 w 46"/>
                    <a:gd name="T5" fmla="*/ 0 h 35"/>
                    <a:gd name="T6" fmla="*/ 35 w 46"/>
                    <a:gd name="T7" fmla="*/ 0 h 35"/>
                    <a:gd name="T8" fmla="*/ 40 w 46"/>
                    <a:gd name="T9" fmla="*/ 5 h 35"/>
                    <a:gd name="T10" fmla="*/ 40 w 46"/>
                    <a:gd name="T11" fmla="*/ 8 h 35"/>
                    <a:gd name="T12" fmla="*/ 45 w 46"/>
                    <a:gd name="T13" fmla="*/ 14 h 35"/>
                    <a:gd name="T14" fmla="*/ 45 w 46"/>
                    <a:gd name="T15" fmla="*/ 23 h 35"/>
                    <a:gd name="T16" fmla="*/ 40 w 46"/>
                    <a:gd name="T17" fmla="*/ 31 h 35"/>
                    <a:gd name="T18" fmla="*/ 35 w 46"/>
                    <a:gd name="T19" fmla="*/ 34 h 35"/>
                    <a:gd name="T20" fmla="*/ 30 w 46"/>
                    <a:gd name="T21" fmla="*/ 34 h 35"/>
                    <a:gd name="T22" fmla="*/ 25 w 46"/>
                    <a:gd name="T23" fmla="*/ 34 h 35"/>
                    <a:gd name="T24" fmla="*/ 20 w 46"/>
                    <a:gd name="T25" fmla="*/ 31 h 35"/>
                    <a:gd name="T26" fmla="*/ 20 w 46"/>
                    <a:gd name="T27" fmla="*/ 23 h 35"/>
                    <a:gd name="T28" fmla="*/ 15 w 46"/>
                    <a:gd name="T29" fmla="*/ 20 h 35"/>
                    <a:gd name="T30" fmla="*/ 10 w 46"/>
                    <a:gd name="T31" fmla="*/ 23 h 35"/>
                    <a:gd name="T32" fmla="*/ 5 w 46"/>
                    <a:gd name="T33" fmla="*/ 23 h 35"/>
                    <a:gd name="T34" fmla="*/ 0 w 46"/>
                    <a:gd name="T35" fmla="*/ 20 h 35"/>
                    <a:gd name="T36" fmla="*/ 0 w 46"/>
                    <a:gd name="T37" fmla="*/ 17 h 35"/>
                    <a:gd name="T38" fmla="*/ 5 w 46"/>
                    <a:gd name="T39" fmla="*/ 8 h 35"/>
                    <a:gd name="T40" fmla="*/ 20 w 46"/>
                    <a:gd name="T41" fmla="*/ 3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"/>
                    <a:gd name="T64" fmla="*/ 0 h 35"/>
                    <a:gd name="T65" fmla="*/ 46 w 46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" h="35">
                      <a:moveTo>
                        <a:pt x="20" y="3"/>
                      </a:moveTo>
                      <a:lnTo>
                        <a:pt x="25" y="3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40" y="5"/>
                      </a:lnTo>
                      <a:lnTo>
                        <a:pt x="40" y="8"/>
                      </a:lnTo>
                      <a:lnTo>
                        <a:pt x="45" y="14"/>
                      </a:lnTo>
                      <a:lnTo>
                        <a:pt x="45" y="23"/>
                      </a:lnTo>
                      <a:lnTo>
                        <a:pt x="40" y="31"/>
                      </a:lnTo>
                      <a:lnTo>
                        <a:pt x="35" y="34"/>
                      </a:lnTo>
                      <a:lnTo>
                        <a:pt x="30" y="34"/>
                      </a:lnTo>
                      <a:lnTo>
                        <a:pt x="25" y="34"/>
                      </a:lnTo>
                      <a:lnTo>
                        <a:pt x="20" y="31"/>
                      </a:lnTo>
                      <a:lnTo>
                        <a:pt x="20" y="23"/>
                      </a:lnTo>
                      <a:lnTo>
                        <a:pt x="15" y="20"/>
                      </a:lnTo>
                      <a:lnTo>
                        <a:pt x="10" y="23"/>
                      </a:lnTo>
                      <a:lnTo>
                        <a:pt x="5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5" y="8"/>
                      </a:lnTo>
                      <a:lnTo>
                        <a:pt x="20" y="3"/>
                      </a:lnTo>
                    </a:path>
                  </a:pathLst>
                </a:custGeom>
                <a:solidFill>
                  <a:srgbClr val="DE0472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2" name="Freeform 615"/>
                <p:cNvSpPr>
                  <a:spLocks/>
                </p:cNvSpPr>
                <p:nvPr/>
              </p:nvSpPr>
              <p:spPr bwMode="auto">
                <a:xfrm>
                  <a:off x="2578" y="1327"/>
                  <a:ext cx="106" cy="153"/>
                </a:xfrm>
                <a:custGeom>
                  <a:avLst/>
                  <a:gdLst>
                    <a:gd name="T0" fmla="*/ 37 w 44"/>
                    <a:gd name="T1" fmla="*/ 68 h 69"/>
                    <a:gd name="T2" fmla="*/ 37 w 44"/>
                    <a:gd name="T3" fmla="*/ 48 h 69"/>
                    <a:gd name="T4" fmla="*/ 37 w 44"/>
                    <a:gd name="T5" fmla="*/ 45 h 69"/>
                    <a:gd name="T6" fmla="*/ 37 w 44"/>
                    <a:gd name="T7" fmla="*/ 43 h 69"/>
                    <a:gd name="T8" fmla="*/ 37 w 44"/>
                    <a:gd name="T9" fmla="*/ 37 h 69"/>
                    <a:gd name="T10" fmla="*/ 43 w 44"/>
                    <a:gd name="T11" fmla="*/ 31 h 69"/>
                    <a:gd name="T12" fmla="*/ 43 w 44"/>
                    <a:gd name="T13" fmla="*/ 29 h 69"/>
                    <a:gd name="T14" fmla="*/ 43 w 44"/>
                    <a:gd name="T15" fmla="*/ 26 h 69"/>
                    <a:gd name="T16" fmla="*/ 37 w 44"/>
                    <a:gd name="T17" fmla="*/ 20 h 69"/>
                    <a:gd name="T18" fmla="*/ 37 w 44"/>
                    <a:gd name="T19" fmla="*/ 17 h 69"/>
                    <a:gd name="T20" fmla="*/ 37 w 44"/>
                    <a:gd name="T21" fmla="*/ 6 h 69"/>
                    <a:gd name="T22" fmla="*/ 37 w 44"/>
                    <a:gd name="T23" fmla="*/ 3 h 69"/>
                    <a:gd name="T24" fmla="*/ 37 w 44"/>
                    <a:gd name="T25" fmla="*/ 0 h 69"/>
                    <a:gd name="T26" fmla="*/ 27 w 44"/>
                    <a:gd name="T27" fmla="*/ 3 h 69"/>
                    <a:gd name="T28" fmla="*/ 5 w 44"/>
                    <a:gd name="T29" fmla="*/ 20 h 69"/>
                    <a:gd name="T30" fmla="*/ 0 w 44"/>
                    <a:gd name="T31" fmla="*/ 26 h 69"/>
                    <a:gd name="T32" fmla="*/ 0 w 44"/>
                    <a:gd name="T33" fmla="*/ 37 h 69"/>
                    <a:gd name="T34" fmla="*/ 0 w 44"/>
                    <a:gd name="T35" fmla="*/ 45 h 69"/>
                    <a:gd name="T36" fmla="*/ 0 w 44"/>
                    <a:gd name="T37" fmla="*/ 48 h 69"/>
                    <a:gd name="T38" fmla="*/ 10 w 44"/>
                    <a:gd name="T39" fmla="*/ 60 h 69"/>
                    <a:gd name="T40" fmla="*/ 10 w 44"/>
                    <a:gd name="T41" fmla="*/ 68 h 69"/>
                    <a:gd name="T42" fmla="*/ 37 w 44"/>
                    <a:gd name="T43" fmla="*/ 68 h 6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4"/>
                    <a:gd name="T67" fmla="*/ 0 h 69"/>
                    <a:gd name="T68" fmla="*/ 44 w 44"/>
                    <a:gd name="T69" fmla="*/ 69 h 6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4" h="69">
                      <a:moveTo>
                        <a:pt x="37" y="68"/>
                      </a:moveTo>
                      <a:lnTo>
                        <a:pt x="37" y="48"/>
                      </a:lnTo>
                      <a:lnTo>
                        <a:pt x="37" y="45"/>
                      </a:lnTo>
                      <a:lnTo>
                        <a:pt x="37" y="43"/>
                      </a:lnTo>
                      <a:lnTo>
                        <a:pt x="37" y="37"/>
                      </a:lnTo>
                      <a:lnTo>
                        <a:pt x="43" y="31"/>
                      </a:lnTo>
                      <a:lnTo>
                        <a:pt x="43" y="29"/>
                      </a:lnTo>
                      <a:lnTo>
                        <a:pt x="43" y="26"/>
                      </a:lnTo>
                      <a:lnTo>
                        <a:pt x="37" y="20"/>
                      </a:lnTo>
                      <a:lnTo>
                        <a:pt x="37" y="17"/>
                      </a:lnTo>
                      <a:lnTo>
                        <a:pt x="37" y="6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27" y="3"/>
                      </a:lnTo>
                      <a:lnTo>
                        <a:pt x="5" y="20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0" y="45"/>
                      </a:lnTo>
                      <a:lnTo>
                        <a:pt x="0" y="48"/>
                      </a:lnTo>
                      <a:lnTo>
                        <a:pt x="10" y="60"/>
                      </a:lnTo>
                      <a:lnTo>
                        <a:pt x="10" y="68"/>
                      </a:lnTo>
                      <a:lnTo>
                        <a:pt x="37" y="68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3" name="Freeform 616"/>
                <p:cNvSpPr>
                  <a:spLocks/>
                </p:cNvSpPr>
                <p:nvPr/>
              </p:nvSpPr>
              <p:spPr bwMode="auto">
                <a:xfrm>
                  <a:off x="2713" y="547"/>
                  <a:ext cx="483" cy="915"/>
                </a:xfrm>
                <a:custGeom>
                  <a:avLst/>
                  <a:gdLst>
                    <a:gd name="T0" fmla="*/ 0 w 201"/>
                    <a:gd name="T1" fmla="*/ 303 h 419"/>
                    <a:gd name="T2" fmla="*/ 0 w 201"/>
                    <a:gd name="T3" fmla="*/ 317 h 419"/>
                    <a:gd name="T4" fmla="*/ 0 w 201"/>
                    <a:gd name="T5" fmla="*/ 325 h 419"/>
                    <a:gd name="T6" fmla="*/ 0 w 201"/>
                    <a:gd name="T7" fmla="*/ 342 h 419"/>
                    <a:gd name="T8" fmla="*/ 0 w 201"/>
                    <a:gd name="T9" fmla="*/ 373 h 419"/>
                    <a:gd name="T10" fmla="*/ 23 w 201"/>
                    <a:gd name="T11" fmla="*/ 415 h 419"/>
                    <a:gd name="T12" fmla="*/ 46 w 201"/>
                    <a:gd name="T13" fmla="*/ 410 h 419"/>
                    <a:gd name="T14" fmla="*/ 57 w 201"/>
                    <a:gd name="T15" fmla="*/ 398 h 419"/>
                    <a:gd name="T16" fmla="*/ 69 w 201"/>
                    <a:gd name="T17" fmla="*/ 396 h 419"/>
                    <a:gd name="T18" fmla="*/ 74 w 201"/>
                    <a:gd name="T19" fmla="*/ 367 h 419"/>
                    <a:gd name="T20" fmla="*/ 80 w 201"/>
                    <a:gd name="T21" fmla="*/ 353 h 419"/>
                    <a:gd name="T22" fmla="*/ 80 w 201"/>
                    <a:gd name="T23" fmla="*/ 339 h 419"/>
                    <a:gd name="T24" fmla="*/ 114 w 201"/>
                    <a:gd name="T25" fmla="*/ 303 h 419"/>
                    <a:gd name="T26" fmla="*/ 114 w 201"/>
                    <a:gd name="T27" fmla="*/ 295 h 419"/>
                    <a:gd name="T28" fmla="*/ 103 w 201"/>
                    <a:gd name="T29" fmla="*/ 280 h 419"/>
                    <a:gd name="T30" fmla="*/ 92 w 201"/>
                    <a:gd name="T31" fmla="*/ 278 h 419"/>
                    <a:gd name="T32" fmla="*/ 92 w 201"/>
                    <a:gd name="T33" fmla="*/ 247 h 419"/>
                    <a:gd name="T34" fmla="*/ 97 w 201"/>
                    <a:gd name="T35" fmla="*/ 238 h 419"/>
                    <a:gd name="T36" fmla="*/ 103 w 201"/>
                    <a:gd name="T37" fmla="*/ 222 h 419"/>
                    <a:gd name="T38" fmla="*/ 109 w 201"/>
                    <a:gd name="T39" fmla="*/ 205 h 419"/>
                    <a:gd name="T40" fmla="*/ 126 w 201"/>
                    <a:gd name="T41" fmla="*/ 196 h 419"/>
                    <a:gd name="T42" fmla="*/ 143 w 201"/>
                    <a:gd name="T43" fmla="*/ 182 h 419"/>
                    <a:gd name="T44" fmla="*/ 149 w 201"/>
                    <a:gd name="T45" fmla="*/ 165 h 419"/>
                    <a:gd name="T46" fmla="*/ 149 w 201"/>
                    <a:gd name="T47" fmla="*/ 149 h 419"/>
                    <a:gd name="T48" fmla="*/ 171 w 201"/>
                    <a:gd name="T49" fmla="*/ 129 h 419"/>
                    <a:gd name="T50" fmla="*/ 194 w 201"/>
                    <a:gd name="T51" fmla="*/ 123 h 419"/>
                    <a:gd name="T52" fmla="*/ 200 w 201"/>
                    <a:gd name="T53" fmla="*/ 121 h 419"/>
                    <a:gd name="T54" fmla="*/ 189 w 201"/>
                    <a:gd name="T55" fmla="*/ 104 h 419"/>
                    <a:gd name="T56" fmla="*/ 177 w 201"/>
                    <a:gd name="T57" fmla="*/ 84 h 419"/>
                    <a:gd name="T58" fmla="*/ 177 w 201"/>
                    <a:gd name="T59" fmla="*/ 76 h 419"/>
                    <a:gd name="T60" fmla="*/ 183 w 201"/>
                    <a:gd name="T61" fmla="*/ 67 h 419"/>
                    <a:gd name="T62" fmla="*/ 177 w 201"/>
                    <a:gd name="T63" fmla="*/ 50 h 419"/>
                    <a:gd name="T64" fmla="*/ 160 w 201"/>
                    <a:gd name="T65" fmla="*/ 25 h 419"/>
                    <a:gd name="T66" fmla="*/ 149 w 201"/>
                    <a:gd name="T67" fmla="*/ 17 h 419"/>
                    <a:gd name="T68" fmla="*/ 132 w 201"/>
                    <a:gd name="T69" fmla="*/ 3 h 419"/>
                    <a:gd name="T70" fmla="*/ 114 w 201"/>
                    <a:gd name="T71" fmla="*/ 17 h 419"/>
                    <a:gd name="T72" fmla="*/ 109 w 201"/>
                    <a:gd name="T73" fmla="*/ 25 h 419"/>
                    <a:gd name="T74" fmla="*/ 97 w 201"/>
                    <a:gd name="T75" fmla="*/ 45 h 419"/>
                    <a:gd name="T76" fmla="*/ 92 w 201"/>
                    <a:gd name="T77" fmla="*/ 62 h 419"/>
                    <a:gd name="T78" fmla="*/ 86 w 201"/>
                    <a:gd name="T79" fmla="*/ 87 h 419"/>
                    <a:gd name="T80" fmla="*/ 74 w 201"/>
                    <a:gd name="T81" fmla="*/ 98 h 419"/>
                    <a:gd name="T82" fmla="*/ 63 w 201"/>
                    <a:gd name="T83" fmla="*/ 109 h 419"/>
                    <a:gd name="T84" fmla="*/ 57 w 201"/>
                    <a:gd name="T85" fmla="*/ 129 h 419"/>
                    <a:gd name="T86" fmla="*/ 46 w 201"/>
                    <a:gd name="T87" fmla="*/ 174 h 419"/>
                    <a:gd name="T88" fmla="*/ 23 w 201"/>
                    <a:gd name="T89" fmla="*/ 193 h 419"/>
                    <a:gd name="T90" fmla="*/ 23 w 201"/>
                    <a:gd name="T91" fmla="*/ 278 h 419"/>
                    <a:gd name="T92" fmla="*/ 23 w 201"/>
                    <a:gd name="T93" fmla="*/ 289 h 419"/>
                    <a:gd name="T94" fmla="*/ 0 w 201"/>
                    <a:gd name="T95" fmla="*/ 300 h 41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01"/>
                    <a:gd name="T145" fmla="*/ 0 h 419"/>
                    <a:gd name="T146" fmla="*/ 201 w 201"/>
                    <a:gd name="T147" fmla="*/ 419 h 41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01" h="419">
                      <a:moveTo>
                        <a:pt x="0" y="300"/>
                      </a:moveTo>
                      <a:lnTo>
                        <a:pt x="0" y="303"/>
                      </a:lnTo>
                      <a:lnTo>
                        <a:pt x="0" y="309"/>
                      </a:lnTo>
                      <a:lnTo>
                        <a:pt x="0" y="317"/>
                      </a:lnTo>
                      <a:lnTo>
                        <a:pt x="0" y="320"/>
                      </a:lnTo>
                      <a:lnTo>
                        <a:pt x="0" y="325"/>
                      </a:lnTo>
                      <a:lnTo>
                        <a:pt x="0" y="334"/>
                      </a:lnTo>
                      <a:lnTo>
                        <a:pt x="0" y="342"/>
                      </a:lnTo>
                      <a:lnTo>
                        <a:pt x="0" y="345"/>
                      </a:lnTo>
                      <a:lnTo>
                        <a:pt x="0" y="373"/>
                      </a:lnTo>
                      <a:lnTo>
                        <a:pt x="17" y="393"/>
                      </a:lnTo>
                      <a:lnTo>
                        <a:pt x="23" y="415"/>
                      </a:lnTo>
                      <a:lnTo>
                        <a:pt x="35" y="418"/>
                      </a:lnTo>
                      <a:lnTo>
                        <a:pt x="46" y="410"/>
                      </a:lnTo>
                      <a:lnTo>
                        <a:pt x="52" y="404"/>
                      </a:lnTo>
                      <a:lnTo>
                        <a:pt x="57" y="398"/>
                      </a:lnTo>
                      <a:lnTo>
                        <a:pt x="63" y="396"/>
                      </a:lnTo>
                      <a:lnTo>
                        <a:pt x="69" y="396"/>
                      </a:lnTo>
                      <a:lnTo>
                        <a:pt x="74" y="382"/>
                      </a:lnTo>
                      <a:lnTo>
                        <a:pt x="74" y="367"/>
                      </a:lnTo>
                      <a:lnTo>
                        <a:pt x="80" y="356"/>
                      </a:lnTo>
                      <a:lnTo>
                        <a:pt x="80" y="353"/>
                      </a:lnTo>
                      <a:lnTo>
                        <a:pt x="80" y="351"/>
                      </a:lnTo>
                      <a:lnTo>
                        <a:pt x="80" y="339"/>
                      </a:lnTo>
                      <a:lnTo>
                        <a:pt x="103" y="320"/>
                      </a:lnTo>
                      <a:lnTo>
                        <a:pt x="114" y="303"/>
                      </a:lnTo>
                      <a:lnTo>
                        <a:pt x="114" y="297"/>
                      </a:lnTo>
                      <a:lnTo>
                        <a:pt x="114" y="295"/>
                      </a:lnTo>
                      <a:lnTo>
                        <a:pt x="109" y="286"/>
                      </a:lnTo>
                      <a:lnTo>
                        <a:pt x="103" y="280"/>
                      </a:lnTo>
                      <a:lnTo>
                        <a:pt x="97" y="278"/>
                      </a:lnTo>
                      <a:lnTo>
                        <a:pt x="92" y="278"/>
                      </a:lnTo>
                      <a:lnTo>
                        <a:pt x="92" y="244"/>
                      </a:lnTo>
                      <a:lnTo>
                        <a:pt x="92" y="247"/>
                      </a:lnTo>
                      <a:lnTo>
                        <a:pt x="92" y="244"/>
                      </a:lnTo>
                      <a:lnTo>
                        <a:pt x="97" y="238"/>
                      </a:lnTo>
                      <a:lnTo>
                        <a:pt x="97" y="230"/>
                      </a:lnTo>
                      <a:lnTo>
                        <a:pt x="103" y="222"/>
                      </a:lnTo>
                      <a:lnTo>
                        <a:pt x="103" y="210"/>
                      </a:lnTo>
                      <a:lnTo>
                        <a:pt x="109" y="205"/>
                      </a:lnTo>
                      <a:lnTo>
                        <a:pt x="120" y="199"/>
                      </a:lnTo>
                      <a:lnTo>
                        <a:pt x="126" y="196"/>
                      </a:lnTo>
                      <a:lnTo>
                        <a:pt x="132" y="193"/>
                      </a:lnTo>
                      <a:lnTo>
                        <a:pt x="143" y="182"/>
                      </a:lnTo>
                      <a:lnTo>
                        <a:pt x="149" y="174"/>
                      </a:lnTo>
                      <a:lnTo>
                        <a:pt x="149" y="165"/>
                      </a:lnTo>
                      <a:lnTo>
                        <a:pt x="149" y="163"/>
                      </a:lnTo>
                      <a:lnTo>
                        <a:pt x="149" y="149"/>
                      </a:lnTo>
                      <a:lnTo>
                        <a:pt x="160" y="135"/>
                      </a:lnTo>
                      <a:lnTo>
                        <a:pt x="171" y="129"/>
                      </a:lnTo>
                      <a:lnTo>
                        <a:pt x="177" y="123"/>
                      </a:lnTo>
                      <a:lnTo>
                        <a:pt x="194" y="123"/>
                      </a:lnTo>
                      <a:lnTo>
                        <a:pt x="200" y="123"/>
                      </a:lnTo>
                      <a:lnTo>
                        <a:pt x="200" y="121"/>
                      </a:lnTo>
                      <a:lnTo>
                        <a:pt x="194" y="115"/>
                      </a:lnTo>
                      <a:lnTo>
                        <a:pt x="189" y="104"/>
                      </a:lnTo>
                      <a:lnTo>
                        <a:pt x="183" y="92"/>
                      </a:lnTo>
                      <a:lnTo>
                        <a:pt x="177" y="84"/>
                      </a:lnTo>
                      <a:lnTo>
                        <a:pt x="177" y="81"/>
                      </a:lnTo>
                      <a:lnTo>
                        <a:pt x="177" y="76"/>
                      </a:lnTo>
                      <a:lnTo>
                        <a:pt x="177" y="73"/>
                      </a:lnTo>
                      <a:lnTo>
                        <a:pt x="183" y="67"/>
                      </a:lnTo>
                      <a:lnTo>
                        <a:pt x="183" y="62"/>
                      </a:lnTo>
                      <a:lnTo>
                        <a:pt x="177" y="50"/>
                      </a:lnTo>
                      <a:lnTo>
                        <a:pt x="171" y="42"/>
                      </a:lnTo>
                      <a:lnTo>
                        <a:pt x="160" y="25"/>
                      </a:lnTo>
                      <a:lnTo>
                        <a:pt x="154" y="19"/>
                      </a:lnTo>
                      <a:lnTo>
                        <a:pt x="149" y="17"/>
                      </a:lnTo>
                      <a:lnTo>
                        <a:pt x="137" y="0"/>
                      </a:lnTo>
                      <a:lnTo>
                        <a:pt x="132" y="3"/>
                      </a:lnTo>
                      <a:lnTo>
                        <a:pt x="126" y="8"/>
                      </a:lnTo>
                      <a:lnTo>
                        <a:pt x="114" y="17"/>
                      </a:lnTo>
                      <a:lnTo>
                        <a:pt x="109" y="22"/>
                      </a:lnTo>
                      <a:lnTo>
                        <a:pt x="109" y="25"/>
                      </a:lnTo>
                      <a:lnTo>
                        <a:pt x="103" y="31"/>
                      </a:lnTo>
                      <a:lnTo>
                        <a:pt x="97" y="45"/>
                      </a:lnTo>
                      <a:lnTo>
                        <a:pt x="92" y="53"/>
                      </a:lnTo>
                      <a:lnTo>
                        <a:pt x="92" y="62"/>
                      </a:lnTo>
                      <a:lnTo>
                        <a:pt x="86" y="84"/>
                      </a:lnTo>
                      <a:lnTo>
                        <a:pt x="86" y="87"/>
                      </a:lnTo>
                      <a:lnTo>
                        <a:pt x="86" y="90"/>
                      </a:lnTo>
                      <a:lnTo>
                        <a:pt x="74" y="98"/>
                      </a:lnTo>
                      <a:lnTo>
                        <a:pt x="69" y="106"/>
                      </a:lnTo>
                      <a:lnTo>
                        <a:pt x="63" y="109"/>
                      </a:lnTo>
                      <a:lnTo>
                        <a:pt x="57" y="109"/>
                      </a:lnTo>
                      <a:lnTo>
                        <a:pt x="57" y="129"/>
                      </a:lnTo>
                      <a:lnTo>
                        <a:pt x="46" y="146"/>
                      </a:lnTo>
                      <a:lnTo>
                        <a:pt x="46" y="174"/>
                      </a:lnTo>
                      <a:lnTo>
                        <a:pt x="17" y="188"/>
                      </a:lnTo>
                      <a:lnTo>
                        <a:pt x="23" y="193"/>
                      </a:lnTo>
                      <a:lnTo>
                        <a:pt x="23" y="250"/>
                      </a:lnTo>
                      <a:lnTo>
                        <a:pt x="23" y="278"/>
                      </a:lnTo>
                      <a:lnTo>
                        <a:pt x="23" y="280"/>
                      </a:lnTo>
                      <a:lnTo>
                        <a:pt x="23" y="289"/>
                      </a:lnTo>
                      <a:lnTo>
                        <a:pt x="12" y="297"/>
                      </a:lnTo>
                      <a:lnTo>
                        <a:pt x="0" y="30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4" name="Freeform 617"/>
                <p:cNvSpPr>
                  <a:spLocks/>
                </p:cNvSpPr>
                <p:nvPr/>
              </p:nvSpPr>
              <p:spPr bwMode="auto">
                <a:xfrm>
                  <a:off x="3045" y="479"/>
                  <a:ext cx="359" cy="724"/>
                </a:xfrm>
                <a:custGeom>
                  <a:avLst/>
                  <a:gdLst>
                    <a:gd name="T0" fmla="*/ 123 w 147"/>
                    <a:gd name="T1" fmla="*/ 66 h 331"/>
                    <a:gd name="T2" fmla="*/ 140 w 147"/>
                    <a:gd name="T3" fmla="*/ 118 h 331"/>
                    <a:gd name="T4" fmla="*/ 134 w 147"/>
                    <a:gd name="T5" fmla="*/ 136 h 331"/>
                    <a:gd name="T6" fmla="*/ 140 w 147"/>
                    <a:gd name="T7" fmla="*/ 155 h 331"/>
                    <a:gd name="T8" fmla="*/ 140 w 147"/>
                    <a:gd name="T9" fmla="*/ 168 h 331"/>
                    <a:gd name="T10" fmla="*/ 134 w 147"/>
                    <a:gd name="T11" fmla="*/ 194 h 331"/>
                    <a:gd name="T12" fmla="*/ 134 w 147"/>
                    <a:gd name="T13" fmla="*/ 220 h 331"/>
                    <a:gd name="T14" fmla="*/ 140 w 147"/>
                    <a:gd name="T15" fmla="*/ 233 h 331"/>
                    <a:gd name="T16" fmla="*/ 146 w 147"/>
                    <a:gd name="T17" fmla="*/ 244 h 331"/>
                    <a:gd name="T18" fmla="*/ 146 w 147"/>
                    <a:gd name="T19" fmla="*/ 270 h 331"/>
                    <a:gd name="T20" fmla="*/ 146 w 147"/>
                    <a:gd name="T21" fmla="*/ 278 h 331"/>
                    <a:gd name="T22" fmla="*/ 111 w 147"/>
                    <a:gd name="T23" fmla="*/ 312 h 331"/>
                    <a:gd name="T24" fmla="*/ 93 w 147"/>
                    <a:gd name="T25" fmla="*/ 312 h 331"/>
                    <a:gd name="T26" fmla="*/ 82 w 147"/>
                    <a:gd name="T27" fmla="*/ 320 h 331"/>
                    <a:gd name="T28" fmla="*/ 53 w 147"/>
                    <a:gd name="T29" fmla="*/ 322 h 331"/>
                    <a:gd name="T30" fmla="*/ 41 w 147"/>
                    <a:gd name="T31" fmla="*/ 330 h 331"/>
                    <a:gd name="T32" fmla="*/ 23 w 147"/>
                    <a:gd name="T33" fmla="*/ 322 h 331"/>
                    <a:gd name="T34" fmla="*/ 12 w 147"/>
                    <a:gd name="T35" fmla="*/ 312 h 331"/>
                    <a:gd name="T36" fmla="*/ 6 w 147"/>
                    <a:gd name="T37" fmla="*/ 301 h 331"/>
                    <a:gd name="T38" fmla="*/ 6 w 147"/>
                    <a:gd name="T39" fmla="*/ 278 h 331"/>
                    <a:gd name="T40" fmla="*/ 6 w 147"/>
                    <a:gd name="T41" fmla="*/ 238 h 331"/>
                    <a:gd name="T42" fmla="*/ 12 w 147"/>
                    <a:gd name="T43" fmla="*/ 225 h 331"/>
                    <a:gd name="T44" fmla="*/ 53 w 147"/>
                    <a:gd name="T45" fmla="*/ 197 h 331"/>
                    <a:gd name="T46" fmla="*/ 64 w 147"/>
                    <a:gd name="T47" fmla="*/ 184 h 331"/>
                    <a:gd name="T48" fmla="*/ 58 w 147"/>
                    <a:gd name="T49" fmla="*/ 155 h 331"/>
                    <a:gd name="T50" fmla="*/ 53 w 147"/>
                    <a:gd name="T51" fmla="*/ 147 h 331"/>
                    <a:gd name="T52" fmla="*/ 41 w 147"/>
                    <a:gd name="T53" fmla="*/ 121 h 331"/>
                    <a:gd name="T54" fmla="*/ 47 w 147"/>
                    <a:gd name="T55" fmla="*/ 105 h 331"/>
                    <a:gd name="T56" fmla="*/ 47 w 147"/>
                    <a:gd name="T57" fmla="*/ 87 h 331"/>
                    <a:gd name="T58" fmla="*/ 29 w 147"/>
                    <a:gd name="T59" fmla="*/ 68 h 331"/>
                    <a:gd name="T60" fmla="*/ 6 w 147"/>
                    <a:gd name="T61" fmla="*/ 47 h 331"/>
                    <a:gd name="T62" fmla="*/ 6 w 147"/>
                    <a:gd name="T63" fmla="*/ 27 h 331"/>
                    <a:gd name="T64" fmla="*/ 23 w 147"/>
                    <a:gd name="T65" fmla="*/ 16 h 331"/>
                    <a:gd name="T66" fmla="*/ 41 w 147"/>
                    <a:gd name="T67" fmla="*/ 19 h 331"/>
                    <a:gd name="T68" fmla="*/ 53 w 147"/>
                    <a:gd name="T69" fmla="*/ 24 h 331"/>
                    <a:gd name="T70" fmla="*/ 76 w 147"/>
                    <a:gd name="T71" fmla="*/ 21 h 331"/>
                    <a:gd name="T72" fmla="*/ 82 w 147"/>
                    <a:gd name="T73" fmla="*/ 11 h 331"/>
                    <a:gd name="T74" fmla="*/ 99 w 147"/>
                    <a:gd name="T75" fmla="*/ 0 h 331"/>
                    <a:gd name="T76" fmla="*/ 111 w 147"/>
                    <a:gd name="T77" fmla="*/ 3 h 331"/>
                    <a:gd name="T78" fmla="*/ 140 w 147"/>
                    <a:gd name="T79" fmla="*/ 19 h 331"/>
                    <a:gd name="T80" fmla="*/ 134 w 147"/>
                    <a:gd name="T81" fmla="*/ 27 h 33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7"/>
                    <a:gd name="T124" fmla="*/ 0 h 331"/>
                    <a:gd name="T125" fmla="*/ 147 w 147"/>
                    <a:gd name="T126" fmla="*/ 331 h 33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7" h="331">
                      <a:moveTo>
                        <a:pt x="123" y="47"/>
                      </a:moveTo>
                      <a:lnTo>
                        <a:pt x="123" y="66"/>
                      </a:lnTo>
                      <a:lnTo>
                        <a:pt x="140" y="87"/>
                      </a:lnTo>
                      <a:lnTo>
                        <a:pt x="140" y="118"/>
                      </a:lnTo>
                      <a:lnTo>
                        <a:pt x="134" y="134"/>
                      </a:lnTo>
                      <a:lnTo>
                        <a:pt x="134" y="136"/>
                      </a:lnTo>
                      <a:lnTo>
                        <a:pt x="140" y="142"/>
                      </a:lnTo>
                      <a:lnTo>
                        <a:pt x="140" y="155"/>
                      </a:lnTo>
                      <a:lnTo>
                        <a:pt x="140" y="157"/>
                      </a:lnTo>
                      <a:lnTo>
                        <a:pt x="140" y="168"/>
                      </a:lnTo>
                      <a:lnTo>
                        <a:pt x="134" y="181"/>
                      </a:lnTo>
                      <a:lnTo>
                        <a:pt x="134" y="194"/>
                      </a:lnTo>
                      <a:lnTo>
                        <a:pt x="134" y="210"/>
                      </a:lnTo>
                      <a:lnTo>
                        <a:pt x="134" y="220"/>
                      </a:lnTo>
                      <a:lnTo>
                        <a:pt x="134" y="231"/>
                      </a:lnTo>
                      <a:lnTo>
                        <a:pt x="140" y="233"/>
                      </a:lnTo>
                      <a:lnTo>
                        <a:pt x="140" y="236"/>
                      </a:lnTo>
                      <a:lnTo>
                        <a:pt x="146" y="244"/>
                      </a:lnTo>
                      <a:lnTo>
                        <a:pt x="146" y="254"/>
                      </a:lnTo>
                      <a:lnTo>
                        <a:pt x="146" y="270"/>
                      </a:lnTo>
                      <a:lnTo>
                        <a:pt x="146" y="275"/>
                      </a:lnTo>
                      <a:lnTo>
                        <a:pt x="146" y="278"/>
                      </a:lnTo>
                      <a:lnTo>
                        <a:pt x="140" y="278"/>
                      </a:lnTo>
                      <a:lnTo>
                        <a:pt x="111" y="312"/>
                      </a:lnTo>
                      <a:lnTo>
                        <a:pt x="99" y="312"/>
                      </a:lnTo>
                      <a:lnTo>
                        <a:pt x="93" y="312"/>
                      </a:lnTo>
                      <a:lnTo>
                        <a:pt x="88" y="314"/>
                      </a:lnTo>
                      <a:lnTo>
                        <a:pt x="82" y="320"/>
                      </a:lnTo>
                      <a:lnTo>
                        <a:pt x="64" y="322"/>
                      </a:lnTo>
                      <a:lnTo>
                        <a:pt x="53" y="322"/>
                      </a:lnTo>
                      <a:lnTo>
                        <a:pt x="47" y="325"/>
                      </a:lnTo>
                      <a:lnTo>
                        <a:pt x="41" y="330"/>
                      </a:lnTo>
                      <a:lnTo>
                        <a:pt x="29" y="325"/>
                      </a:lnTo>
                      <a:lnTo>
                        <a:pt x="23" y="322"/>
                      </a:lnTo>
                      <a:lnTo>
                        <a:pt x="17" y="320"/>
                      </a:lnTo>
                      <a:lnTo>
                        <a:pt x="12" y="312"/>
                      </a:lnTo>
                      <a:lnTo>
                        <a:pt x="6" y="304"/>
                      </a:lnTo>
                      <a:lnTo>
                        <a:pt x="6" y="301"/>
                      </a:lnTo>
                      <a:lnTo>
                        <a:pt x="6" y="296"/>
                      </a:lnTo>
                      <a:lnTo>
                        <a:pt x="6" y="278"/>
                      </a:lnTo>
                      <a:lnTo>
                        <a:pt x="6" y="241"/>
                      </a:lnTo>
                      <a:lnTo>
                        <a:pt x="6" y="238"/>
                      </a:lnTo>
                      <a:lnTo>
                        <a:pt x="6" y="233"/>
                      </a:lnTo>
                      <a:lnTo>
                        <a:pt x="12" y="225"/>
                      </a:lnTo>
                      <a:lnTo>
                        <a:pt x="23" y="218"/>
                      </a:lnTo>
                      <a:lnTo>
                        <a:pt x="53" y="197"/>
                      </a:lnTo>
                      <a:lnTo>
                        <a:pt x="58" y="194"/>
                      </a:lnTo>
                      <a:lnTo>
                        <a:pt x="64" y="184"/>
                      </a:lnTo>
                      <a:lnTo>
                        <a:pt x="70" y="170"/>
                      </a:lnTo>
                      <a:lnTo>
                        <a:pt x="58" y="155"/>
                      </a:lnTo>
                      <a:lnTo>
                        <a:pt x="58" y="152"/>
                      </a:lnTo>
                      <a:lnTo>
                        <a:pt x="53" y="147"/>
                      </a:lnTo>
                      <a:lnTo>
                        <a:pt x="47" y="134"/>
                      </a:lnTo>
                      <a:lnTo>
                        <a:pt x="41" y="121"/>
                      </a:lnTo>
                      <a:lnTo>
                        <a:pt x="41" y="108"/>
                      </a:lnTo>
                      <a:lnTo>
                        <a:pt x="47" y="105"/>
                      </a:lnTo>
                      <a:lnTo>
                        <a:pt x="47" y="97"/>
                      </a:lnTo>
                      <a:lnTo>
                        <a:pt x="47" y="87"/>
                      </a:lnTo>
                      <a:lnTo>
                        <a:pt x="29" y="71"/>
                      </a:lnTo>
                      <a:lnTo>
                        <a:pt x="29" y="68"/>
                      </a:lnTo>
                      <a:lnTo>
                        <a:pt x="23" y="63"/>
                      </a:lnTo>
                      <a:lnTo>
                        <a:pt x="6" y="47"/>
                      </a:lnTo>
                      <a:lnTo>
                        <a:pt x="0" y="29"/>
                      </a:lnTo>
                      <a:lnTo>
                        <a:pt x="6" y="27"/>
                      </a:lnTo>
                      <a:lnTo>
                        <a:pt x="17" y="19"/>
                      </a:lnTo>
                      <a:lnTo>
                        <a:pt x="23" y="16"/>
                      </a:lnTo>
                      <a:lnTo>
                        <a:pt x="35" y="16"/>
                      </a:lnTo>
                      <a:lnTo>
                        <a:pt x="41" y="19"/>
                      </a:lnTo>
                      <a:lnTo>
                        <a:pt x="47" y="24"/>
                      </a:lnTo>
                      <a:lnTo>
                        <a:pt x="53" y="24"/>
                      </a:lnTo>
                      <a:lnTo>
                        <a:pt x="64" y="24"/>
                      </a:lnTo>
                      <a:lnTo>
                        <a:pt x="76" y="21"/>
                      </a:lnTo>
                      <a:lnTo>
                        <a:pt x="82" y="13"/>
                      </a:lnTo>
                      <a:lnTo>
                        <a:pt x="82" y="11"/>
                      </a:lnTo>
                      <a:lnTo>
                        <a:pt x="88" y="6"/>
                      </a:lnTo>
                      <a:lnTo>
                        <a:pt x="99" y="0"/>
                      </a:lnTo>
                      <a:lnTo>
                        <a:pt x="105" y="0"/>
                      </a:lnTo>
                      <a:lnTo>
                        <a:pt x="111" y="3"/>
                      </a:lnTo>
                      <a:lnTo>
                        <a:pt x="140" y="16"/>
                      </a:lnTo>
                      <a:lnTo>
                        <a:pt x="140" y="19"/>
                      </a:lnTo>
                      <a:lnTo>
                        <a:pt x="140" y="21"/>
                      </a:lnTo>
                      <a:lnTo>
                        <a:pt x="134" y="27"/>
                      </a:lnTo>
                      <a:lnTo>
                        <a:pt x="123" y="47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5" name="Freeform 618"/>
                <p:cNvSpPr>
                  <a:spLocks/>
                </p:cNvSpPr>
                <p:nvPr/>
              </p:nvSpPr>
              <p:spPr bwMode="auto">
                <a:xfrm>
                  <a:off x="2476" y="1476"/>
                  <a:ext cx="335" cy="412"/>
                </a:xfrm>
                <a:custGeom>
                  <a:avLst/>
                  <a:gdLst>
                    <a:gd name="T0" fmla="*/ 109 w 138"/>
                    <a:gd name="T1" fmla="*/ 112 h 188"/>
                    <a:gd name="T2" fmla="*/ 120 w 138"/>
                    <a:gd name="T3" fmla="*/ 122 h 188"/>
                    <a:gd name="T4" fmla="*/ 120 w 138"/>
                    <a:gd name="T5" fmla="*/ 140 h 188"/>
                    <a:gd name="T6" fmla="*/ 109 w 138"/>
                    <a:gd name="T7" fmla="*/ 150 h 188"/>
                    <a:gd name="T8" fmla="*/ 98 w 138"/>
                    <a:gd name="T9" fmla="*/ 159 h 188"/>
                    <a:gd name="T10" fmla="*/ 98 w 138"/>
                    <a:gd name="T11" fmla="*/ 165 h 188"/>
                    <a:gd name="T12" fmla="*/ 93 w 138"/>
                    <a:gd name="T13" fmla="*/ 171 h 188"/>
                    <a:gd name="T14" fmla="*/ 71 w 138"/>
                    <a:gd name="T15" fmla="*/ 178 h 188"/>
                    <a:gd name="T16" fmla="*/ 49 w 138"/>
                    <a:gd name="T17" fmla="*/ 187 h 188"/>
                    <a:gd name="T18" fmla="*/ 33 w 138"/>
                    <a:gd name="T19" fmla="*/ 184 h 188"/>
                    <a:gd name="T20" fmla="*/ 38 w 138"/>
                    <a:gd name="T21" fmla="*/ 156 h 188"/>
                    <a:gd name="T22" fmla="*/ 27 w 138"/>
                    <a:gd name="T23" fmla="*/ 153 h 188"/>
                    <a:gd name="T24" fmla="*/ 16 w 138"/>
                    <a:gd name="T25" fmla="*/ 146 h 188"/>
                    <a:gd name="T26" fmla="*/ 11 w 138"/>
                    <a:gd name="T27" fmla="*/ 118 h 188"/>
                    <a:gd name="T28" fmla="*/ 6 w 138"/>
                    <a:gd name="T29" fmla="*/ 109 h 188"/>
                    <a:gd name="T30" fmla="*/ 0 w 138"/>
                    <a:gd name="T31" fmla="*/ 100 h 188"/>
                    <a:gd name="T32" fmla="*/ 11 w 138"/>
                    <a:gd name="T33" fmla="*/ 90 h 188"/>
                    <a:gd name="T34" fmla="*/ 16 w 138"/>
                    <a:gd name="T35" fmla="*/ 78 h 188"/>
                    <a:gd name="T36" fmla="*/ 22 w 138"/>
                    <a:gd name="T37" fmla="*/ 75 h 188"/>
                    <a:gd name="T38" fmla="*/ 22 w 138"/>
                    <a:gd name="T39" fmla="*/ 65 h 188"/>
                    <a:gd name="T40" fmla="*/ 22 w 138"/>
                    <a:gd name="T41" fmla="*/ 59 h 188"/>
                    <a:gd name="T42" fmla="*/ 22 w 138"/>
                    <a:gd name="T43" fmla="*/ 37 h 188"/>
                    <a:gd name="T44" fmla="*/ 38 w 138"/>
                    <a:gd name="T45" fmla="*/ 31 h 188"/>
                    <a:gd name="T46" fmla="*/ 49 w 138"/>
                    <a:gd name="T47" fmla="*/ 31 h 188"/>
                    <a:gd name="T48" fmla="*/ 55 w 138"/>
                    <a:gd name="T49" fmla="*/ 0 h 188"/>
                    <a:gd name="T50" fmla="*/ 77 w 138"/>
                    <a:gd name="T51" fmla="*/ 3 h 188"/>
                    <a:gd name="T52" fmla="*/ 87 w 138"/>
                    <a:gd name="T53" fmla="*/ 9 h 188"/>
                    <a:gd name="T54" fmla="*/ 87 w 138"/>
                    <a:gd name="T55" fmla="*/ 19 h 188"/>
                    <a:gd name="T56" fmla="*/ 87 w 138"/>
                    <a:gd name="T57" fmla="*/ 28 h 188"/>
                    <a:gd name="T58" fmla="*/ 98 w 138"/>
                    <a:gd name="T59" fmla="*/ 28 h 188"/>
                    <a:gd name="T60" fmla="*/ 109 w 138"/>
                    <a:gd name="T61" fmla="*/ 12 h 188"/>
                    <a:gd name="T62" fmla="*/ 131 w 138"/>
                    <a:gd name="T63" fmla="*/ 22 h 188"/>
                    <a:gd name="T64" fmla="*/ 131 w 138"/>
                    <a:gd name="T65" fmla="*/ 31 h 188"/>
                    <a:gd name="T66" fmla="*/ 131 w 138"/>
                    <a:gd name="T67" fmla="*/ 41 h 188"/>
                    <a:gd name="T68" fmla="*/ 131 w 138"/>
                    <a:gd name="T69" fmla="*/ 47 h 188"/>
                    <a:gd name="T70" fmla="*/ 126 w 138"/>
                    <a:gd name="T71" fmla="*/ 50 h 188"/>
                    <a:gd name="T72" fmla="*/ 137 w 138"/>
                    <a:gd name="T73" fmla="*/ 62 h 188"/>
                    <a:gd name="T74" fmla="*/ 131 w 138"/>
                    <a:gd name="T75" fmla="*/ 65 h 188"/>
                    <a:gd name="T76" fmla="*/ 131 w 138"/>
                    <a:gd name="T77" fmla="*/ 75 h 188"/>
                    <a:gd name="T78" fmla="*/ 131 w 138"/>
                    <a:gd name="T79" fmla="*/ 81 h 188"/>
                    <a:gd name="T80" fmla="*/ 131 w 138"/>
                    <a:gd name="T81" fmla="*/ 90 h 188"/>
                    <a:gd name="T82" fmla="*/ 131 w 138"/>
                    <a:gd name="T83" fmla="*/ 97 h 188"/>
                    <a:gd name="T84" fmla="*/ 126 w 138"/>
                    <a:gd name="T85" fmla="*/ 93 h 188"/>
                    <a:gd name="T86" fmla="*/ 126 w 138"/>
                    <a:gd name="T87" fmla="*/ 100 h 188"/>
                    <a:gd name="T88" fmla="*/ 115 w 138"/>
                    <a:gd name="T89" fmla="*/ 100 h 188"/>
                    <a:gd name="T90" fmla="*/ 109 w 138"/>
                    <a:gd name="T91" fmla="*/ 103 h 18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8"/>
                    <a:gd name="T139" fmla="*/ 0 h 188"/>
                    <a:gd name="T140" fmla="*/ 138 w 138"/>
                    <a:gd name="T141" fmla="*/ 188 h 18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8" h="188">
                      <a:moveTo>
                        <a:pt x="109" y="103"/>
                      </a:moveTo>
                      <a:lnTo>
                        <a:pt x="109" y="112"/>
                      </a:lnTo>
                      <a:lnTo>
                        <a:pt x="115" y="112"/>
                      </a:lnTo>
                      <a:lnTo>
                        <a:pt x="120" y="122"/>
                      </a:lnTo>
                      <a:lnTo>
                        <a:pt x="120" y="137"/>
                      </a:lnTo>
                      <a:lnTo>
                        <a:pt x="120" y="140"/>
                      </a:lnTo>
                      <a:lnTo>
                        <a:pt x="115" y="143"/>
                      </a:lnTo>
                      <a:lnTo>
                        <a:pt x="109" y="150"/>
                      </a:lnTo>
                      <a:lnTo>
                        <a:pt x="98" y="156"/>
                      </a:lnTo>
                      <a:lnTo>
                        <a:pt x="98" y="159"/>
                      </a:lnTo>
                      <a:lnTo>
                        <a:pt x="98" y="162"/>
                      </a:lnTo>
                      <a:lnTo>
                        <a:pt x="98" y="165"/>
                      </a:lnTo>
                      <a:lnTo>
                        <a:pt x="98" y="168"/>
                      </a:lnTo>
                      <a:lnTo>
                        <a:pt x="93" y="171"/>
                      </a:lnTo>
                      <a:lnTo>
                        <a:pt x="87" y="171"/>
                      </a:lnTo>
                      <a:lnTo>
                        <a:pt x="71" y="178"/>
                      </a:lnTo>
                      <a:lnTo>
                        <a:pt x="60" y="178"/>
                      </a:lnTo>
                      <a:lnTo>
                        <a:pt x="49" y="187"/>
                      </a:lnTo>
                      <a:lnTo>
                        <a:pt x="33" y="187"/>
                      </a:lnTo>
                      <a:lnTo>
                        <a:pt x="33" y="184"/>
                      </a:lnTo>
                      <a:lnTo>
                        <a:pt x="38" y="178"/>
                      </a:lnTo>
                      <a:lnTo>
                        <a:pt x="38" y="156"/>
                      </a:lnTo>
                      <a:lnTo>
                        <a:pt x="33" y="156"/>
                      </a:lnTo>
                      <a:lnTo>
                        <a:pt x="27" y="153"/>
                      </a:lnTo>
                      <a:lnTo>
                        <a:pt x="22" y="150"/>
                      </a:lnTo>
                      <a:lnTo>
                        <a:pt x="16" y="146"/>
                      </a:lnTo>
                      <a:lnTo>
                        <a:pt x="11" y="122"/>
                      </a:lnTo>
                      <a:lnTo>
                        <a:pt x="11" y="118"/>
                      </a:lnTo>
                      <a:lnTo>
                        <a:pt x="11" y="115"/>
                      </a:lnTo>
                      <a:lnTo>
                        <a:pt x="6" y="109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11" y="93"/>
                      </a:lnTo>
                      <a:lnTo>
                        <a:pt x="11" y="90"/>
                      </a:lnTo>
                      <a:lnTo>
                        <a:pt x="11" y="87"/>
                      </a:lnTo>
                      <a:lnTo>
                        <a:pt x="16" y="78"/>
                      </a:lnTo>
                      <a:lnTo>
                        <a:pt x="22" y="78"/>
                      </a:lnTo>
                      <a:lnTo>
                        <a:pt x="22" y="75"/>
                      </a:lnTo>
                      <a:lnTo>
                        <a:pt x="22" y="72"/>
                      </a:lnTo>
                      <a:lnTo>
                        <a:pt x="22" y="65"/>
                      </a:lnTo>
                      <a:lnTo>
                        <a:pt x="22" y="62"/>
                      </a:lnTo>
                      <a:lnTo>
                        <a:pt x="22" y="59"/>
                      </a:lnTo>
                      <a:lnTo>
                        <a:pt x="27" y="47"/>
                      </a:lnTo>
                      <a:lnTo>
                        <a:pt x="22" y="37"/>
                      </a:lnTo>
                      <a:lnTo>
                        <a:pt x="33" y="34"/>
                      </a:lnTo>
                      <a:lnTo>
                        <a:pt x="38" y="31"/>
                      </a:lnTo>
                      <a:lnTo>
                        <a:pt x="44" y="28"/>
                      </a:lnTo>
                      <a:lnTo>
                        <a:pt x="49" y="31"/>
                      </a:lnTo>
                      <a:lnTo>
                        <a:pt x="55" y="28"/>
                      </a:lnTo>
                      <a:lnTo>
                        <a:pt x="55" y="0"/>
                      </a:lnTo>
                      <a:lnTo>
                        <a:pt x="77" y="0"/>
                      </a:lnTo>
                      <a:lnTo>
                        <a:pt x="77" y="3"/>
                      </a:lnTo>
                      <a:lnTo>
                        <a:pt x="82" y="9"/>
                      </a:lnTo>
                      <a:lnTo>
                        <a:pt x="87" y="9"/>
                      </a:lnTo>
                      <a:lnTo>
                        <a:pt x="93" y="16"/>
                      </a:lnTo>
                      <a:lnTo>
                        <a:pt x="87" y="19"/>
                      </a:lnTo>
                      <a:lnTo>
                        <a:pt x="87" y="25"/>
                      </a:lnTo>
                      <a:lnTo>
                        <a:pt x="87" y="28"/>
                      </a:lnTo>
                      <a:lnTo>
                        <a:pt x="93" y="28"/>
                      </a:lnTo>
                      <a:lnTo>
                        <a:pt x="98" y="28"/>
                      </a:lnTo>
                      <a:lnTo>
                        <a:pt x="98" y="22"/>
                      </a:lnTo>
                      <a:lnTo>
                        <a:pt x="109" y="12"/>
                      </a:lnTo>
                      <a:lnTo>
                        <a:pt x="120" y="12"/>
                      </a:lnTo>
                      <a:lnTo>
                        <a:pt x="131" y="22"/>
                      </a:lnTo>
                      <a:lnTo>
                        <a:pt x="131" y="25"/>
                      </a:lnTo>
                      <a:lnTo>
                        <a:pt x="131" y="31"/>
                      </a:lnTo>
                      <a:lnTo>
                        <a:pt x="131" y="37"/>
                      </a:lnTo>
                      <a:lnTo>
                        <a:pt x="131" y="41"/>
                      </a:lnTo>
                      <a:lnTo>
                        <a:pt x="131" y="44"/>
                      </a:lnTo>
                      <a:lnTo>
                        <a:pt x="131" y="47"/>
                      </a:lnTo>
                      <a:lnTo>
                        <a:pt x="126" y="47"/>
                      </a:lnTo>
                      <a:lnTo>
                        <a:pt x="126" y="50"/>
                      </a:lnTo>
                      <a:lnTo>
                        <a:pt x="131" y="59"/>
                      </a:lnTo>
                      <a:lnTo>
                        <a:pt x="137" y="62"/>
                      </a:lnTo>
                      <a:lnTo>
                        <a:pt x="137" y="65"/>
                      </a:lnTo>
                      <a:lnTo>
                        <a:pt x="131" y="65"/>
                      </a:lnTo>
                      <a:lnTo>
                        <a:pt x="131" y="69"/>
                      </a:lnTo>
                      <a:lnTo>
                        <a:pt x="131" y="75"/>
                      </a:lnTo>
                      <a:lnTo>
                        <a:pt x="131" y="78"/>
                      </a:lnTo>
                      <a:lnTo>
                        <a:pt x="131" y="81"/>
                      </a:lnTo>
                      <a:lnTo>
                        <a:pt x="131" y="87"/>
                      </a:lnTo>
                      <a:lnTo>
                        <a:pt x="131" y="90"/>
                      </a:lnTo>
                      <a:lnTo>
                        <a:pt x="131" y="93"/>
                      </a:lnTo>
                      <a:lnTo>
                        <a:pt x="131" y="97"/>
                      </a:lnTo>
                      <a:lnTo>
                        <a:pt x="131" y="93"/>
                      </a:lnTo>
                      <a:lnTo>
                        <a:pt x="126" y="93"/>
                      </a:lnTo>
                      <a:lnTo>
                        <a:pt x="126" y="97"/>
                      </a:lnTo>
                      <a:lnTo>
                        <a:pt x="126" y="100"/>
                      </a:lnTo>
                      <a:lnTo>
                        <a:pt x="120" y="100"/>
                      </a:lnTo>
                      <a:lnTo>
                        <a:pt x="115" y="100"/>
                      </a:lnTo>
                      <a:lnTo>
                        <a:pt x="109" y="100"/>
                      </a:lnTo>
                      <a:lnTo>
                        <a:pt x="109" y="103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6" name="Freeform 619"/>
                <p:cNvSpPr>
                  <a:spLocks/>
                </p:cNvSpPr>
                <p:nvPr/>
              </p:nvSpPr>
              <p:spPr bwMode="auto">
                <a:xfrm>
                  <a:off x="3019" y="1901"/>
                  <a:ext cx="310" cy="217"/>
                </a:xfrm>
                <a:custGeom>
                  <a:avLst/>
                  <a:gdLst>
                    <a:gd name="T0" fmla="*/ 40 w 128"/>
                    <a:gd name="T1" fmla="*/ 99 h 100"/>
                    <a:gd name="T2" fmla="*/ 34 w 128"/>
                    <a:gd name="T3" fmla="*/ 83 h 100"/>
                    <a:gd name="T4" fmla="*/ 29 w 128"/>
                    <a:gd name="T5" fmla="*/ 73 h 100"/>
                    <a:gd name="T6" fmla="*/ 40 w 128"/>
                    <a:gd name="T7" fmla="*/ 66 h 100"/>
                    <a:gd name="T8" fmla="*/ 40 w 128"/>
                    <a:gd name="T9" fmla="*/ 63 h 100"/>
                    <a:gd name="T10" fmla="*/ 40 w 128"/>
                    <a:gd name="T11" fmla="*/ 56 h 100"/>
                    <a:gd name="T12" fmla="*/ 34 w 128"/>
                    <a:gd name="T13" fmla="*/ 50 h 100"/>
                    <a:gd name="T14" fmla="*/ 29 w 128"/>
                    <a:gd name="T15" fmla="*/ 37 h 100"/>
                    <a:gd name="T16" fmla="*/ 23 w 128"/>
                    <a:gd name="T17" fmla="*/ 27 h 100"/>
                    <a:gd name="T18" fmla="*/ 23 w 128"/>
                    <a:gd name="T19" fmla="*/ 23 h 100"/>
                    <a:gd name="T20" fmla="*/ 17 w 128"/>
                    <a:gd name="T21" fmla="*/ 23 h 100"/>
                    <a:gd name="T22" fmla="*/ 5 w 128"/>
                    <a:gd name="T23" fmla="*/ 17 h 100"/>
                    <a:gd name="T24" fmla="*/ 5 w 128"/>
                    <a:gd name="T25" fmla="*/ 14 h 100"/>
                    <a:gd name="T26" fmla="*/ 5 w 128"/>
                    <a:gd name="T27" fmla="*/ 10 h 100"/>
                    <a:gd name="T28" fmla="*/ 5 w 128"/>
                    <a:gd name="T29" fmla="*/ 4 h 100"/>
                    <a:gd name="T30" fmla="*/ 0 w 128"/>
                    <a:gd name="T31" fmla="*/ 0 h 100"/>
                    <a:gd name="T32" fmla="*/ 5 w 128"/>
                    <a:gd name="T33" fmla="*/ 0 h 100"/>
                    <a:gd name="T34" fmla="*/ 17 w 128"/>
                    <a:gd name="T35" fmla="*/ 0 h 100"/>
                    <a:gd name="T36" fmla="*/ 23 w 128"/>
                    <a:gd name="T37" fmla="*/ 4 h 100"/>
                    <a:gd name="T38" fmla="*/ 29 w 128"/>
                    <a:gd name="T39" fmla="*/ 7 h 100"/>
                    <a:gd name="T40" fmla="*/ 34 w 128"/>
                    <a:gd name="T41" fmla="*/ 14 h 100"/>
                    <a:gd name="T42" fmla="*/ 40 w 128"/>
                    <a:gd name="T43" fmla="*/ 20 h 100"/>
                    <a:gd name="T44" fmla="*/ 52 w 128"/>
                    <a:gd name="T45" fmla="*/ 20 h 100"/>
                    <a:gd name="T46" fmla="*/ 58 w 128"/>
                    <a:gd name="T47" fmla="*/ 17 h 100"/>
                    <a:gd name="T48" fmla="*/ 69 w 128"/>
                    <a:gd name="T49" fmla="*/ 17 h 100"/>
                    <a:gd name="T50" fmla="*/ 87 w 128"/>
                    <a:gd name="T51" fmla="*/ 14 h 100"/>
                    <a:gd name="T52" fmla="*/ 98 w 128"/>
                    <a:gd name="T53" fmla="*/ 20 h 100"/>
                    <a:gd name="T54" fmla="*/ 116 w 128"/>
                    <a:gd name="T55" fmla="*/ 27 h 100"/>
                    <a:gd name="T56" fmla="*/ 121 w 128"/>
                    <a:gd name="T57" fmla="*/ 30 h 100"/>
                    <a:gd name="T58" fmla="*/ 127 w 128"/>
                    <a:gd name="T59" fmla="*/ 33 h 100"/>
                    <a:gd name="T60" fmla="*/ 127 w 128"/>
                    <a:gd name="T61" fmla="*/ 37 h 100"/>
                    <a:gd name="T62" fmla="*/ 127 w 128"/>
                    <a:gd name="T63" fmla="*/ 40 h 100"/>
                    <a:gd name="T64" fmla="*/ 127 w 128"/>
                    <a:gd name="T65" fmla="*/ 43 h 100"/>
                    <a:gd name="T66" fmla="*/ 121 w 128"/>
                    <a:gd name="T67" fmla="*/ 53 h 100"/>
                    <a:gd name="T68" fmla="*/ 121 w 128"/>
                    <a:gd name="T69" fmla="*/ 56 h 100"/>
                    <a:gd name="T70" fmla="*/ 116 w 128"/>
                    <a:gd name="T71" fmla="*/ 63 h 100"/>
                    <a:gd name="T72" fmla="*/ 116 w 128"/>
                    <a:gd name="T73" fmla="*/ 66 h 100"/>
                    <a:gd name="T74" fmla="*/ 116 w 128"/>
                    <a:gd name="T75" fmla="*/ 76 h 100"/>
                    <a:gd name="T76" fmla="*/ 110 w 128"/>
                    <a:gd name="T77" fmla="*/ 76 h 100"/>
                    <a:gd name="T78" fmla="*/ 104 w 128"/>
                    <a:gd name="T79" fmla="*/ 79 h 100"/>
                    <a:gd name="T80" fmla="*/ 92 w 128"/>
                    <a:gd name="T81" fmla="*/ 86 h 100"/>
                    <a:gd name="T82" fmla="*/ 87 w 128"/>
                    <a:gd name="T83" fmla="*/ 99 h 100"/>
                    <a:gd name="T84" fmla="*/ 81 w 128"/>
                    <a:gd name="T85" fmla="*/ 99 h 100"/>
                    <a:gd name="T86" fmla="*/ 75 w 128"/>
                    <a:gd name="T87" fmla="*/ 99 h 100"/>
                    <a:gd name="T88" fmla="*/ 69 w 128"/>
                    <a:gd name="T89" fmla="*/ 99 h 100"/>
                    <a:gd name="T90" fmla="*/ 63 w 128"/>
                    <a:gd name="T91" fmla="*/ 92 h 100"/>
                    <a:gd name="T92" fmla="*/ 40 w 128"/>
                    <a:gd name="T93" fmla="*/ 99 h 10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8"/>
                    <a:gd name="T142" fmla="*/ 0 h 100"/>
                    <a:gd name="T143" fmla="*/ 128 w 128"/>
                    <a:gd name="T144" fmla="*/ 100 h 10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8" h="100">
                      <a:moveTo>
                        <a:pt x="40" y="99"/>
                      </a:moveTo>
                      <a:lnTo>
                        <a:pt x="34" y="83"/>
                      </a:lnTo>
                      <a:lnTo>
                        <a:pt x="29" y="73"/>
                      </a:lnTo>
                      <a:lnTo>
                        <a:pt x="40" y="66"/>
                      </a:lnTo>
                      <a:lnTo>
                        <a:pt x="40" y="63"/>
                      </a:lnTo>
                      <a:lnTo>
                        <a:pt x="40" y="56"/>
                      </a:lnTo>
                      <a:lnTo>
                        <a:pt x="34" y="50"/>
                      </a:lnTo>
                      <a:lnTo>
                        <a:pt x="29" y="37"/>
                      </a:lnTo>
                      <a:lnTo>
                        <a:pt x="23" y="27"/>
                      </a:lnTo>
                      <a:lnTo>
                        <a:pt x="23" y="23"/>
                      </a:lnTo>
                      <a:lnTo>
                        <a:pt x="17" y="23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5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7" y="0"/>
                      </a:lnTo>
                      <a:lnTo>
                        <a:pt x="23" y="4"/>
                      </a:lnTo>
                      <a:lnTo>
                        <a:pt x="29" y="7"/>
                      </a:lnTo>
                      <a:lnTo>
                        <a:pt x="34" y="14"/>
                      </a:lnTo>
                      <a:lnTo>
                        <a:pt x="40" y="20"/>
                      </a:lnTo>
                      <a:lnTo>
                        <a:pt x="52" y="20"/>
                      </a:lnTo>
                      <a:lnTo>
                        <a:pt x="58" y="17"/>
                      </a:lnTo>
                      <a:lnTo>
                        <a:pt x="69" y="17"/>
                      </a:lnTo>
                      <a:lnTo>
                        <a:pt x="87" y="14"/>
                      </a:lnTo>
                      <a:lnTo>
                        <a:pt x="98" y="20"/>
                      </a:lnTo>
                      <a:lnTo>
                        <a:pt x="116" y="27"/>
                      </a:lnTo>
                      <a:lnTo>
                        <a:pt x="121" y="30"/>
                      </a:lnTo>
                      <a:lnTo>
                        <a:pt x="127" y="33"/>
                      </a:lnTo>
                      <a:lnTo>
                        <a:pt x="127" y="37"/>
                      </a:lnTo>
                      <a:lnTo>
                        <a:pt x="127" y="40"/>
                      </a:lnTo>
                      <a:lnTo>
                        <a:pt x="127" y="43"/>
                      </a:lnTo>
                      <a:lnTo>
                        <a:pt x="121" y="53"/>
                      </a:lnTo>
                      <a:lnTo>
                        <a:pt x="121" y="56"/>
                      </a:lnTo>
                      <a:lnTo>
                        <a:pt x="116" y="63"/>
                      </a:lnTo>
                      <a:lnTo>
                        <a:pt x="116" y="66"/>
                      </a:lnTo>
                      <a:lnTo>
                        <a:pt x="116" y="76"/>
                      </a:lnTo>
                      <a:lnTo>
                        <a:pt x="110" y="76"/>
                      </a:lnTo>
                      <a:lnTo>
                        <a:pt x="104" y="79"/>
                      </a:lnTo>
                      <a:lnTo>
                        <a:pt x="92" y="86"/>
                      </a:lnTo>
                      <a:lnTo>
                        <a:pt x="87" y="99"/>
                      </a:lnTo>
                      <a:lnTo>
                        <a:pt x="81" y="99"/>
                      </a:lnTo>
                      <a:lnTo>
                        <a:pt x="75" y="99"/>
                      </a:lnTo>
                      <a:lnTo>
                        <a:pt x="69" y="99"/>
                      </a:lnTo>
                      <a:lnTo>
                        <a:pt x="63" y="92"/>
                      </a:lnTo>
                      <a:lnTo>
                        <a:pt x="40" y="99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7" name="Freeform 620"/>
                <p:cNvSpPr>
                  <a:spLocks/>
                </p:cNvSpPr>
                <p:nvPr/>
              </p:nvSpPr>
              <p:spPr bwMode="auto">
                <a:xfrm>
                  <a:off x="2999" y="2106"/>
                  <a:ext cx="234" cy="203"/>
                </a:xfrm>
                <a:custGeom>
                  <a:avLst/>
                  <a:gdLst>
                    <a:gd name="T0" fmla="*/ 97 w 98"/>
                    <a:gd name="T1" fmla="*/ 3 h 93"/>
                    <a:gd name="T2" fmla="*/ 80 w 98"/>
                    <a:gd name="T3" fmla="*/ 3 h 93"/>
                    <a:gd name="T4" fmla="*/ 74 w 98"/>
                    <a:gd name="T5" fmla="*/ 0 h 93"/>
                    <a:gd name="T6" fmla="*/ 51 w 98"/>
                    <a:gd name="T7" fmla="*/ 3 h 93"/>
                    <a:gd name="T8" fmla="*/ 34 w 98"/>
                    <a:gd name="T9" fmla="*/ 6 h 93"/>
                    <a:gd name="T10" fmla="*/ 23 w 98"/>
                    <a:gd name="T11" fmla="*/ 10 h 93"/>
                    <a:gd name="T12" fmla="*/ 23 w 98"/>
                    <a:gd name="T13" fmla="*/ 13 h 93"/>
                    <a:gd name="T14" fmla="*/ 23 w 98"/>
                    <a:gd name="T15" fmla="*/ 17 h 93"/>
                    <a:gd name="T16" fmla="*/ 23 w 98"/>
                    <a:gd name="T17" fmla="*/ 20 h 93"/>
                    <a:gd name="T18" fmla="*/ 11 w 98"/>
                    <a:gd name="T19" fmla="*/ 24 h 93"/>
                    <a:gd name="T20" fmla="*/ 0 w 98"/>
                    <a:gd name="T21" fmla="*/ 37 h 93"/>
                    <a:gd name="T22" fmla="*/ 0 w 98"/>
                    <a:gd name="T23" fmla="*/ 41 h 93"/>
                    <a:gd name="T24" fmla="*/ 5 w 98"/>
                    <a:gd name="T25" fmla="*/ 47 h 93"/>
                    <a:gd name="T26" fmla="*/ 11 w 98"/>
                    <a:gd name="T27" fmla="*/ 54 h 93"/>
                    <a:gd name="T28" fmla="*/ 17 w 98"/>
                    <a:gd name="T29" fmla="*/ 65 h 93"/>
                    <a:gd name="T30" fmla="*/ 23 w 98"/>
                    <a:gd name="T31" fmla="*/ 78 h 93"/>
                    <a:gd name="T32" fmla="*/ 34 w 98"/>
                    <a:gd name="T33" fmla="*/ 92 h 93"/>
                    <a:gd name="T34" fmla="*/ 45 w 98"/>
                    <a:gd name="T35" fmla="*/ 92 h 93"/>
                    <a:gd name="T36" fmla="*/ 45 w 98"/>
                    <a:gd name="T37" fmla="*/ 71 h 93"/>
                    <a:gd name="T38" fmla="*/ 51 w 98"/>
                    <a:gd name="T39" fmla="*/ 68 h 93"/>
                    <a:gd name="T40" fmla="*/ 63 w 98"/>
                    <a:gd name="T41" fmla="*/ 65 h 93"/>
                    <a:gd name="T42" fmla="*/ 68 w 98"/>
                    <a:gd name="T43" fmla="*/ 51 h 93"/>
                    <a:gd name="T44" fmla="*/ 68 w 98"/>
                    <a:gd name="T45" fmla="*/ 44 h 93"/>
                    <a:gd name="T46" fmla="*/ 68 w 98"/>
                    <a:gd name="T47" fmla="*/ 27 h 93"/>
                    <a:gd name="T48" fmla="*/ 68 w 98"/>
                    <a:gd name="T49" fmla="*/ 24 h 93"/>
                    <a:gd name="T50" fmla="*/ 74 w 98"/>
                    <a:gd name="T51" fmla="*/ 20 h 93"/>
                    <a:gd name="T52" fmla="*/ 86 w 98"/>
                    <a:gd name="T53" fmla="*/ 17 h 93"/>
                    <a:gd name="T54" fmla="*/ 91 w 98"/>
                    <a:gd name="T55" fmla="*/ 20 h 93"/>
                    <a:gd name="T56" fmla="*/ 97 w 98"/>
                    <a:gd name="T57" fmla="*/ 3 h 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8"/>
                    <a:gd name="T88" fmla="*/ 0 h 93"/>
                    <a:gd name="T89" fmla="*/ 98 w 98"/>
                    <a:gd name="T90" fmla="*/ 93 h 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8" h="93">
                      <a:moveTo>
                        <a:pt x="97" y="3"/>
                      </a:moveTo>
                      <a:lnTo>
                        <a:pt x="80" y="3"/>
                      </a:lnTo>
                      <a:lnTo>
                        <a:pt x="74" y="0"/>
                      </a:lnTo>
                      <a:lnTo>
                        <a:pt x="51" y="3"/>
                      </a:lnTo>
                      <a:lnTo>
                        <a:pt x="34" y="6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7"/>
                      </a:lnTo>
                      <a:lnTo>
                        <a:pt x="23" y="20"/>
                      </a:lnTo>
                      <a:lnTo>
                        <a:pt x="11" y="24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5" y="47"/>
                      </a:lnTo>
                      <a:lnTo>
                        <a:pt x="11" y="54"/>
                      </a:lnTo>
                      <a:lnTo>
                        <a:pt x="17" y="65"/>
                      </a:lnTo>
                      <a:lnTo>
                        <a:pt x="23" y="78"/>
                      </a:lnTo>
                      <a:lnTo>
                        <a:pt x="34" y="92"/>
                      </a:lnTo>
                      <a:lnTo>
                        <a:pt x="45" y="92"/>
                      </a:lnTo>
                      <a:lnTo>
                        <a:pt x="45" y="71"/>
                      </a:lnTo>
                      <a:lnTo>
                        <a:pt x="51" y="68"/>
                      </a:lnTo>
                      <a:lnTo>
                        <a:pt x="63" y="65"/>
                      </a:lnTo>
                      <a:lnTo>
                        <a:pt x="68" y="51"/>
                      </a:lnTo>
                      <a:lnTo>
                        <a:pt x="68" y="44"/>
                      </a:lnTo>
                      <a:lnTo>
                        <a:pt x="68" y="27"/>
                      </a:lnTo>
                      <a:lnTo>
                        <a:pt x="68" y="24"/>
                      </a:lnTo>
                      <a:lnTo>
                        <a:pt x="74" y="20"/>
                      </a:lnTo>
                      <a:lnTo>
                        <a:pt x="86" y="17"/>
                      </a:lnTo>
                      <a:lnTo>
                        <a:pt x="91" y="20"/>
                      </a:lnTo>
                      <a:lnTo>
                        <a:pt x="97" y="3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8" name="Freeform 621"/>
                <p:cNvSpPr>
                  <a:spLocks/>
                </p:cNvSpPr>
                <p:nvPr/>
              </p:nvSpPr>
              <p:spPr bwMode="auto">
                <a:xfrm>
                  <a:off x="2965" y="2047"/>
                  <a:ext cx="83" cy="149"/>
                </a:xfrm>
                <a:custGeom>
                  <a:avLst/>
                  <a:gdLst>
                    <a:gd name="T0" fmla="*/ 0 w 35"/>
                    <a:gd name="T1" fmla="*/ 17 h 68"/>
                    <a:gd name="T2" fmla="*/ 12 w 35"/>
                    <a:gd name="T3" fmla="*/ 27 h 68"/>
                    <a:gd name="T4" fmla="*/ 17 w 35"/>
                    <a:gd name="T5" fmla="*/ 30 h 68"/>
                    <a:gd name="T6" fmla="*/ 17 w 35"/>
                    <a:gd name="T7" fmla="*/ 40 h 68"/>
                    <a:gd name="T8" fmla="*/ 12 w 35"/>
                    <a:gd name="T9" fmla="*/ 47 h 68"/>
                    <a:gd name="T10" fmla="*/ 12 w 35"/>
                    <a:gd name="T11" fmla="*/ 54 h 68"/>
                    <a:gd name="T12" fmla="*/ 12 w 35"/>
                    <a:gd name="T13" fmla="*/ 57 h 68"/>
                    <a:gd name="T14" fmla="*/ 12 w 35"/>
                    <a:gd name="T15" fmla="*/ 60 h 68"/>
                    <a:gd name="T16" fmla="*/ 12 w 35"/>
                    <a:gd name="T17" fmla="*/ 67 h 68"/>
                    <a:gd name="T18" fmla="*/ 17 w 35"/>
                    <a:gd name="T19" fmla="*/ 60 h 68"/>
                    <a:gd name="T20" fmla="*/ 23 w 35"/>
                    <a:gd name="T21" fmla="*/ 54 h 68"/>
                    <a:gd name="T22" fmla="*/ 34 w 35"/>
                    <a:gd name="T23" fmla="*/ 44 h 68"/>
                    <a:gd name="T24" fmla="*/ 34 w 35"/>
                    <a:gd name="T25" fmla="*/ 40 h 68"/>
                    <a:gd name="T26" fmla="*/ 34 w 35"/>
                    <a:gd name="T27" fmla="*/ 37 h 68"/>
                    <a:gd name="T28" fmla="*/ 34 w 35"/>
                    <a:gd name="T29" fmla="*/ 34 h 68"/>
                    <a:gd name="T30" fmla="*/ 34 w 35"/>
                    <a:gd name="T31" fmla="*/ 24 h 68"/>
                    <a:gd name="T32" fmla="*/ 34 w 35"/>
                    <a:gd name="T33" fmla="*/ 20 h 68"/>
                    <a:gd name="T34" fmla="*/ 28 w 35"/>
                    <a:gd name="T35" fmla="*/ 17 h 68"/>
                    <a:gd name="T36" fmla="*/ 23 w 35"/>
                    <a:gd name="T37" fmla="*/ 4 h 68"/>
                    <a:gd name="T38" fmla="*/ 17 w 35"/>
                    <a:gd name="T39" fmla="*/ 0 h 68"/>
                    <a:gd name="T40" fmla="*/ 12 w 35"/>
                    <a:gd name="T41" fmla="*/ 0 h 68"/>
                    <a:gd name="T42" fmla="*/ 6 w 35"/>
                    <a:gd name="T43" fmla="*/ 0 h 68"/>
                    <a:gd name="T44" fmla="*/ 0 w 35"/>
                    <a:gd name="T45" fmla="*/ 17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5"/>
                    <a:gd name="T70" fmla="*/ 0 h 68"/>
                    <a:gd name="T71" fmla="*/ 35 w 35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5" h="68">
                      <a:moveTo>
                        <a:pt x="0" y="17"/>
                      </a:moveTo>
                      <a:lnTo>
                        <a:pt x="12" y="27"/>
                      </a:lnTo>
                      <a:lnTo>
                        <a:pt x="17" y="30"/>
                      </a:lnTo>
                      <a:lnTo>
                        <a:pt x="17" y="40"/>
                      </a:lnTo>
                      <a:lnTo>
                        <a:pt x="12" y="47"/>
                      </a:lnTo>
                      <a:lnTo>
                        <a:pt x="12" y="54"/>
                      </a:lnTo>
                      <a:lnTo>
                        <a:pt x="12" y="57"/>
                      </a:lnTo>
                      <a:lnTo>
                        <a:pt x="12" y="60"/>
                      </a:lnTo>
                      <a:lnTo>
                        <a:pt x="12" y="67"/>
                      </a:lnTo>
                      <a:lnTo>
                        <a:pt x="17" y="60"/>
                      </a:lnTo>
                      <a:lnTo>
                        <a:pt x="23" y="54"/>
                      </a:lnTo>
                      <a:lnTo>
                        <a:pt x="34" y="44"/>
                      </a:lnTo>
                      <a:lnTo>
                        <a:pt x="34" y="40"/>
                      </a:lnTo>
                      <a:lnTo>
                        <a:pt x="34" y="37"/>
                      </a:lnTo>
                      <a:lnTo>
                        <a:pt x="34" y="34"/>
                      </a:lnTo>
                      <a:lnTo>
                        <a:pt x="34" y="24"/>
                      </a:lnTo>
                      <a:lnTo>
                        <a:pt x="34" y="20"/>
                      </a:lnTo>
                      <a:lnTo>
                        <a:pt x="28" y="17"/>
                      </a:lnTo>
                      <a:lnTo>
                        <a:pt x="23" y="4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89" name="Freeform 622"/>
                <p:cNvSpPr>
                  <a:spLocks/>
                </p:cNvSpPr>
                <p:nvPr/>
              </p:nvSpPr>
              <p:spPr bwMode="auto">
                <a:xfrm>
                  <a:off x="2733" y="1858"/>
                  <a:ext cx="388" cy="274"/>
                </a:xfrm>
                <a:custGeom>
                  <a:avLst/>
                  <a:gdLst>
                    <a:gd name="T0" fmla="*/ 28 w 159"/>
                    <a:gd name="T1" fmla="*/ 56 h 126"/>
                    <a:gd name="T2" fmla="*/ 17 w 159"/>
                    <a:gd name="T3" fmla="*/ 49 h 126"/>
                    <a:gd name="T4" fmla="*/ 17 w 159"/>
                    <a:gd name="T5" fmla="*/ 43 h 126"/>
                    <a:gd name="T6" fmla="*/ 17 w 159"/>
                    <a:gd name="T7" fmla="*/ 36 h 126"/>
                    <a:gd name="T8" fmla="*/ 11 w 159"/>
                    <a:gd name="T9" fmla="*/ 36 h 126"/>
                    <a:gd name="T10" fmla="*/ 5 w 159"/>
                    <a:gd name="T11" fmla="*/ 33 h 126"/>
                    <a:gd name="T12" fmla="*/ 0 w 159"/>
                    <a:gd name="T13" fmla="*/ 29 h 126"/>
                    <a:gd name="T14" fmla="*/ 0 w 159"/>
                    <a:gd name="T15" fmla="*/ 26 h 126"/>
                    <a:gd name="T16" fmla="*/ 5 w 159"/>
                    <a:gd name="T17" fmla="*/ 23 h 126"/>
                    <a:gd name="T18" fmla="*/ 17 w 159"/>
                    <a:gd name="T19" fmla="*/ 20 h 126"/>
                    <a:gd name="T20" fmla="*/ 28 w 159"/>
                    <a:gd name="T21" fmla="*/ 16 h 126"/>
                    <a:gd name="T22" fmla="*/ 34 w 159"/>
                    <a:gd name="T23" fmla="*/ 13 h 126"/>
                    <a:gd name="T24" fmla="*/ 62 w 159"/>
                    <a:gd name="T25" fmla="*/ 10 h 126"/>
                    <a:gd name="T26" fmla="*/ 62 w 159"/>
                    <a:gd name="T27" fmla="*/ 6 h 126"/>
                    <a:gd name="T28" fmla="*/ 62 w 159"/>
                    <a:gd name="T29" fmla="*/ 3 h 126"/>
                    <a:gd name="T30" fmla="*/ 68 w 159"/>
                    <a:gd name="T31" fmla="*/ 0 h 126"/>
                    <a:gd name="T32" fmla="*/ 68 w 159"/>
                    <a:gd name="T33" fmla="*/ 10 h 126"/>
                    <a:gd name="T34" fmla="*/ 73 w 159"/>
                    <a:gd name="T35" fmla="*/ 26 h 126"/>
                    <a:gd name="T36" fmla="*/ 96 w 159"/>
                    <a:gd name="T37" fmla="*/ 26 h 126"/>
                    <a:gd name="T38" fmla="*/ 102 w 159"/>
                    <a:gd name="T39" fmla="*/ 23 h 126"/>
                    <a:gd name="T40" fmla="*/ 119 w 159"/>
                    <a:gd name="T41" fmla="*/ 20 h 126"/>
                    <a:gd name="T42" fmla="*/ 124 w 159"/>
                    <a:gd name="T43" fmla="*/ 23 h 126"/>
                    <a:gd name="T44" fmla="*/ 124 w 159"/>
                    <a:gd name="T45" fmla="*/ 29 h 126"/>
                    <a:gd name="T46" fmla="*/ 124 w 159"/>
                    <a:gd name="T47" fmla="*/ 33 h 126"/>
                    <a:gd name="T48" fmla="*/ 124 w 159"/>
                    <a:gd name="T49" fmla="*/ 36 h 126"/>
                    <a:gd name="T50" fmla="*/ 136 w 159"/>
                    <a:gd name="T51" fmla="*/ 43 h 126"/>
                    <a:gd name="T52" fmla="*/ 141 w 159"/>
                    <a:gd name="T53" fmla="*/ 43 h 126"/>
                    <a:gd name="T54" fmla="*/ 141 w 159"/>
                    <a:gd name="T55" fmla="*/ 49 h 126"/>
                    <a:gd name="T56" fmla="*/ 141 w 159"/>
                    <a:gd name="T57" fmla="*/ 56 h 126"/>
                    <a:gd name="T58" fmla="*/ 147 w 159"/>
                    <a:gd name="T59" fmla="*/ 69 h 126"/>
                    <a:gd name="T60" fmla="*/ 153 w 159"/>
                    <a:gd name="T61" fmla="*/ 76 h 126"/>
                    <a:gd name="T62" fmla="*/ 158 w 159"/>
                    <a:gd name="T63" fmla="*/ 79 h 126"/>
                    <a:gd name="T64" fmla="*/ 158 w 159"/>
                    <a:gd name="T65" fmla="*/ 82 h 126"/>
                    <a:gd name="T66" fmla="*/ 153 w 159"/>
                    <a:gd name="T67" fmla="*/ 85 h 126"/>
                    <a:gd name="T68" fmla="*/ 147 w 159"/>
                    <a:gd name="T69" fmla="*/ 92 h 126"/>
                    <a:gd name="T70" fmla="*/ 153 w 159"/>
                    <a:gd name="T71" fmla="*/ 102 h 126"/>
                    <a:gd name="T72" fmla="*/ 158 w 159"/>
                    <a:gd name="T73" fmla="*/ 118 h 126"/>
                    <a:gd name="T74" fmla="*/ 141 w 159"/>
                    <a:gd name="T75" fmla="*/ 122 h 126"/>
                    <a:gd name="T76" fmla="*/ 130 w 159"/>
                    <a:gd name="T77" fmla="*/ 125 h 126"/>
                    <a:gd name="T78" fmla="*/ 124 w 159"/>
                    <a:gd name="T79" fmla="*/ 118 h 126"/>
                    <a:gd name="T80" fmla="*/ 124 w 159"/>
                    <a:gd name="T81" fmla="*/ 115 h 126"/>
                    <a:gd name="T82" fmla="*/ 130 w 159"/>
                    <a:gd name="T83" fmla="*/ 112 h 126"/>
                    <a:gd name="T84" fmla="*/ 130 w 159"/>
                    <a:gd name="T85" fmla="*/ 109 h 126"/>
                    <a:gd name="T86" fmla="*/ 124 w 159"/>
                    <a:gd name="T87" fmla="*/ 95 h 126"/>
                    <a:gd name="T88" fmla="*/ 119 w 159"/>
                    <a:gd name="T89" fmla="*/ 92 h 126"/>
                    <a:gd name="T90" fmla="*/ 119 w 159"/>
                    <a:gd name="T91" fmla="*/ 89 h 126"/>
                    <a:gd name="T92" fmla="*/ 113 w 159"/>
                    <a:gd name="T93" fmla="*/ 85 h 126"/>
                    <a:gd name="T94" fmla="*/ 107 w 159"/>
                    <a:gd name="T95" fmla="*/ 82 h 126"/>
                    <a:gd name="T96" fmla="*/ 102 w 159"/>
                    <a:gd name="T97" fmla="*/ 85 h 126"/>
                    <a:gd name="T98" fmla="*/ 96 w 159"/>
                    <a:gd name="T99" fmla="*/ 102 h 126"/>
                    <a:gd name="T100" fmla="*/ 68 w 159"/>
                    <a:gd name="T101" fmla="*/ 82 h 126"/>
                    <a:gd name="T102" fmla="*/ 68 w 159"/>
                    <a:gd name="T103" fmla="*/ 79 h 126"/>
                    <a:gd name="T104" fmla="*/ 62 w 159"/>
                    <a:gd name="T105" fmla="*/ 76 h 126"/>
                    <a:gd name="T106" fmla="*/ 56 w 159"/>
                    <a:gd name="T107" fmla="*/ 69 h 126"/>
                    <a:gd name="T108" fmla="*/ 51 w 159"/>
                    <a:gd name="T109" fmla="*/ 62 h 126"/>
                    <a:gd name="T110" fmla="*/ 39 w 159"/>
                    <a:gd name="T111" fmla="*/ 66 h 126"/>
                    <a:gd name="T112" fmla="*/ 28 w 159"/>
                    <a:gd name="T113" fmla="*/ 56 h 12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9"/>
                    <a:gd name="T172" fmla="*/ 0 h 126"/>
                    <a:gd name="T173" fmla="*/ 159 w 159"/>
                    <a:gd name="T174" fmla="*/ 126 h 12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9" h="126">
                      <a:moveTo>
                        <a:pt x="28" y="56"/>
                      </a:moveTo>
                      <a:lnTo>
                        <a:pt x="17" y="49"/>
                      </a:lnTo>
                      <a:lnTo>
                        <a:pt x="17" y="43"/>
                      </a:lnTo>
                      <a:lnTo>
                        <a:pt x="17" y="36"/>
                      </a:lnTo>
                      <a:lnTo>
                        <a:pt x="11" y="36"/>
                      </a:lnTo>
                      <a:lnTo>
                        <a:pt x="5" y="33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5" y="23"/>
                      </a:lnTo>
                      <a:lnTo>
                        <a:pt x="17" y="20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62" y="10"/>
                      </a:lnTo>
                      <a:lnTo>
                        <a:pt x="62" y="6"/>
                      </a:lnTo>
                      <a:lnTo>
                        <a:pt x="62" y="3"/>
                      </a:lnTo>
                      <a:lnTo>
                        <a:pt x="68" y="0"/>
                      </a:lnTo>
                      <a:lnTo>
                        <a:pt x="68" y="10"/>
                      </a:lnTo>
                      <a:lnTo>
                        <a:pt x="73" y="26"/>
                      </a:lnTo>
                      <a:lnTo>
                        <a:pt x="96" y="26"/>
                      </a:lnTo>
                      <a:lnTo>
                        <a:pt x="102" y="23"/>
                      </a:lnTo>
                      <a:lnTo>
                        <a:pt x="119" y="20"/>
                      </a:lnTo>
                      <a:lnTo>
                        <a:pt x="124" y="23"/>
                      </a:lnTo>
                      <a:lnTo>
                        <a:pt x="124" y="29"/>
                      </a:lnTo>
                      <a:lnTo>
                        <a:pt x="124" y="33"/>
                      </a:lnTo>
                      <a:lnTo>
                        <a:pt x="124" y="36"/>
                      </a:lnTo>
                      <a:lnTo>
                        <a:pt x="136" y="43"/>
                      </a:lnTo>
                      <a:lnTo>
                        <a:pt x="141" y="43"/>
                      </a:lnTo>
                      <a:lnTo>
                        <a:pt x="141" y="49"/>
                      </a:lnTo>
                      <a:lnTo>
                        <a:pt x="141" y="56"/>
                      </a:lnTo>
                      <a:lnTo>
                        <a:pt x="147" y="69"/>
                      </a:lnTo>
                      <a:lnTo>
                        <a:pt x="153" y="76"/>
                      </a:lnTo>
                      <a:lnTo>
                        <a:pt x="158" y="79"/>
                      </a:lnTo>
                      <a:lnTo>
                        <a:pt x="158" y="82"/>
                      </a:lnTo>
                      <a:lnTo>
                        <a:pt x="153" y="85"/>
                      </a:lnTo>
                      <a:lnTo>
                        <a:pt x="147" y="92"/>
                      </a:lnTo>
                      <a:lnTo>
                        <a:pt x="153" y="102"/>
                      </a:lnTo>
                      <a:lnTo>
                        <a:pt x="158" y="118"/>
                      </a:lnTo>
                      <a:lnTo>
                        <a:pt x="141" y="122"/>
                      </a:lnTo>
                      <a:lnTo>
                        <a:pt x="130" y="125"/>
                      </a:lnTo>
                      <a:lnTo>
                        <a:pt x="124" y="118"/>
                      </a:lnTo>
                      <a:lnTo>
                        <a:pt x="124" y="115"/>
                      </a:lnTo>
                      <a:lnTo>
                        <a:pt x="130" y="112"/>
                      </a:lnTo>
                      <a:lnTo>
                        <a:pt x="130" y="109"/>
                      </a:lnTo>
                      <a:lnTo>
                        <a:pt x="124" y="95"/>
                      </a:lnTo>
                      <a:lnTo>
                        <a:pt x="119" y="92"/>
                      </a:lnTo>
                      <a:lnTo>
                        <a:pt x="119" y="89"/>
                      </a:lnTo>
                      <a:lnTo>
                        <a:pt x="113" y="85"/>
                      </a:lnTo>
                      <a:lnTo>
                        <a:pt x="107" y="82"/>
                      </a:lnTo>
                      <a:lnTo>
                        <a:pt x="102" y="85"/>
                      </a:lnTo>
                      <a:lnTo>
                        <a:pt x="96" y="102"/>
                      </a:lnTo>
                      <a:lnTo>
                        <a:pt x="68" y="82"/>
                      </a:lnTo>
                      <a:lnTo>
                        <a:pt x="68" y="79"/>
                      </a:lnTo>
                      <a:lnTo>
                        <a:pt x="62" y="76"/>
                      </a:lnTo>
                      <a:lnTo>
                        <a:pt x="56" y="69"/>
                      </a:lnTo>
                      <a:lnTo>
                        <a:pt x="51" y="62"/>
                      </a:lnTo>
                      <a:lnTo>
                        <a:pt x="39" y="66"/>
                      </a:lnTo>
                      <a:lnTo>
                        <a:pt x="28" y="56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0" name="Freeform 623"/>
                <p:cNvSpPr>
                  <a:spLocks/>
                </p:cNvSpPr>
                <p:nvPr/>
              </p:nvSpPr>
              <p:spPr bwMode="auto">
                <a:xfrm>
                  <a:off x="2897" y="1780"/>
                  <a:ext cx="221" cy="139"/>
                </a:xfrm>
                <a:custGeom>
                  <a:avLst/>
                  <a:gdLst>
                    <a:gd name="T0" fmla="*/ 45 w 91"/>
                    <a:gd name="T1" fmla="*/ 22 h 64"/>
                    <a:gd name="T2" fmla="*/ 39 w 91"/>
                    <a:gd name="T3" fmla="*/ 19 h 64"/>
                    <a:gd name="T4" fmla="*/ 39 w 91"/>
                    <a:gd name="T5" fmla="*/ 22 h 64"/>
                    <a:gd name="T6" fmla="*/ 33 w 91"/>
                    <a:gd name="T7" fmla="*/ 25 h 64"/>
                    <a:gd name="T8" fmla="*/ 22 w 91"/>
                    <a:gd name="T9" fmla="*/ 25 h 64"/>
                    <a:gd name="T10" fmla="*/ 11 w 91"/>
                    <a:gd name="T11" fmla="*/ 25 h 64"/>
                    <a:gd name="T12" fmla="*/ 11 w 91"/>
                    <a:gd name="T13" fmla="*/ 22 h 64"/>
                    <a:gd name="T14" fmla="*/ 5 w 91"/>
                    <a:gd name="T15" fmla="*/ 16 h 64"/>
                    <a:gd name="T16" fmla="*/ 0 w 91"/>
                    <a:gd name="T17" fmla="*/ 22 h 64"/>
                    <a:gd name="T18" fmla="*/ 0 w 91"/>
                    <a:gd name="T19" fmla="*/ 25 h 64"/>
                    <a:gd name="T20" fmla="*/ 0 w 91"/>
                    <a:gd name="T21" fmla="*/ 35 h 64"/>
                    <a:gd name="T22" fmla="*/ 0 w 91"/>
                    <a:gd name="T23" fmla="*/ 38 h 64"/>
                    <a:gd name="T24" fmla="*/ 5 w 91"/>
                    <a:gd name="T25" fmla="*/ 47 h 64"/>
                    <a:gd name="T26" fmla="*/ 5 w 91"/>
                    <a:gd name="T27" fmla="*/ 57 h 64"/>
                    <a:gd name="T28" fmla="*/ 11 w 91"/>
                    <a:gd name="T29" fmla="*/ 63 h 64"/>
                    <a:gd name="T30" fmla="*/ 28 w 91"/>
                    <a:gd name="T31" fmla="*/ 63 h 64"/>
                    <a:gd name="T32" fmla="*/ 33 w 91"/>
                    <a:gd name="T33" fmla="*/ 60 h 64"/>
                    <a:gd name="T34" fmla="*/ 39 w 91"/>
                    <a:gd name="T35" fmla="*/ 57 h 64"/>
                    <a:gd name="T36" fmla="*/ 45 w 91"/>
                    <a:gd name="T37" fmla="*/ 54 h 64"/>
                    <a:gd name="T38" fmla="*/ 50 w 91"/>
                    <a:gd name="T39" fmla="*/ 54 h 64"/>
                    <a:gd name="T40" fmla="*/ 56 w 91"/>
                    <a:gd name="T41" fmla="*/ 54 h 64"/>
                    <a:gd name="T42" fmla="*/ 62 w 91"/>
                    <a:gd name="T43" fmla="*/ 57 h 64"/>
                    <a:gd name="T44" fmla="*/ 67 w 91"/>
                    <a:gd name="T45" fmla="*/ 57 h 64"/>
                    <a:gd name="T46" fmla="*/ 67 w 91"/>
                    <a:gd name="T47" fmla="*/ 54 h 64"/>
                    <a:gd name="T48" fmla="*/ 73 w 91"/>
                    <a:gd name="T49" fmla="*/ 47 h 64"/>
                    <a:gd name="T50" fmla="*/ 79 w 91"/>
                    <a:gd name="T51" fmla="*/ 41 h 64"/>
                    <a:gd name="T52" fmla="*/ 79 w 91"/>
                    <a:gd name="T53" fmla="*/ 32 h 64"/>
                    <a:gd name="T54" fmla="*/ 79 w 91"/>
                    <a:gd name="T55" fmla="*/ 28 h 64"/>
                    <a:gd name="T56" fmla="*/ 84 w 91"/>
                    <a:gd name="T57" fmla="*/ 22 h 64"/>
                    <a:gd name="T58" fmla="*/ 84 w 91"/>
                    <a:gd name="T59" fmla="*/ 13 h 64"/>
                    <a:gd name="T60" fmla="*/ 90 w 91"/>
                    <a:gd name="T61" fmla="*/ 10 h 64"/>
                    <a:gd name="T62" fmla="*/ 79 w 91"/>
                    <a:gd name="T63" fmla="*/ 0 h 64"/>
                    <a:gd name="T64" fmla="*/ 79 w 91"/>
                    <a:gd name="T65" fmla="*/ 3 h 64"/>
                    <a:gd name="T66" fmla="*/ 67 w 91"/>
                    <a:gd name="T67" fmla="*/ 3 h 64"/>
                    <a:gd name="T68" fmla="*/ 62 w 91"/>
                    <a:gd name="T69" fmla="*/ 3 h 64"/>
                    <a:gd name="T70" fmla="*/ 56 w 91"/>
                    <a:gd name="T71" fmla="*/ 10 h 64"/>
                    <a:gd name="T72" fmla="*/ 56 w 91"/>
                    <a:gd name="T73" fmla="*/ 13 h 64"/>
                    <a:gd name="T74" fmla="*/ 50 w 91"/>
                    <a:gd name="T75" fmla="*/ 16 h 64"/>
                    <a:gd name="T76" fmla="*/ 50 w 91"/>
                    <a:gd name="T77" fmla="*/ 19 h 64"/>
                    <a:gd name="T78" fmla="*/ 45 w 91"/>
                    <a:gd name="T79" fmla="*/ 22 h 6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1"/>
                    <a:gd name="T121" fmla="*/ 0 h 64"/>
                    <a:gd name="T122" fmla="*/ 91 w 91"/>
                    <a:gd name="T123" fmla="*/ 64 h 6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1" h="64">
                      <a:moveTo>
                        <a:pt x="45" y="22"/>
                      </a:moveTo>
                      <a:lnTo>
                        <a:pt x="39" y="19"/>
                      </a:lnTo>
                      <a:lnTo>
                        <a:pt x="39" y="22"/>
                      </a:lnTo>
                      <a:lnTo>
                        <a:pt x="33" y="25"/>
                      </a:lnTo>
                      <a:lnTo>
                        <a:pt x="22" y="25"/>
                      </a:lnTo>
                      <a:lnTo>
                        <a:pt x="11" y="25"/>
                      </a:lnTo>
                      <a:lnTo>
                        <a:pt x="11" y="22"/>
                      </a:lnTo>
                      <a:lnTo>
                        <a:pt x="5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0" y="38"/>
                      </a:lnTo>
                      <a:lnTo>
                        <a:pt x="5" y="47"/>
                      </a:lnTo>
                      <a:lnTo>
                        <a:pt x="5" y="57"/>
                      </a:lnTo>
                      <a:lnTo>
                        <a:pt x="11" y="63"/>
                      </a:lnTo>
                      <a:lnTo>
                        <a:pt x="28" y="63"/>
                      </a:lnTo>
                      <a:lnTo>
                        <a:pt x="33" y="60"/>
                      </a:lnTo>
                      <a:lnTo>
                        <a:pt x="39" y="57"/>
                      </a:lnTo>
                      <a:lnTo>
                        <a:pt x="45" y="54"/>
                      </a:lnTo>
                      <a:lnTo>
                        <a:pt x="50" y="54"/>
                      </a:lnTo>
                      <a:lnTo>
                        <a:pt x="56" y="54"/>
                      </a:lnTo>
                      <a:lnTo>
                        <a:pt x="62" y="57"/>
                      </a:lnTo>
                      <a:lnTo>
                        <a:pt x="67" y="57"/>
                      </a:lnTo>
                      <a:lnTo>
                        <a:pt x="67" y="54"/>
                      </a:lnTo>
                      <a:lnTo>
                        <a:pt x="73" y="47"/>
                      </a:lnTo>
                      <a:lnTo>
                        <a:pt x="79" y="41"/>
                      </a:lnTo>
                      <a:lnTo>
                        <a:pt x="79" y="32"/>
                      </a:lnTo>
                      <a:lnTo>
                        <a:pt x="79" y="28"/>
                      </a:lnTo>
                      <a:lnTo>
                        <a:pt x="84" y="22"/>
                      </a:lnTo>
                      <a:lnTo>
                        <a:pt x="84" y="13"/>
                      </a:lnTo>
                      <a:lnTo>
                        <a:pt x="90" y="10"/>
                      </a:lnTo>
                      <a:lnTo>
                        <a:pt x="79" y="0"/>
                      </a:lnTo>
                      <a:lnTo>
                        <a:pt x="79" y="3"/>
                      </a:lnTo>
                      <a:lnTo>
                        <a:pt x="67" y="3"/>
                      </a:lnTo>
                      <a:lnTo>
                        <a:pt x="62" y="3"/>
                      </a:lnTo>
                      <a:lnTo>
                        <a:pt x="56" y="10"/>
                      </a:lnTo>
                      <a:lnTo>
                        <a:pt x="56" y="13"/>
                      </a:lnTo>
                      <a:lnTo>
                        <a:pt x="50" y="16"/>
                      </a:lnTo>
                      <a:lnTo>
                        <a:pt x="50" y="19"/>
                      </a:lnTo>
                      <a:lnTo>
                        <a:pt x="45" y="22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1" name="Freeform 624"/>
                <p:cNvSpPr>
                  <a:spLocks/>
                </p:cNvSpPr>
                <p:nvPr/>
              </p:nvSpPr>
              <p:spPr bwMode="auto">
                <a:xfrm>
                  <a:off x="2733" y="1681"/>
                  <a:ext cx="388" cy="157"/>
                </a:xfrm>
                <a:custGeom>
                  <a:avLst/>
                  <a:gdLst>
                    <a:gd name="T0" fmla="*/ 153 w 159"/>
                    <a:gd name="T1" fmla="*/ 22 h 72"/>
                    <a:gd name="T2" fmla="*/ 141 w 159"/>
                    <a:gd name="T3" fmla="*/ 12 h 72"/>
                    <a:gd name="T4" fmla="*/ 124 w 159"/>
                    <a:gd name="T5" fmla="*/ 15 h 72"/>
                    <a:gd name="T6" fmla="*/ 124 w 159"/>
                    <a:gd name="T7" fmla="*/ 22 h 72"/>
                    <a:gd name="T8" fmla="*/ 107 w 159"/>
                    <a:gd name="T9" fmla="*/ 25 h 72"/>
                    <a:gd name="T10" fmla="*/ 102 w 159"/>
                    <a:gd name="T11" fmla="*/ 28 h 72"/>
                    <a:gd name="T12" fmla="*/ 90 w 159"/>
                    <a:gd name="T13" fmla="*/ 25 h 72"/>
                    <a:gd name="T14" fmla="*/ 73 w 159"/>
                    <a:gd name="T15" fmla="*/ 12 h 72"/>
                    <a:gd name="T16" fmla="*/ 68 w 159"/>
                    <a:gd name="T17" fmla="*/ 6 h 72"/>
                    <a:gd name="T18" fmla="*/ 51 w 159"/>
                    <a:gd name="T19" fmla="*/ 3 h 72"/>
                    <a:gd name="T20" fmla="*/ 34 w 159"/>
                    <a:gd name="T21" fmla="*/ 0 h 72"/>
                    <a:gd name="T22" fmla="*/ 34 w 159"/>
                    <a:gd name="T23" fmla="*/ 6 h 72"/>
                    <a:gd name="T24" fmla="*/ 22 w 159"/>
                    <a:gd name="T25" fmla="*/ 3 h 72"/>
                    <a:gd name="T26" fmla="*/ 22 w 159"/>
                    <a:gd name="T27" fmla="*/ 3 h 72"/>
                    <a:gd name="T28" fmla="*/ 11 w 159"/>
                    <a:gd name="T29" fmla="*/ 6 h 72"/>
                    <a:gd name="T30" fmla="*/ 0 w 159"/>
                    <a:gd name="T31" fmla="*/ 6 h 72"/>
                    <a:gd name="T32" fmla="*/ 11 w 159"/>
                    <a:gd name="T33" fmla="*/ 18 h 72"/>
                    <a:gd name="T34" fmla="*/ 17 w 159"/>
                    <a:gd name="T35" fmla="*/ 46 h 72"/>
                    <a:gd name="T36" fmla="*/ 22 w 159"/>
                    <a:gd name="T37" fmla="*/ 49 h 72"/>
                    <a:gd name="T38" fmla="*/ 34 w 159"/>
                    <a:gd name="T39" fmla="*/ 49 h 72"/>
                    <a:gd name="T40" fmla="*/ 45 w 159"/>
                    <a:gd name="T41" fmla="*/ 46 h 72"/>
                    <a:gd name="T42" fmla="*/ 45 w 159"/>
                    <a:gd name="T43" fmla="*/ 52 h 72"/>
                    <a:gd name="T44" fmla="*/ 68 w 159"/>
                    <a:gd name="T45" fmla="*/ 55 h 72"/>
                    <a:gd name="T46" fmla="*/ 73 w 159"/>
                    <a:gd name="T47" fmla="*/ 62 h 72"/>
                    <a:gd name="T48" fmla="*/ 85 w 159"/>
                    <a:gd name="T49" fmla="*/ 68 h 72"/>
                    <a:gd name="T50" fmla="*/ 96 w 159"/>
                    <a:gd name="T51" fmla="*/ 71 h 72"/>
                    <a:gd name="T52" fmla="*/ 107 w 159"/>
                    <a:gd name="T53" fmla="*/ 65 h 72"/>
                    <a:gd name="T54" fmla="*/ 119 w 159"/>
                    <a:gd name="T55" fmla="*/ 65 h 72"/>
                    <a:gd name="T56" fmla="*/ 124 w 159"/>
                    <a:gd name="T57" fmla="*/ 59 h 72"/>
                    <a:gd name="T58" fmla="*/ 130 w 159"/>
                    <a:gd name="T59" fmla="*/ 52 h 72"/>
                    <a:gd name="T60" fmla="*/ 136 w 159"/>
                    <a:gd name="T61" fmla="*/ 49 h 72"/>
                    <a:gd name="T62" fmla="*/ 147 w 159"/>
                    <a:gd name="T63" fmla="*/ 46 h 72"/>
                    <a:gd name="T64" fmla="*/ 158 w 159"/>
                    <a:gd name="T65" fmla="*/ 40 h 72"/>
                    <a:gd name="T66" fmla="*/ 158 w 159"/>
                    <a:gd name="T67" fmla="*/ 34 h 72"/>
                    <a:gd name="T68" fmla="*/ 158 w 159"/>
                    <a:gd name="T69" fmla="*/ 25 h 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9"/>
                    <a:gd name="T106" fmla="*/ 0 h 72"/>
                    <a:gd name="T107" fmla="*/ 159 w 159"/>
                    <a:gd name="T108" fmla="*/ 72 h 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9" h="72">
                      <a:moveTo>
                        <a:pt x="158" y="25"/>
                      </a:moveTo>
                      <a:lnTo>
                        <a:pt x="153" y="22"/>
                      </a:lnTo>
                      <a:lnTo>
                        <a:pt x="147" y="18"/>
                      </a:lnTo>
                      <a:lnTo>
                        <a:pt x="141" y="12"/>
                      </a:lnTo>
                      <a:lnTo>
                        <a:pt x="130" y="15"/>
                      </a:lnTo>
                      <a:lnTo>
                        <a:pt x="124" y="15"/>
                      </a:lnTo>
                      <a:lnTo>
                        <a:pt x="124" y="18"/>
                      </a:lnTo>
                      <a:lnTo>
                        <a:pt x="124" y="22"/>
                      </a:lnTo>
                      <a:lnTo>
                        <a:pt x="119" y="25"/>
                      </a:lnTo>
                      <a:lnTo>
                        <a:pt x="107" y="25"/>
                      </a:lnTo>
                      <a:lnTo>
                        <a:pt x="102" y="25"/>
                      </a:lnTo>
                      <a:lnTo>
                        <a:pt x="102" y="28"/>
                      </a:lnTo>
                      <a:lnTo>
                        <a:pt x="96" y="25"/>
                      </a:lnTo>
                      <a:lnTo>
                        <a:pt x="90" y="25"/>
                      </a:lnTo>
                      <a:lnTo>
                        <a:pt x="90" y="18"/>
                      </a:lnTo>
                      <a:lnTo>
                        <a:pt x="73" y="12"/>
                      </a:lnTo>
                      <a:lnTo>
                        <a:pt x="68" y="12"/>
                      </a:lnTo>
                      <a:lnTo>
                        <a:pt x="68" y="6"/>
                      </a:lnTo>
                      <a:lnTo>
                        <a:pt x="56" y="6"/>
                      </a:lnTo>
                      <a:lnTo>
                        <a:pt x="51" y="3"/>
                      </a:lnTo>
                      <a:lnTo>
                        <a:pt x="39" y="3"/>
                      </a:lnTo>
                      <a:lnTo>
                        <a:pt x="34" y="0"/>
                      </a:lnTo>
                      <a:lnTo>
                        <a:pt x="34" y="3"/>
                      </a:lnTo>
                      <a:lnTo>
                        <a:pt x="34" y="6"/>
                      </a:lnTo>
                      <a:lnTo>
                        <a:pt x="28" y="6"/>
                      </a:lnTo>
                      <a:lnTo>
                        <a:pt x="22" y="3"/>
                      </a:lnTo>
                      <a:lnTo>
                        <a:pt x="22" y="0"/>
                      </a:lnTo>
                      <a:lnTo>
                        <a:pt x="22" y="3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11" y="18"/>
                      </a:lnTo>
                      <a:lnTo>
                        <a:pt x="11" y="28"/>
                      </a:lnTo>
                      <a:lnTo>
                        <a:pt x="17" y="46"/>
                      </a:lnTo>
                      <a:lnTo>
                        <a:pt x="22" y="46"/>
                      </a:lnTo>
                      <a:lnTo>
                        <a:pt x="22" y="49"/>
                      </a:lnTo>
                      <a:lnTo>
                        <a:pt x="28" y="49"/>
                      </a:lnTo>
                      <a:lnTo>
                        <a:pt x="34" y="49"/>
                      </a:lnTo>
                      <a:lnTo>
                        <a:pt x="39" y="46"/>
                      </a:lnTo>
                      <a:lnTo>
                        <a:pt x="45" y="46"/>
                      </a:lnTo>
                      <a:lnTo>
                        <a:pt x="45" y="49"/>
                      </a:lnTo>
                      <a:lnTo>
                        <a:pt x="45" y="52"/>
                      </a:lnTo>
                      <a:lnTo>
                        <a:pt x="51" y="55"/>
                      </a:lnTo>
                      <a:lnTo>
                        <a:pt x="68" y="55"/>
                      </a:lnTo>
                      <a:lnTo>
                        <a:pt x="68" y="59"/>
                      </a:lnTo>
                      <a:lnTo>
                        <a:pt x="73" y="62"/>
                      </a:lnTo>
                      <a:lnTo>
                        <a:pt x="79" y="68"/>
                      </a:lnTo>
                      <a:lnTo>
                        <a:pt x="85" y="68"/>
                      </a:lnTo>
                      <a:lnTo>
                        <a:pt x="90" y="71"/>
                      </a:lnTo>
                      <a:lnTo>
                        <a:pt x="96" y="71"/>
                      </a:lnTo>
                      <a:lnTo>
                        <a:pt x="102" y="68"/>
                      </a:lnTo>
                      <a:lnTo>
                        <a:pt x="107" y="65"/>
                      </a:lnTo>
                      <a:lnTo>
                        <a:pt x="113" y="65"/>
                      </a:lnTo>
                      <a:lnTo>
                        <a:pt x="119" y="65"/>
                      </a:lnTo>
                      <a:lnTo>
                        <a:pt x="124" y="62"/>
                      </a:lnTo>
                      <a:lnTo>
                        <a:pt x="124" y="59"/>
                      </a:lnTo>
                      <a:lnTo>
                        <a:pt x="124" y="55"/>
                      </a:lnTo>
                      <a:lnTo>
                        <a:pt x="130" y="52"/>
                      </a:lnTo>
                      <a:lnTo>
                        <a:pt x="130" y="49"/>
                      </a:lnTo>
                      <a:lnTo>
                        <a:pt x="136" y="49"/>
                      </a:lnTo>
                      <a:lnTo>
                        <a:pt x="141" y="49"/>
                      </a:lnTo>
                      <a:lnTo>
                        <a:pt x="147" y="46"/>
                      </a:lnTo>
                      <a:lnTo>
                        <a:pt x="153" y="40"/>
                      </a:lnTo>
                      <a:lnTo>
                        <a:pt x="158" y="40"/>
                      </a:lnTo>
                      <a:lnTo>
                        <a:pt x="158" y="37"/>
                      </a:lnTo>
                      <a:lnTo>
                        <a:pt x="158" y="34"/>
                      </a:lnTo>
                      <a:lnTo>
                        <a:pt x="158" y="28"/>
                      </a:lnTo>
                      <a:lnTo>
                        <a:pt x="158" y="25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2" name="Freeform 625"/>
                <p:cNvSpPr>
                  <a:spLocks/>
                </p:cNvSpPr>
                <p:nvPr/>
              </p:nvSpPr>
              <p:spPr bwMode="auto">
                <a:xfrm>
                  <a:off x="2785" y="1454"/>
                  <a:ext cx="416" cy="290"/>
                </a:xfrm>
                <a:custGeom>
                  <a:avLst/>
                  <a:gdLst>
                    <a:gd name="T0" fmla="*/ 91 w 172"/>
                    <a:gd name="T1" fmla="*/ 0 h 133"/>
                    <a:gd name="T2" fmla="*/ 91 w 172"/>
                    <a:gd name="T3" fmla="*/ 6 h 133"/>
                    <a:gd name="T4" fmla="*/ 68 w 172"/>
                    <a:gd name="T5" fmla="*/ 21 h 133"/>
                    <a:gd name="T6" fmla="*/ 57 w 172"/>
                    <a:gd name="T7" fmla="*/ 18 h 133"/>
                    <a:gd name="T8" fmla="*/ 40 w 172"/>
                    <a:gd name="T9" fmla="*/ 21 h 133"/>
                    <a:gd name="T10" fmla="*/ 28 w 172"/>
                    <a:gd name="T11" fmla="*/ 30 h 133"/>
                    <a:gd name="T12" fmla="*/ 5 w 172"/>
                    <a:gd name="T13" fmla="*/ 36 h 133"/>
                    <a:gd name="T14" fmla="*/ 5 w 172"/>
                    <a:gd name="T15" fmla="*/ 48 h 133"/>
                    <a:gd name="T16" fmla="*/ 5 w 172"/>
                    <a:gd name="T17" fmla="*/ 54 h 133"/>
                    <a:gd name="T18" fmla="*/ 0 w 172"/>
                    <a:gd name="T19" fmla="*/ 57 h 133"/>
                    <a:gd name="T20" fmla="*/ 0 w 172"/>
                    <a:gd name="T21" fmla="*/ 66 h 133"/>
                    <a:gd name="T22" fmla="*/ 11 w 172"/>
                    <a:gd name="T23" fmla="*/ 72 h 133"/>
                    <a:gd name="T24" fmla="*/ 11 w 172"/>
                    <a:gd name="T25" fmla="*/ 78 h 133"/>
                    <a:gd name="T26" fmla="*/ 5 w 172"/>
                    <a:gd name="T27" fmla="*/ 90 h 133"/>
                    <a:gd name="T28" fmla="*/ 5 w 172"/>
                    <a:gd name="T29" fmla="*/ 96 h 133"/>
                    <a:gd name="T30" fmla="*/ 5 w 172"/>
                    <a:gd name="T31" fmla="*/ 102 h 133"/>
                    <a:gd name="T32" fmla="*/ 11 w 172"/>
                    <a:gd name="T33" fmla="*/ 111 h 133"/>
                    <a:gd name="T34" fmla="*/ 11 w 172"/>
                    <a:gd name="T35" fmla="*/ 105 h 133"/>
                    <a:gd name="T36" fmla="*/ 23 w 172"/>
                    <a:gd name="T37" fmla="*/ 108 h 133"/>
                    <a:gd name="T38" fmla="*/ 34 w 172"/>
                    <a:gd name="T39" fmla="*/ 111 h 133"/>
                    <a:gd name="T40" fmla="*/ 45 w 172"/>
                    <a:gd name="T41" fmla="*/ 117 h 133"/>
                    <a:gd name="T42" fmla="*/ 68 w 172"/>
                    <a:gd name="T43" fmla="*/ 123 h 133"/>
                    <a:gd name="T44" fmla="*/ 74 w 172"/>
                    <a:gd name="T45" fmla="*/ 129 h 133"/>
                    <a:gd name="T46" fmla="*/ 80 w 172"/>
                    <a:gd name="T47" fmla="*/ 129 h 133"/>
                    <a:gd name="T48" fmla="*/ 97 w 172"/>
                    <a:gd name="T49" fmla="*/ 129 h 133"/>
                    <a:gd name="T50" fmla="*/ 103 w 172"/>
                    <a:gd name="T51" fmla="*/ 123 h 133"/>
                    <a:gd name="T52" fmla="*/ 108 w 172"/>
                    <a:gd name="T53" fmla="*/ 117 h 133"/>
                    <a:gd name="T54" fmla="*/ 126 w 172"/>
                    <a:gd name="T55" fmla="*/ 120 h 133"/>
                    <a:gd name="T56" fmla="*/ 131 w 172"/>
                    <a:gd name="T57" fmla="*/ 126 h 133"/>
                    <a:gd name="T58" fmla="*/ 143 w 172"/>
                    <a:gd name="T59" fmla="*/ 132 h 133"/>
                    <a:gd name="T60" fmla="*/ 166 w 172"/>
                    <a:gd name="T61" fmla="*/ 114 h 133"/>
                    <a:gd name="T62" fmla="*/ 171 w 172"/>
                    <a:gd name="T63" fmla="*/ 105 h 133"/>
                    <a:gd name="T64" fmla="*/ 166 w 172"/>
                    <a:gd name="T65" fmla="*/ 90 h 133"/>
                    <a:gd name="T66" fmla="*/ 154 w 172"/>
                    <a:gd name="T67" fmla="*/ 69 h 133"/>
                    <a:gd name="T68" fmla="*/ 148 w 172"/>
                    <a:gd name="T69" fmla="*/ 60 h 133"/>
                    <a:gd name="T70" fmla="*/ 154 w 172"/>
                    <a:gd name="T71" fmla="*/ 45 h 133"/>
                    <a:gd name="T72" fmla="*/ 148 w 172"/>
                    <a:gd name="T73" fmla="*/ 33 h 133"/>
                    <a:gd name="T74" fmla="*/ 137 w 172"/>
                    <a:gd name="T75" fmla="*/ 21 h 133"/>
                    <a:gd name="T76" fmla="*/ 126 w 172"/>
                    <a:gd name="T77" fmla="*/ 9 h 133"/>
                    <a:gd name="T78" fmla="*/ 120 w 172"/>
                    <a:gd name="T79" fmla="*/ 9 h 133"/>
                    <a:gd name="T80" fmla="*/ 108 w 172"/>
                    <a:gd name="T81" fmla="*/ 9 h 13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72"/>
                    <a:gd name="T124" fmla="*/ 0 h 133"/>
                    <a:gd name="T125" fmla="*/ 172 w 172"/>
                    <a:gd name="T126" fmla="*/ 133 h 13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72" h="133">
                      <a:moveTo>
                        <a:pt x="103" y="6"/>
                      </a:moveTo>
                      <a:lnTo>
                        <a:pt x="91" y="0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6" y="12"/>
                      </a:lnTo>
                      <a:lnTo>
                        <a:pt x="68" y="21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1" y="18"/>
                      </a:lnTo>
                      <a:lnTo>
                        <a:pt x="40" y="21"/>
                      </a:lnTo>
                      <a:lnTo>
                        <a:pt x="34" y="27"/>
                      </a:lnTo>
                      <a:lnTo>
                        <a:pt x="28" y="30"/>
                      </a:lnTo>
                      <a:lnTo>
                        <a:pt x="5" y="33"/>
                      </a:lnTo>
                      <a:lnTo>
                        <a:pt x="5" y="36"/>
                      </a:lnTo>
                      <a:lnTo>
                        <a:pt x="5" y="42"/>
                      </a:lnTo>
                      <a:lnTo>
                        <a:pt x="5" y="48"/>
                      </a:lnTo>
                      <a:lnTo>
                        <a:pt x="5" y="51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0" y="57"/>
                      </a:ln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5" y="69"/>
                      </a:lnTo>
                      <a:lnTo>
                        <a:pt x="11" y="72"/>
                      </a:lnTo>
                      <a:lnTo>
                        <a:pt x="11" y="75"/>
                      </a:lnTo>
                      <a:lnTo>
                        <a:pt x="11" y="78"/>
                      </a:lnTo>
                      <a:lnTo>
                        <a:pt x="5" y="87"/>
                      </a:lnTo>
                      <a:lnTo>
                        <a:pt x="5" y="90"/>
                      </a:lnTo>
                      <a:lnTo>
                        <a:pt x="5" y="93"/>
                      </a:lnTo>
                      <a:lnTo>
                        <a:pt x="5" y="96"/>
                      </a:lnTo>
                      <a:lnTo>
                        <a:pt x="5" y="99"/>
                      </a:lnTo>
                      <a:lnTo>
                        <a:pt x="5" y="102"/>
                      </a:lnTo>
                      <a:lnTo>
                        <a:pt x="5" y="108"/>
                      </a:lnTo>
                      <a:lnTo>
                        <a:pt x="11" y="111"/>
                      </a:lnTo>
                      <a:lnTo>
                        <a:pt x="11" y="108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3" y="108"/>
                      </a:lnTo>
                      <a:lnTo>
                        <a:pt x="28" y="108"/>
                      </a:lnTo>
                      <a:lnTo>
                        <a:pt x="34" y="111"/>
                      </a:lnTo>
                      <a:lnTo>
                        <a:pt x="45" y="111"/>
                      </a:lnTo>
                      <a:lnTo>
                        <a:pt x="45" y="117"/>
                      </a:lnTo>
                      <a:lnTo>
                        <a:pt x="57" y="117"/>
                      </a:lnTo>
                      <a:lnTo>
                        <a:pt x="68" y="123"/>
                      </a:lnTo>
                      <a:lnTo>
                        <a:pt x="68" y="129"/>
                      </a:lnTo>
                      <a:lnTo>
                        <a:pt x="74" y="129"/>
                      </a:lnTo>
                      <a:lnTo>
                        <a:pt x="80" y="132"/>
                      </a:lnTo>
                      <a:lnTo>
                        <a:pt x="80" y="129"/>
                      </a:lnTo>
                      <a:lnTo>
                        <a:pt x="86" y="129"/>
                      </a:lnTo>
                      <a:lnTo>
                        <a:pt x="97" y="129"/>
                      </a:lnTo>
                      <a:lnTo>
                        <a:pt x="103" y="126"/>
                      </a:lnTo>
                      <a:lnTo>
                        <a:pt x="103" y="123"/>
                      </a:lnTo>
                      <a:lnTo>
                        <a:pt x="103" y="120"/>
                      </a:lnTo>
                      <a:lnTo>
                        <a:pt x="108" y="117"/>
                      </a:lnTo>
                      <a:lnTo>
                        <a:pt x="120" y="117"/>
                      </a:lnTo>
                      <a:lnTo>
                        <a:pt x="126" y="120"/>
                      </a:lnTo>
                      <a:lnTo>
                        <a:pt x="126" y="123"/>
                      </a:lnTo>
                      <a:lnTo>
                        <a:pt x="131" y="126"/>
                      </a:lnTo>
                      <a:lnTo>
                        <a:pt x="137" y="129"/>
                      </a:lnTo>
                      <a:lnTo>
                        <a:pt x="143" y="132"/>
                      </a:lnTo>
                      <a:lnTo>
                        <a:pt x="148" y="129"/>
                      </a:lnTo>
                      <a:lnTo>
                        <a:pt x="166" y="114"/>
                      </a:lnTo>
                      <a:lnTo>
                        <a:pt x="171" y="111"/>
                      </a:lnTo>
                      <a:lnTo>
                        <a:pt x="171" y="105"/>
                      </a:lnTo>
                      <a:lnTo>
                        <a:pt x="166" y="93"/>
                      </a:lnTo>
                      <a:lnTo>
                        <a:pt x="166" y="90"/>
                      </a:lnTo>
                      <a:lnTo>
                        <a:pt x="160" y="81"/>
                      </a:lnTo>
                      <a:lnTo>
                        <a:pt x="154" y="69"/>
                      </a:lnTo>
                      <a:lnTo>
                        <a:pt x="143" y="66"/>
                      </a:lnTo>
                      <a:lnTo>
                        <a:pt x="148" y="60"/>
                      </a:lnTo>
                      <a:lnTo>
                        <a:pt x="154" y="54"/>
                      </a:lnTo>
                      <a:lnTo>
                        <a:pt x="154" y="45"/>
                      </a:lnTo>
                      <a:lnTo>
                        <a:pt x="154" y="42"/>
                      </a:lnTo>
                      <a:lnTo>
                        <a:pt x="148" y="33"/>
                      </a:lnTo>
                      <a:lnTo>
                        <a:pt x="143" y="24"/>
                      </a:lnTo>
                      <a:lnTo>
                        <a:pt x="137" y="21"/>
                      </a:lnTo>
                      <a:lnTo>
                        <a:pt x="131" y="12"/>
                      </a:lnTo>
                      <a:lnTo>
                        <a:pt x="126" y="9"/>
                      </a:lnTo>
                      <a:lnTo>
                        <a:pt x="126" y="6"/>
                      </a:lnTo>
                      <a:lnTo>
                        <a:pt x="120" y="9"/>
                      </a:lnTo>
                      <a:lnTo>
                        <a:pt x="114" y="9"/>
                      </a:lnTo>
                      <a:lnTo>
                        <a:pt x="108" y="9"/>
                      </a:lnTo>
                      <a:lnTo>
                        <a:pt x="103" y="6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3" name="Freeform 626"/>
                <p:cNvSpPr>
                  <a:spLocks/>
                </p:cNvSpPr>
                <p:nvPr/>
              </p:nvSpPr>
              <p:spPr bwMode="auto">
                <a:xfrm>
                  <a:off x="3061" y="1776"/>
                  <a:ext cx="283" cy="203"/>
                </a:xfrm>
                <a:custGeom>
                  <a:avLst/>
                  <a:gdLst>
                    <a:gd name="T0" fmla="*/ 23 w 117"/>
                    <a:gd name="T1" fmla="*/ 6 h 93"/>
                    <a:gd name="T2" fmla="*/ 29 w 117"/>
                    <a:gd name="T3" fmla="*/ 6 h 93"/>
                    <a:gd name="T4" fmla="*/ 35 w 117"/>
                    <a:gd name="T5" fmla="*/ 3 h 93"/>
                    <a:gd name="T6" fmla="*/ 41 w 117"/>
                    <a:gd name="T7" fmla="*/ 0 h 93"/>
                    <a:gd name="T8" fmla="*/ 52 w 117"/>
                    <a:gd name="T9" fmla="*/ 3 h 93"/>
                    <a:gd name="T10" fmla="*/ 58 w 117"/>
                    <a:gd name="T11" fmla="*/ 3 h 93"/>
                    <a:gd name="T12" fmla="*/ 64 w 117"/>
                    <a:gd name="T13" fmla="*/ 6 h 93"/>
                    <a:gd name="T14" fmla="*/ 75 w 117"/>
                    <a:gd name="T15" fmla="*/ 6 h 93"/>
                    <a:gd name="T16" fmla="*/ 75 w 117"/>
                    <a:gd name="T17" fmla="*/ 0 h 93"/>
                    <a:gd name="T18" fmla="*/ 81 w 117"/>
                    <a:gd name="T19" fmla="*/ 0 h 93"/>
                    <a:gd name="T20" fmla="*/ 87 w 117"/>
                    <a:gd name="T21" fmla="*/ 3 h 93"/>
                    <a:gd name="T22" fmla="*/ 99 w 117"/>
                    <a:gd name="T23" fmla="*/ 9 h 93"/>
                    <a:gd name="T24" fmla="*/ 104 w 117"/>
                    <a:gd name="T25" fmla="*/ 16 h 93"/>
                    <a:gd name="T26" fmla="*/ 104 w 117"/>
                    <a:gd name="T27" fmla="*/ 19 h 93"/>
                    <a:gd name="T28" fmla="*/ 104 w 117"/>
                    <a:gd name="T29" fmla="*/ 25 h 93"/>
                    <a:gd name="T30" fmla="*/ 104 w 117"/>
                    <a:gd name="T31" fmla="*/ 41 h 93"/>
                    <a:gd name="T32" fmla="*/ 104 w 117"/>
                    <a:gd name="T33" fmla="*/ 54 h 93"/>
                    <a:gd name="T34" fmla="*/ 104 w 117"/>
                    <a:gd name="T35" fmla="*/ 60 h 93"/>
                    <a:gd name="T36" fmla="*/ 104 w 117"/>
                    <a:gd name="T37" fmla="*/ 67 h 93"/>
                    <a:gd name="T38" fmla="*/ 110 w 117"/>
                    <a:gd name="T39" fmla="*/ 67 h 93"/>
                    <a:gd name="T40" fmla="*/ 116 w 117"/>
                    <a:gd name="T41" fmla="*/ 70 h 93"/>
                    <a:gd name="T42" fmla="*/ 116 w 117"/>
                    <a:gd name="T43" fmla="*/ 73 h 93"/>
                    <a:gd name="T44" fmla="*/ 110 w 117"/>
                    <a:gd name="T45" fmla="*/ 76 h 93"/>
                    <a:gd name="T46" fmla="*/ 110 w 117"/>
                    <a:gd name="T47" fmla="*/ 79 h 93"/>
                    <a:gd name="T48" fmla="*/ 110 w 117"/>
                    <a:gd name="T49" fmla="*/ 82 h 93"/>
                    <a:gd name="T50" fmla="*/ 110 w 117"/>
                    <a:gd name="T51" fmla="*/ 89 h 93"/>
                    <a:gd name="T52" fmla="*/ 110 w 117"/>
                    <a:gd name="T53" fmla="*/ 92 h 93"/>
                    <a:gd name="T54" fmla="*/ 104 w 117"/>
                    <a:gd name="T55" fmla="*/ 89 h 93"/>
                    <a:gd name="T56" fmla="*/ 99 w 117"/>
                    <a:gd name="T57" fmla="*/ 86 h 93"/>
                    <a:gd name="T58" fmla="*/ 99 w 117"/>
                    <a:gd name="T59" fmla="*/ 82 h 93"/>
                    <a:gd name="T60" fmla="*/ 81 w 117"/>
                    <a:gd name="T61" fmla="*/ 76 h 93"/>
                    <a:gd name="T62" fmla="*/ 75 w 117"/>
                    <a:gd name="T63" fmla="*/ 73 h 93"/>
                    <a:gd name="T64" fmla="*/ 64 w 117"/>
                    <a:gd name="T65" fmla="*/ 70 h 93"/>
                    <a:gd name="T66" fmla="*/ 58 w 117"/>
                    <a:gd name="T67" fmla="*/ 70 h 93"/>
                    <a:gd name="T68" fmla="*/ 35 w 117"/>
                    <a:gd name="T69" fmla="*/ 76 h 93"/>
                    <a:gd name="T70" fmla="*/ 29 w 117"/>
                    <a:gd name="T71" fmla="*/ 76 h 93"/>
                    <a:gd name="T72" fmla="*/ 23 w 117"/>
                    <a:gd name="T73" fmla="*/ 73 h 93"/>
                    <a:gd name="T74" fmla="*/ 6 w 117"/>
                    <a:gd name="T75" fmla="*/ 63 h 93"/>
                    <a:gd name="T76" fmla="*/ 6 w 117"/>
                    <a:gd name="T77" fmla="*/ 60 h 93"/>
                    <a:gd name="T78" fmla="*/ 0 w 117"/>
                    <a:gd name="T79" fmla="*/ 57 h 93"/>
                    <a:gd name="T80" fmla="*/ 6 w 117"/>
                    <a:gd name="T81" fmla="*/ 51 h 93"/>
                    <a:gd name="T82" fmla="*/ 12 w 117"/>
                    <a:gd name="T83" fmla="*/ 38 h 93"/>
                    <a:gd name="T84" fmla="*/ 12 w 117"/>
                    <a:gd name="T85" fmla="*/ 35 h 93"/>
                    <a:gd name="T86" fmla="*/ 17 w 117"/>
                    <a:gd name="T87" fmla="*/ 25 h 93"/>
                    <a:gd name="T88" fmla="*/ 17 w 117"/>
                    <a:gd name="T89" fmla="*/ 16 h 93"/>
                    <a:gd name="T90" fmla="*/ 23 w 117"/>
                    <a:gd name="T91" fmla="*/ 12 h 93"/>
                    <a:gd name="T92" fmla="*/ 23 w 117"/>
                    <a:gd name="T93" fmla="*/ 6 h 9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7"/>
                    <a:gd name="T142" fmla="*/ 0 h 93"/>
                    <a:gd name="T143" fmla="*/ 117 w 117"/>
                    <a:gd name="T144" fmla="*/ 93 h 9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7" h="93">
                      <a:moveTo>
                        <a:pt x="23" y="6"/>
                      </a:moveTo>
                      <a:lnTo>
                        <a:pt x="29" y="6"/>
                      </a:lnTo>
                      <a:lnTo>
                        <a:pt x="35" y="3"/>
                      </a:lnTo>
                      <a:lnTo>
                        <a:pt x="41" y="0"/>
                      </a:lnTo>
                      <a:lnTo>
                        <a:pt x="52" y="3"/>
                      </a:lnTo>
                      <a:lnTo>
                        <a:pt x="58" y="3"/>
                      </a:lnTo>
                      <a:lnTo>
                        <a:pt x="64" y="6"/>
                      </a:lnTo>
                      <a:lnTo>
                        <a:pt x="75" y="6"/>
                      </a:lnTo>
                      <a:lnTo>
                        <a:pt x="75" y="0"/>
                      </a:lnTo>
                      <a:lnTo>
                        <a:pt x="81" y="0"/>
                      </a:lnTo>
                      <a:lnTo>
                        <a:pt x="87" y="3"/>
                      </a:lnTo>
                      <a:lnTo>
                        <a:pt x="99" y="9"/>
                      </a:lnTo>
                      <a:lnTo>
                        <a:pt x="104" y="16"/>
                      </a:lnTo>
                      <a:lnTo>
                        <a:pt x="104" y="19"/>
                      </a:lnTo>
                      <a:lnTo>
                        <a:pt x="104" y="25"/>
                      </a:lnTo>
                      <a:lnTo>
                        <a:pt x="104" y="41"/>
                      </a:lnTo>
                      <a:lnTo>
                        <a:pt x="104" y="54"/>
                      </a:lnTo>
                      <a:lnTo>
                        <a:pt x="104" y="60"/>
                      </a:lnTo>
                      <a:lnTo>
                        <a:pt x="104" y="67"/>
                      </a:lnTo>
                      <a:lnTo>
                        <a:pt x="110" y="67"/>
                      </a:lnTo>
                      <a:lnTo>
                        <a:pt x="116" y="70"/>
                      </a:lnTo>
                      <a:lnTo>
                        <a:pt x="116" y="73"/>
                      </a:lnTo>
                      <a:lnTo>
                        <a:pt x="110" y="76"/>
                      </a:lnTo>
                      <a:lnTo>
                        <a:pt x="110" y="79"/>
                      </a:lnTo>
                      <a:lnTo>
                        <a:pt x="110" y="82"/>
                      </a:lnTo>
                      <a:lnTo>
                        <a:pt x="110" y="89"/>
                      </a:lnTo>
                      <a:lnTo>
                        <a:pt x="110" y="92"/>
                      </a:lnTo>
                      <a:lnTo>
                        <a:pt x="104" y="89"/>
                      </a:lnTo>
                      <a:lnTo>
                        <a:pt x="99" y="86"/>
                      </a:lnTo>
                      <a:lnTo>
                        <a:pt x="99" y="82"/>
                      </a:lnTo>
                      <a:lnTo>
                        <a:pt x="81" y="76"/>
                      </a:lnTo>
                      <a:lnTo>
                        <a:pt x="75" y="73"/>
                      </a:lnTo>
                      <a:lnTo>
                        <a:pt x="64" y="70"/>
                      </a:lnTo>
                      <a:lnTo>
                        <a:pt x="58" y="70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3" y="73"/>
                      </a:lnTo>
                      <a:lnTo>
                        <a:pt x="6" y="63"/>
                      </a:lnTo>
                      <a:lnTo>
                        <a:pt x="6" y="60"/>
                      </a:lnTo>
                      <a:lnTo>
                        <a:pt x="0" y="57"/>
                      </a:lnTo>
                      <a:lnTo>
                        <a:pt x="6" y="5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7" y="25"/>
                      </a:lnTo>
                      <a:lnTo>
                        <a:pt x="17" y="16"/>
                      </a:lnTo>
                      <a:lnTo>
                        <a:pt x="23" y="12"/>
                      </a:lnTo>
                      <a:lnTo>
                        <a:pt x="23" y="6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4" name="Freeform 627"/>
                <p:cNvSpPr>
                  <a:spLocks/>
                </p:cNvSpPr>
                <p:nvPr/>
              </p:nvSpPr>
              <p:spPr bwMode="auto">
                <a:xfrm>
                  <a:off x="3217" y="2067"/>
                  <a:ext cx="127" cy="105"/>
                </a:xfrm>
                <a:custGeom>
                  <a:avLst/>
                  <a:gdLst>
                    <a:gd name="T0" fmla="*/ 35 w 53"/>
                    <a:gd name="T1" fmla="*/ 0 h 48"/>
                    <a:gd name="T2" fmla="*/ 35 w 53"/>
                    <a:gd name="T3" fmla="*/ 3 h 48"/>
                    <a:gd name="T4" fmla="*/ 40 w 53"/>
                    <a:gd name="T5" fmla="*/ 10 h 48"/>
                    <a:gd name="T6" fmla="*/ 52 w 53"/>
                    <a:gd name="T7" fmla="*/ 20 h 48"/>
                    <a:gd name="T8" fmla="*/ 52 w 53"/>
                    <a:gd name="T9" fmla="*/ 23 h 48"/>
                    <a:gd name="T10" fmla="*/ 46 w 53"/>
                    <a:gd name="T11" fmla="*/ 27 h 48"/>
                    <a:gd name="T12" fmla="*/ 40 w 53"/>
                    <a:gd name="T13" fmla="*/ 30 h 48"/>
                    <a:gd name="T14" fmla="*/ 35 w 53"/>
                    <a:gd name="T15" fmla="*/ 30 h 48"/>
                    <a:gd name="T16" fmla="*/ 29 w 53"/>
                    <a:gd name="T17" fmla="*/ 33 h 48"/>
                    <a:gd name="T18" fmla="*/ 23 w 53"/>
                    <a:gd name="T19" fmla="*/ 37 h 48"/>
                    <a:gd name="T20" fmla="*/ 17 w 53"/>
                    <a:gd name="T21" fmla="*/ 40 h 48"/>
                    <a:gd name="T22" fmla="*/ 11 w 53"/>
                    <a:gd name="T23" fmla="*/ 43 h 48"/>
                    <a:gd name="T24" fmla="*/ 6 w 53"/>
                    <a:gd name="T25" fmla="*/ 47 h 48"/>
                    <a:gd name="T26" fmla="*/ 0 w 53"/>
                    <a:gd name="T27" fmla="*/ 43 h 48"/>
                    <a:gd name="T28" fmla="*/ 0 w 53"/>
                    <a:gd name="T29" fmla="*/ 37 h 48"/>
                    <a:gd name="T30" fmla="*/ 6 w 53"/>
                    <a:gd name="T31" fmla="*/ 20 h 48"/>
                    <a:gd name="T32" fmla="*/ 6 w 53"/>
                    <a:gd name="T33" fmla="*/ 13 h 48"/>
                    <a:gd name="T34" fmla="*/ 17 w 53"/>
                    <a:gd name="T35" fmla="*/ 3 h 48"/>
                    <a:gd name="T36" fmla="*/ 23 w 53"/>
                    <a:gd name="T37" fmla="*/ 0 h 48"/>
                    <a:gd name="T38" fmla="*/ 29 w 53"/>
                    <a:gd name="T39" fmla="*/ 0 h 48"/>
                    <a:gd name="T40" fmla="*/ 35 w 53"/>
                    <a:gd name="T41" fmla="*/ 0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"/>
                    <a:gd name="T64" fmla="*/ 0 h 48"/>
                    <a:gd name="T65" fmla="*/ 53 w 53"/>
                    <a:gd name="T66" fmla="*/ 48 h 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" h="48">
                      <a:moveTo>
                        <a:pt x="35" y="0"/>
                      </a:moveTo>
                      <a:lnTo>
                        <a:pt x="35" y="3"/>
                      </a:lnTo>
                      <a:lnTo>
                        <a:pt x="40" y="10"/>
                      </a:lnTo>
                      <a:lnTo>
                        <a:pt x="52" y="20"/>
                      </a:lnTo>
                      <a:lnTo>
                        <a:pt x="52" y="23"/>
                      </a:lnTo>
                      <a:lnTo>
                        <a:pt x="46" y="27"/>
                      </a:lnTo>
                      <a:lnTo>
                        <a:pt x="40" y="30"/>
                      </a:lnTo>
                      <a:lnTo>
                        <a:pt x="35" y="30"/>
                      </a:lnTo>
                      <a:lnTo>
                        <a:pt x="29" y="33"/>
                      </a:lnTo>
                      <a:lnTo>
                        <a:pt x="23" y="37"/>
                      </a:lnTo>
                      <a:lnTo>
                        <a:pt x="17" y="40"/>
                      </a:lnTo>
                      <a:lnTo>
                        <a:pt x="11" y="43"/>
                      </a:lnTo>
                      <a:lnTo>
                        <a:pt x="6" y="47"/>
                      </a:lnTo>
                      <a:lnTo>
                        <a:pt x="0" y="43"/>
                      </a:lnTo>
                      <a:lnTo>
                        <a:pt x="0" y="37"/>
                      </a:lnTo>
                      <a:lnTo>
                        <a:pt x="6" y="20"/>
                      </a:lnTo>
                      <a:lnTo>
                        <a:pt x="6" y="13"/>
                      </a:lnTo>
                      <a:lnTo>
                        <a:pt x="17" y="3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5" name="Freeform 628"/>
                <p:cNvSpPr>
                  <a:spLocks/>
                </p:cNvSpPr>
                <p:nvPr/>
              </p:nvSpPr>
              <p:spPr bwMode="auto">
                <a:xfrm>
                  <a:off x="3030" y="1263"/>
                  <a:ext cx="242" cy="209"/>
                </a:xfrm>
                <a:custGeom>
                  <a:avLst/>
                  <a:gdLst>
                    <a:gd name="T0" fmla="*/ 17 w 99"/>
                    <a:gd name="T1" fmla="*/ 53 h 96"/>
                    <a:gd name="T2" fmla="*/ 29 w 99"/>
                    <a:gd name="T3" fmla="*/ 56 h 96"/>
                    <a:gd name="T4" fmla="*/ 34 w 99"/>
                    <a:gd name="T5" fmla="*/ 56 h 96"/>
                    <a:gd name="T6" fmla="*/ 40 w 99"/>
                    <a:gd name="T7" fmla="*/ 56 h 96"/>
                    <a:gd name="T8" fmla="*/ 46 w 99"/>
                    <a:gd name="T9" fmla="*/ 56 h 96"/>
                    <a:gd name="T10" fmla="*/ 52 w 99"/>
                    <a:gd name="T11" fmla="*/ 58 h 96"/>
                    <a:gd name="T12" fmla="*/ 58 w 99"/>
                    <a:gd name="T13" fmla="*/ 58 h 96"/>
                    <a:gd name="T14" fmla="*/ 58 w 99"/>
                    <a:gd name="T15" fmla="*/ 61 h 96"/>
                    <a:gd name="T16" fmla="*/ 63 w 99"/>
                    <a:gd name="T17" fmla="*/ 64 h 96"/>
                    <a:gd name="T18" fmla="*/ 69 w 99"/>
                    <a:gd name="T19" fmla="*/ 64 h 96"/>
                    <a:gd name="T20" fmla="*/ 69 w 99"/>
                    <a:gd name="T21" fmla="*/ 75 h 96"/>
                    <a:gd name="T22" fmla="*/ 75 w 99"/>
                    <a:gd name="T23" fmla="*/ 87 h 96"/>
                    <a:gd name="T24" fmla="*/ 75 w 99"/>
                    <a:gd name="T25" fmla="*/ 95 h 96"/>
                    <a:gd name="T26" fmla="*/ 81 w 99"/>
                    <a:gd name="T27" fmla="*/ 92 h 96"/>
                    <a:gd name="T28" fmla="*/ 81 w 99"/>
                    <a:gd name="T29" fmla="*/ 84 h 96"/>
                    <a:gd name="T30" fmla="*/ 81 w 99"/>
                    <a:gd name="T31" fmla="*/ 75 h 96"/>
                    <a:gd name="T32" fmla="*/ 86 w 99"/>
                    <a:gd name="T33" fmla="*/ 73 h 96"/>
                    <a:gd name="T34" fmla="*/ 86 w 99"/>
                    <a:gd name="T35" fmla="*/ 67 h 96"/>
                    <a:gd name="T36" fmla="*/ 86 w 99"/>
                    <a:gd name="T37" fmla="*/ 58 h 96"/>
                    <a:gd name="T38" fmla="*/ 86 w 99"/>
                    <a:gd name="T39" fmla="*/ 56 h 96"/>
                    <a:gd name="T40" fmla="*/ 92 w 99"/>
                    <a:gd name="T41" fmla="*/ 50 h 96"/>
                    <a:gd name="T42" fmla="*/ 98 w 99"/>
                    <a:gd name="T43" fmla="*/ 42 h 96"/>
                    <a:gd name="T44" fmla="*/ 98 w 99"/>
                    <a:gd name="T45" fmla="*/ 33 h 96"/>
                    <a:gd name="T46" fmla="*/ 98 w 99"/>
                    <a:gd name="T47" fmla="*/ 28 h 96"/>
                    <a:gd name="T48" fmla="*/ 86 w 99"/>
                    <a:gd name="T49" fmla="*/ 28 h 96"/>
                    <a:gd name="T50" fmla="*/ 75 w 99"/>
                    <a:gd name="T51" fmla="*/ 25 h 96"/>
                    <a:gd name="T52" fmla="*/ 63 w 99"/>
                    <a:gd name="T53" fmla="*/ 19 h 96"/>
                    <a:gd name="T54" fmla="*/ 58 w 99"/>
                    <a:gd name="T55" fmla="*/ 11 h 96"/>
                    <a:gd name="T56" fmla="*/ 58 w 99"/>
                    <a:gd name="T57" fmla="*/ 2 h 96"/>
                    <a:gd name="T58" fmla="*/ 52 w 99"/>
                    <a:gd name="T59" fmla="*/ 0 h 96"/>
                    <a:gd name="T60" fmla="*/ 46 w 99"/>
                    <a:gd name="T61" fmla="*/ 2 h 96"/>
                    <a:gd name="T62" fmla="*/ 40 w 99"/>
                    <a:gd name="T63" fmla="*/ 5 h 96"/>
                    <a:gd name="T64" fmla="*/ 40 w 99"/>
                    <a:gd name="T65" fmla="*/ 16 h 96"/>
                    <a:gd name="T66" fmla="*/ 40 w 99"/>
                    <a:gd name="T67" fmla="*/ 28 h 96"/>
                    <a:gd name="T68" fmla="*/ 46 w 99"/>
                    <a:gd name="T69" fmla="*/ 33 h 96"/>
                    <a:gd name="T70" fmla="*/ 40 w 99"/>
                    <a:gd name="T71" fmla="*/ 39 h 96"/>
                    <a:gd name="T72" fmla="*/ 34 w 99"/>
                    <a:gd name="T73" fmla="*/ 36 h 96"/>
                    <a:gd name="T74" fmla="*/ 23 w 99"/>
                    <a:gd name="T75" fmla="*/ 28 h 96"/>
                    <a:gd name="T76" fmla="*/ 17 w 99"/>
                    <a:gd name="T77" fmla="*/ 25 h 96"/>
                    <a:gd name="T78" fmla="*/ 11 w 99"/>
                    <a:gd name="T79" fmla="*/ 30 h 96"/>
                    <a:gd name="T80" fmla="*/ 6 w 99"/>
                    <a:gd name="T81" fmla="*/ 36 h 96"/>
                    <a:gd name="T82" fmla="*/ 0 w 99"/>
                    <a:gd name="T83" fmla="*/ 42 h 96"/>
                    <a:gd name="T84" fmla="*/ 0 w 99"/>
                    <a:gd name="T85" fmla="*/ 44 h 96"/>
                    <a:gd name="T86" fmla="*/ 6 w 99"/>
                    <a:gd name="T87" fmla="*/ 50 h 96"/>
                    <a:gd name="T88" fmla="*/ 11 w 99"/>
                    <a:gd name="T89" fmla="*/ 53 h 96"/>
                    <a:gd name="T90" fmla="*/ 17 w 99"/>
                    <a:gd name="T91" fmla="*/ 53 h 9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9"/>
                    <a:gd name="T139" fmla="*/ 0 h 96"/>
                    <a:gd name="T140" fmla="*/ 99 w 99"/>
                    <a:gd name="T141" fmla="*/ 96 h 9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9" h="96">
                      <a:moveTo>
                        <a:pt x="17" y="53"/>
                      </a:moveTo>
                      <a:lnTo>
                        <a:pt x="29" y="56"/>
                      </a:lnTo>
                      <a:lnTo>
                        <a:pt x="34" y="56"/>
                      </a:lnTo>
                      <a:lnTo>
                        <a:pt x="40" y="56"/>
                      </a:lnTo>
                      <a:lnTo>
                        <a:pt x="46" y="56"/>
                      </a:lnTo>
                      <a:lnTo>
                        <a:pt x="52" y="58"/>
                      </a:lnTo>
                      <a:lnTo>
                        <a:pt x="58" y="58"/>
                      </a:lnTo>
                      <a:lnTo>
                        <a:pt x="58" y="61"/>
                      </a:lnTo>
                      <a:lnTo>
                        <a:pt x="63" y="64"/>
                      </a:lnTo>
                      <a:lnTo>
                        <a:pt x="69" y="64"/>
                      </a:lnTo>
                      <a:lnTo>
                        <a:pt x="69" y="75"/>
                      </a:lnTo>
                      <a:lnTo>
                        <a:pt x="75" y="87"/>
                      </a:lnTo>
                      <a:lnTo>
                        <a:pt x="75" y="95"/>
                      </a:lnTo>
                      <a:lnTo>
                        <a:pt x="81" y="92"/>
                      </a:lnTo>
                      <a:lnTo>
                        <a:pt x="81" y="84"/>
                      </a:lnTo>
                      <a:lnTo>
                        <a:pt x="81" y="75"/>
                      </a:lnTo>
                      <a:lnTo>
                        <a:pt x="86" y="73"/>
                      </a:lnTo>
                      <a:lnTo>
                        <a:pt x="86" y="67"/>
                      </a:lnTo>
                      <a:lnTo>
                        <a:pt x="86" y="58"/>
                      </a:lnTo>
                      <a:lnTo>
                        <a:pt x="86" y="56"/>
                      </a:lnTo>
                      <a:lnTo>
                        <a:pt x="92" y="50"/>
                      </a:lnTo>
                      <a:lnTo>
                        <a:pt x="98" y="42"/>
                      </a:lnTo>
                      <a:lnTo>
                        <a:pt x="98" y="33"/>
                      </a:lnTo>
                      <a:lnTo>
                        <a:pt x="98" y="28"/>
                      </a:lnTo>
                      <a:lnTo>
                        <a:pt x="86" y="28"/>
                      </a:lnTo>
                      <a:lnTo>
                        <a:pt x="75" y="25"/>
                      </a:lnTo>
                      <a:lnTo>
                        <a:pt x="63" y="19"/>
                      </a:lnTo>
                      <a:lnTo>
                        <a:pt x="58" y="11"/>
                      </a:lnTo>
                      <a:lnTo>
                        <a:pt x="58" y="2"/>
                      </a:lnTo>
                      <a:lnTo>
                        <a:pt x="52" y="0"/>
                      </a:lnTo>
                      <a:lnTo>
                        <a:pt x="46" y="2"/>
                      </a:lnTo>
                      <a:lnTo>
                        <a:pt x="40" y="5"/>
                      </a:lnTo>
                      <a:lnTo>
                        <a:pt x="40" y="16"/>
                      </a:lnTo>
                      <a:lnTo>
                        <a:pt x="40" y="28"/>
                      </a:lnTo>
                      <a:lnTo>
                        <a:pt x="46" y="33"/>
                      </a:lnTo>
                      <a:lnTo>
                        <a:pt x="40" y="39"/>
                      </a:lnTo>
                      <a:lnTo>
                        <a:pt x="34" y="36"/>
                      </a:lnTo>
                      <a:lnTo>
                        <a:pt x="23" y="28"/>
                      </a:lnTo>
                      <a:lnTo>
                        <a:pt x="17" y="25"/>
                      </a:lnTo>
                      <a:lnTo>
                        <a:pt x="11" y="30"/>
                      </a:lnTo>
                      <a:lnTo>
                        <a:pt x="6" y="36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6" y="50"/>
                      </a:lnTo>
                      <a:lnTo>
                        <a:pt x="11" y="53"/>
                      </a:lnTo>
                      <a:lnTo>
                        <a:pt x="17" y="53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6" name="Freeform 629"/>
                <p:cNvSpPr>
                  <a:spLocks/>
                </p:cNvSpPr>
                <p:nvPr/>
              </p:nvSpPr>
              <p:spPr bwMode="auto">
                <a:xfrm>
                  <a:off x="3017" y="1362"/>
                  <a:ext cx="197" cy="156"/>
                </a:xfrm>
                <a:custGeom>
                  <a:avLst/>
                  <a:gdLst>
                    <a:gd name="T0" fmla="*/ 74 w 81"/>
                    <a:gd name="T1" fmla="*/ 26 h 72"/>
                    <a:gd name="T2" fmla="*/ 80 w 81"/>
                    <a:gd name="T3" fmla="*/ 34 h 72"/>
                    <a:gd name="T4" fmla="*/ 80 w 81"/>
                    <a:gd name="T5" fmla="*/ 43 h 72"/>
                    <a:gd name="T6" fmla="*/ 74 w 81"/>
                    <a:gd name="T7" fmla="*/ 48 h 72"/>
                    <a:gd name="T8" fmla="*/ 80 w 81"/>
                    <a:gd name="T9" fmla="*/ 57 h 72"/>
                    <a:gd name="T10" fmla="*/ 74 w 81"/>
                    <a:gd name="T11" fmla="*/ 57 h 72"/>
                    <a:gd name="T12" fmla="*/ 80 w 81"/>
                    <a:gd name="T13" fmla="*/ 57 h 72"/>
                    <a:gd name="T14" fmla="*/ 74 w 81"/>
                    <a:gd name="T15" fmla="*/ 57 h 72"/>
                    <a:gd name="T16" fmla="*/ 69 w 81"/>
                    <a:gd name="T17" fmla="*/ 57 h 72"/>
                    <a:gd name="T18" fmla="*/ 63 w 81"/>
                    <a:gd name="T19" fmla="*/ 60 h 72"/>
                    <a:gd name="T20" fmla="*/ 63 w 81"/>
                    <a:gd name="T21" fmla="*/ 65 h 72"/>
                    <a:gd name="T22" fmla="*/ 57 w 81"/>
                    <a:gd name="T23" fmla="*/ 71 h 72"/>
                    <a:gd name="T24" fmla="*/ 57 w 81"/>
                    <a:gd name="T25" fmla="*/ 65 h 72"/>
                    <a:gd name="T26" fmla="*/ 51 w 81"/>
                    <a:gd name="T27" fmla="*/ 62 h 72"/>
                    <a:gd name="T28" fmla="*/ 51 w 81"/>
                    <a:gd name="T29" fmla="*/ 68 h 72"/>
                    <a:gd name="T30" fmla="*/ 46 w 81"/>
                    <a:gd name="T31" fmla="*/ 68 h 72"/>
                    <a:gd name="T32" fmla="*/ 46 w 81"/>
                    <a:gd name="T33" fmla="*/ 65 h 72"/>
                    <a:gd name="T34" fmla="*/ 46 w 81"/>
                    <a:gd name="T35" fmla="*/ 62 h 72"/>
                    <a:gd name="T36" fmla="*/ 40 w 81"/>
                    <a:gd name="T37" fmla="*/ 57 h 72"/>
                    <a:gd name="T38" fmla="*/ 34 w 81"/>
                    <a:gd name="T39" fmla="*/ 54 h 72"/>
                    <a:gd name="T40" fmla="*/ 28 w 81"/>
                    <a:gd name="T41" fmla="*/ 54 h 72"/>
                    <a:gd name="T42" fmla="*/ 28 w 81"/>
                    <a:gd name="T43" fmla="*/ 45 h 72"/>
                    <a:gd name="T44" fmla="*/ 28 w 81"/>
                    <a:gd name="T45" fmla="*/ 43 h 72"/>
                    <a:gd name="T46" fmla="*/ 11 w 81"/>
                    <a:gd name="T47" fmla="*/ 45 h 72"/>
                    <a:gd name="T48" fmla="*/ 5 w 81"/>
                    <a:gd name="T49" fmla="*/ 45 h 72"/>
                    <a:gd name="T50" fmla="*/ 5 w 81"/>
                    <a:gd name="T51" fmla="*/ 43 h 72"/>
                    <a:gd name="T52" fmla="*/ 5 w 81"/>
                    <a:gd name="T53" fmla="*/ 28 h 72"/>
                    <a:gd name="T54" fmla="*/ 0 w 81"/>
                    <a:gd name="T55" fmla="*/ 20 h 72"/>
                    <a:gd name="T56" fmla="*/ 0 w 81"/>
                    <a:gd name="T57" fmla="*/ 17 h 72"/>
                    <a:gd name="T58" fmla="*/ 5 w 81"/>
                    <a:gd name="T59" fmla="*/ 14 h 72"/>
                    <a:gd name="T60" fmla="*/ 5 w 81"/>
                    <a:gd name="T61" fmla="*/ 8 h 72"/>
                    <a:gd name="T62" fmla="*/ 5 w 81"/>
                    <a:gd name="T63" fmla="*/ 3 h 72"/>
                    <a:gd name="T64" fmla="*/ 5 w 81"/>
                    <a:gd name="T65" fmla="*/ 0 h 72"/>
                    <a:gd name="T66" fmla="*/ 11 w 81"/>
                    <a:gd name="T67" fmla="*/ 0 h 72"/>
                    <a:gd name="T68" fmla="*/ 17 w 81"/>
                    <a:gd name="T69" fmla="*/ 6 h 72"/>
                    <a:gd name="T70" fmla="*/ 23 w 81"/>
                    <a:gd name="T71" fmla="*/ 11 h 72"/>
                    <a:gd name="T72" fmla="*/ 28 w 81"/>
                    <a:gd name="T73" fmla="*/ 14 h 72"/>
                    <a:gd name="T74" fmla="*/ 34 w 81"/>
                    <a:gd name="T75" fmla="*/ 14 h 72"/>
                    <a:gd name="T76" fmla="*/ 40 w 81"/>
                    <a:gd name="T77" fmla="*/ 14 h 72"/>
                    <a:gd name="T78" fmla="*/ 40 w 81"/>
                    <a:gd name="T79" fmla="*/ 11 h 72"/>
                    <a:gd name="T80" fmla="*/ 46 w 81"/>
                    <a:gd name="T81" fmla="*/ 11 h 72"/>
                    <a:gd name="T82" fmla="*/ 51 w 81"/>
                    <a:gd name="T83" fmla="*/ 11 h 72"/>
                    <a:gd name="T84" fmla="*/ 63 w 81"/>
                    <a:gd name="T85" fmla="*/ 14 h 72"/>
                    <a:gd name="T86" fmla="*/ 69 w 81"/>
                    <a:gd name="T87" fmla="*/ 17 h 72"/>
                    <a:gd name="T88" fmla="*/ 69 w 81"/>
                    <a:gd name="T89" fmla="*/ 20 h 72"/>
                    <a:gd name="T90" fmla="*/ 74 w 81"/>
                    <a:gd name="T91" fmla="*/ 23 h 72"/>
                    <a:gd name="T92" fmla="*/ 74 w 81"/>
                    <a:gd name="T93" fmla="*/ 26 h 72"/>
                    <a:gd name="T94" fmla="*/ 74 w 81"/>
                    <a:gd name="T95" fmla="*/ 26 h 7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1"/>
                    <a:gd name="T145" fmla="*/ 0 h 72"/>
                    <a:gd name="T146" fmla="*/ 81 w 81"/>
                    <a:gd name="T147" fmla="*/ 72 h 7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1" h="72">
                      <a:moveTo>
                        <a:pt x="74" y="26"/>
                      </a:moveTo>
                      <a:lnTo>
                        <a:pt x="80" y="34"/>
                      </a:lnTo>
                      <a:lnTo>
                        <a:pt x="80" y="43"/>
                      </a:lnTo>
                      <a:lnTo>
                        <a:pt x="74" y="48"/>
                      </a:lnTo>
                      <a:lnTo>
                        <a:pt x="80" y="57"/>
                      </a:lnTo>
                      <a:lnTo>
                        <a:pt x="74" y="57"/>
                      </a:lnTo>
                      <a:lnTo>
                        <a:pt x="80" y="57"/>
                      </a:lnTo>
                      <a:lnTo>
                        <a:pt x="74" y="57"/>
                      </a:lnTo>
                      <a:lnTo>
                        <a:pt x="69" y="57"/>
                      </a:lnTo>
                      <a:lnTo>
                        <a:pt x="63" y="60"/>
                      </a:lnTo>
                      <a:lnTo>
                        <a:pt x="63" y="65"/>
                      </a:lnTo>
                      <a:lnTo>
                        <a:pt x="57" y="71"/>
                      </a:lnTo>
                      <a:lnTo>
                        <a:pt x="57" y="65"/>
                      </a:lnTo>
                      <a:lnTo>
                        <a:pt x="51" y="62"/>
                      </a:lnTo>
                      <a:lnTo>
                        <a:pt x="51" y="68"/>
                      </a:lnTo>
                      <a:lnTo>
                        <a:pt x="46" y="68"/>
                      </a:lnTo>
                      <a:lnTo>
                        <a:pt x="46" y="65"/>
                      </a:lnTo>
                      <a:lnTo>
                        <a:pt x="46" y="62"/>
                      </a:lnTo>
                      <a:lnTo>
                        <a:pt x="40" y="57"/>
                      </a:lnTo>
                      <a:lnTo>
                        <a:pt x="34" y="54"/>
                      </a:lnTo>
                      <a:lnTo>
                        <a:pt x="28" y="54"/>
                      </a:lnTo>
                      <a:lnTo>
                        <a:pt x="28" y="45"/>
                      </a:lnTo>
                      <a:lnTo>
                        <a:pt x="28" y="43"/>
                      </a:lnTo>
                      <a:lnTo>
                        <a:pt x="11" y="45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5" y="28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5" y="14"/>
                      </a:lnTo>
                      <a:lnTo>
                        <a:pt x="5" y="8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6"/>
                      </a:lnTo>
                      <a:lnTo>
                        <a:pt x="23" y="11"/>
                      </a:lnTo>
                      <a:lnTo>
                        <a:pt x="28" y="14"/>
                      </a:lnTo>
                      <a:lnTo>
                        <a:pt x="34" y="14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46" y="11"/>
                      </a:lnTo>
                      <a:lnTo>
                        <a:pt x="51" y="11"/>
                      </a:lnTo>
                      <a:lnTo>
                        <a:pt x="63" y="14"/>
                      </a:lnTo>
                      <a:lnTo>
                        <a:pt x="69" y="17"/>
                      </a:lnTo>
                      <a:lnTo>
                        <a:pt x="69" y="20"/>
                      </a:lnTo>
                      <a:lnTo>
                        <a:pt x="74" y="23"/>
                      </a:lnTo>
                      <a:lnTo>
                        <a:pt x="74" y="26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7" name="Freeform 630"/>
                <p:cNvSpPr>
                  <a:spLocks/>
                </p:cNvSpPr>
                <p:nvPr/>
              </p:nvSpPr>
              <p:spPr bwMode="auto">
                <a:xfrm>
                  <a:off x="3123" y="1343"/>
                  <a:ext cx="333" cy="298"/>
                </a:xfrm>
                <a:custGeom>
                  <a:avLst/>
                  <a:gdLst>
                    <a:gd name="T0" fmla="*/ 65 w 137"/>
                    <a:gd name="T1" fmla="*/ 6 h 136"/>
                    <a:gd name="T2" fmla="*/ 77 w 137"/>
                    <a:gd name="T3" fmla="*/ 27 h 136"/>
                    <a:gd name="T4" fmla="*/ 101 w 137"/>
                    <a:gd name="T5" fmla="*/ 35 h 136"/>
                    <a:gd name="T6" fmla="*/ 118 w 137"/>
                    <a:gd name="T7" fmla="*/ 50 h 136"/>
                    <a:gd name="T8" fmla="*/ 124 w 137"/>
                    <a:gd name="T9" fmla="*/ 65 h 136"/>
                    <a:gd name="T10" fmla="*/ 124 w 137"/>
                    <a:gd name="T11" fmla="*/ 73 h 136"/>
                    <a:gd name="T12" fmla="*/ 136 w 137"/>
                    <a:gd name="T13" fmla="*/ 85 h 136"/>
                    <a:gd name="T14" fmla="*/ 130 w 137"/>
                    <a:gd name="T15" fmla="*/ 91 h 136"/>
                    <a:gd name="T16" fmla="*/ 118 w 137"/>
                    <a:gd name="T17" fmla="*/ 88 h 136"/>
                    <a:gd name="T18" fmla="*/ 112 w 137"/>
                    <a:gd name="T19" fmla="*/ 106 h 136"/>
                    <a:gd name="T20" fmla="*/ 118 w 137"/>
                    <a:gd name="T21" fmla="*/ 112 h 136"/>
                    <a:gd name="T22" fmla="*/ 118 w 137"/>
                    <a:gd name="T23" fmla="*/ 120 h 136"/>
                    <a:gd name="T24" fmla="*/ 112 w 137"/>
                    <a:gd name="T25" fmla="*/ 126 h 136"/>
                    <a:gd name="T26" fmla="*/ 95 w 137"/>
                    <a:gd name="T27" fmla="*/ 129 h 136"/>
                    <a:gd name="T28" fmla="*/ 77 w 137"/>
                    <a:gd name="T29" fmla="*/ 132 h 136"/>
                    <a:gd name="T30" fmla="*/ 59 w 137"/>
                    <a:gd name="T31" fmla="*/ 135 h 136"/>
                    <a:gd name="T32" fmla="*/ 42 w 137"/>
                    <a:gd name="T33" fmla="*/ 132 h 136"/>
                    <a:gd name="T34" fmla="*/ 18 w 137"/>
                    <a:gd name="T35" fmla="*/ 135 h 136"/>
                    <a:gd name="T36" fmla="*/ 18 w 137"/>
                    <a:gd name="T37" fmla="*/ 126 h 136"/>
                    <a:gd name="T38" fmla="*/ 12 w 137"/>
                    <a:gd name="T39" fmla="*/ 120 h 136"/>
                    <a:gd name="T40" fmla="*/ 12 w 137"/>
                    <a:gd name="T41" fmla="*/ 112 h 136"/>
                    <a:gd name="T42" fmla="*/ 0 w 137"/>
                    <a:gd name="T43" fmla="*/ 106 h 136"/>
                    <a:gd name="T44" fmla="*/ 6 w 137"/>
                    <a:gd name="T45" fmla="*/ 88 h 136"/>
                    <a:gd name="T46" fmla="*/ 6 w 137"/>
                    <a:gd name="T47" fmla="*/ 73 h 136"/>
                    <a:gd name="T48" fmla="*/ 18 w 137"/>
                    <a:gd name="T49" fmla="*/ 71 h 136"/>
                    <a:gd name="T50" fmla="*/ 30 w 137"/>
                    <a:gd name="T51" fmla="*/ 65 h 136"/>
                    <a:gd name="T52" fmla="*/ 36 w 137"/>
                    <a:gd name="T53" fmla="*/ 53 h 136"/>
                    <a:gd name="T54" fmla="*/ 42 w 137"/>
                    <a:gd name="T55" fmla="*/ 44 h 136"/>
                    <a:gd name="T56" fmla="*/ 42 w 137"/>
                    <a:gd name="T57" fmla="*/ 38 h 136"/>
                    <a:gd name="T58" fmla="*/ 47 w 137"/>
                    <a:gd name="T59" fmla="*/ 27 h 136"/>
                    <a:gd name="T60" fmla="*/ 53 w 137"/>
                    <a:gd name="T61" fmla="*/ 15 h 136"/>
                    <a:gd name="T62" fmla="*/ 59 w 137"/>
                    <a:gd name="T63" fmla="*/ 3 h 1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136"/>
                    <a:gd name="T98" fmla="*/ 137 w 137"/>
                    <a:gd name="T99" fmla="*/ 136 h 1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136">
                      <a:moveTo>
                        <a:pt x="59" y="0"/>
                      </a:moveTo>
                      <a:lnTo>
                        <a:pt x="65" y="6"/>
                      </a:lnTo>
                      <a:lnTo>
                        <a:pt x="71" y="15"/>
                      </a:lnTo>
                      <a:lnTo>
                        <a:pt x="77" y="27"/>
                      </a:lnTo>
                      <a:lnTo>
                        <a:pt x="83" y="29"/>
                      </a:lnTo>
                      <a:lnTo>
                        <a:pt x="101" y="35"/>
                      </a:lnTo>
                      <a:lnTo>
                        <a:pt x="118" y="44"/>
                      </a:lnTo>
                      <a:lnTo>
                        <a:pt x="118" y="50"/>
                      </a:lnTo>
                      <a:lnTo>
                        <a:pt x="124" y="56"/>
                      </a:lnTo>
                      <a:lnTo>
                        <a:pt x="124" y="65"/>
                      </a:lnTo>
                      <a:lnTo>
                        <a:pt x="124" y="68"/>
                      </a:lnTo>
                      <a:lnTo>
                        <a:pt x="124" y="73"/>
                      </a:lnTo>
                      <a:lnTo>
                        <a:pt x="130" y="79"/>
                      </a:lnTo>
                      <a:lnTo>
                        <a:pt x="136" y="85"/>
                      </a:lnTo>
                      <a:lnTo>
                        <a:pt x="136" y="91"/>
                      </a:lnTo>
                      <a:lnTo>
                        <a:pt x="130" y="91"/>
                      </a:lnTo>
                      <a:lnTo>
                        <a:pt x="124" y="91"/>
                      </a:lnTo>
                      <a:lnTo>
                        <a:pt x="118" y="88"/>
                      </a:lnTo>
                      <a:lnTo>
                        <a:pt x="112" y="97"/>
                      </a:lnTo>
                      <a:lnTo>
                        <a:pt x="112" y="106"/>
                      </a:lnTo>
                      <a:lnTo>
                        <a:pt x="118" y="109"/>
                      </a:lnTo>
                      <a:lnTo>
                        <a:pt x="118" y="112"/>
                      </a:lnTo>
                      <a:lnTo>
                        <a:pt x="118" y="114"/>
                      </a:lnTo>
                      <a:lnTo>
                        <a:pt x="118" y="120"/>
                      </a:lnTo>
                      <a:lnTo>
                        <a:pt x="112" y="123"/>
                      </a:lnTo>
                      <a:lnTo>
                        <a:pt x="112" y="126"/>
                      </a:lnTo>
                      <a:lnTo>
                        <a:pt x="101" y="129"/>
                      </a:lnTo>
                      <a:lnTo>
                        <a:pt x="95" y="129"/>
                      </a:lnTo>
                      <a:lnTo>
                        <a:pt x="89" y="129"/>
                      </a:lnTo>
                      <a:lnTo>
                        <a:pt x="77" y="132"/>
                      </a:lnTo>
                      <a:lnTo>
                        <a:pt x="71" y="135"/>
                      </a:lnTo>
                      <a:lnTo>
                        <a:pt x="59" y="135"/>
                      </a:lnTo>
                      <a:lnTo>
                        <a:pt x="53" y="132"/>
                      </a:lnTo>
                      <a:lnTo>
                        <a:pt x="42" y="132"/>
                      </a:lnTo>
                      <a:lnTo>
                        <a:pt x="30" y="135"/>
                      </a:lnTo>
                      <a:lnTo>
                        <a:pt x="18" y="135"/>
                      </a:lnTo>
                      <a:lnTo>
                        <a:pt x="18" y="129"/>
                      </a:lnTo>
                      <a:lnTo>
                        <a:pt x="18" y="126"/>
                      </a:lnTo>
                      <a:lnTo>
                        <a:pt x="18" y="123"/>
                      </a:lnTo>
                      <a:lnTo>
                        <a:pt x="12" y="120"/>
                      </a:lnTo>
                      <a:lnTo>
                        <a:pt x="12" y="117"/>
                      </a:lnTo>
                      <a:lnTo>
                        <a:pt x="12" y="112"/>
                      </a:lnTo>
                      <a:lnTo>
                        <a:pt x="6" y="109"/>
                      </a:lnTo>
                      <a:lnTo>
                        <a:pt x="0" y="106"/>
                      </a:lnTo>
                      <a:lnTo>
                        <a:pt x="6" y="97"/>
                      </a:lnTo>
                      <a:lnTo>
                        <a:pt x="6" y="88"/>
                      </a:lnTo>
                      <a:lnTo>
                        <a:pt x="6" y="79"/>
                      </a:lnTo>
                      <a:lnTo>
                        <a:pt x="6" y="73"/>
                      </a:lnTo>
                      <a:lnTo>
                        <a:pt x="12" y="71"/>
                      </a:lnTo>
                      <a:lnTo>
                        <a:pt x="18" y="71"/>
                      </a:lnTo>
                      <a:lnTo>
                        <a:pt x="24" y="68"/>
                      </a:lnTo>
                      <a:lnTo>
                        <a:pt x="30" y="65"/>
                      </a:lnTo>
                      <a:lnTo>
                        <a:pt x="36" y="59"/>
                      </a:lnTo>
                      <a:lnTo>
                        <a:pt x="36" y="53"/>
                      </a:lnTo>
                      <a:lnTo>
                        <a:pt x="42" y="50"/>
                      </a:lnTo>
                      <a:lnTo>
                        <a:pt x="42" y="44"/>
                      </a:lnTo>
                      <a:lnTo>
                        <a:pt x="42" y="41"/>
                      </a:lnTo>
                      <a:lnTo>
                        <a:pt x="42" y="38"/>
                      </a:lnTo>
                      <a:lnTo>
                        <a:pt x="47" y="32"/>
                      </a:lnTo>
                      <a:lnTo>
                        <a:pt x="47" y="27"/>
                      </a:lnTo>
                      <a:lnTo>
                        <a:pt x="47" y="18"/>
                      </a:lnTo>
                      <a:lnTo>
                        <a:pt x="53" y="15"/>
                      </a:lnTo>
                      <a:lnTo>
                        <a:pt x="53" y="9"/>
                      </a:lnTo>
                      <a:lnTo>
                        <a:pt x="59" y="3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8" name="Freeform 631"/>
                <p:cNvSpPr>
                  <a:spLocks/>
                </p:cNvSpPr>
                <p:nvPr/>
              </p:nvSpPr>
              <p:spPr bwMode="auto">
                <a:xfrm>
                  <a:off x="3238" y="1738"/>
                  <a:ext cx="101" cy="56"/>
                </a:xfrm>
                <a:custGeom>
                  <a:avLst/>
                  <a:gdLst>
                    <a:gd name="T0" fmla="*/ 18 w 42"/>
                    <a:gd name="T1" fmla="*/ 3 h 25"/>
                    <a:gd name="T2" fmla="*/ 29 w 42"/>
                    <a:gd name="T3" fmla="*/ 6 h 25"/>
                    <a:gd name="T4" fmla="*/ 35 w 42"/>
                    <a:gd name="T5" fmla="*/ 9 h 25"/>
                    <a:gd name="T6" fmla="*/ 35 w 42"/>
                    <a:gd name="T7" fmla="*/ 12 h 25"/>
                    <a:gd name="T8" fmla="*/ 41 w 42"/>
                    <a:gd name="T9" fmla="*/ 15 h 25"/>
                    <a:gd name="T10" fmla="*/ 41 w 42"/>
                    <a:gd name="T11" fmla="*/ 21 h 25"/>
                    <a:gd name="T12" fmla="*/ 41 w 42"/>
                    <a:gd name="T13" fmla="*/ 24 h 25"/>
                    <a:gd name="T14" fmla="*/ 41 w 42"/>
                    <a:gd name="T15" fmla="*/ 21 h 25"/>
                    <a:gd name="T16" fmla="*/ 35 w 42"/>
                    <a:gd name="T17" fmla="*/ 18 h 25"/>
                    <a:gd name="T18" fmla="*/ 35 w 42"/>
                    <a:gd name="T19" fmla="*/ 21 h 25"/>
                    <a:gd name="T20" fmla="*/ 24 w 42"/>
                    <a:gd name="T21" fmla="*/ 21 h 25"/>
                    <a:gd name="T22" fmla="*/ 18 w 42"/>
                    <a:gd name="T23" fmla="*/ 15 h 25"/>
                    <a:gd name="T24" fmla="*/ 12 w 42"/>
                    <a:gd name="T25" fmla="*/ 12 h 25"/>
                    <a:gd name="T26" fmla="*/ 6 w 42"/>
                    <a:gd name="T27" fmla="*/ 6 h 25"/>
                    <a:gd name="T28" fmla="*/ 6 w 42"/>
                    <a:gd name="T29" fmla="*/ 3 h 25"/>
                    <a:gd name="T30" fmla="*/ 0 w 42"/>
                    <a:gd name="T31" fmla="*/ 0 h 25"/>
                    <a:gd name="T32" fmla="*/ 12 w 42"/>
                    <a:gd name="T33" fmla="*/ 3 h 25"/>
                    <a:gd name="T34" fmla="*/ 18 w 42"/>
                    <a:gd name="T35" fmla="*/ 3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"/>
                    <a:gd name="T55" fmla="*/ 0 h 25"/>
                    <a:gd name="T56" fmla="*/ 42 w 42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" h="25">
                      <a:moveTo>
                        <a:pt x="18" y="3"/>
                      </a:moveTo>
                      <a:lnTo>
                        <a:pt x="29" y="6"/>
                      </a:lnTo>
                      <a:lnTo>
                        <a:pt x="35" y="9"/>
                      </a:lnTo>
                      <a:lnTo>
                        <a:pt x="35" y="12"/>
                      </a:lnTo>
                      <a:lnTo>
                        <a:pt x="41" y="15"/>
                      </a:lnTo>
                      <a:lnTo>
                        <a:pt x="41" y="21"/>
                      </a:lnTo>
                      <a:lnTo>
                        <a:pt x="41" y="24"/>
                      </a:lnTo>
                      <a:lnTo>
                        <a:pt x="41" y="21"/>
                      </a:lnTo>
                      <a:lnTo>
                        <a:pt x="35" y="18"/>
                      </a:lnTo>
                      <a:lnTo>
                        <a:pt x="35" y="21"/>
                      </a:lnTo>
                      <a:lnTo>
                        <a:pt x="24" y="21"/>
                      </a:lnTo>
                      <a:lnTo>
                        <a:pt x="18" y="15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12" y="3"/>
                      </a:lnTo>
                      <a:lnTo>
                        <a:pt x="18" y="3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899" name="Freeform 632"/>
                <p:cNvSpPr>
                  <a:spLocks/>
                </p:cNvSpPr>
                <p:nvPr/>
              </p:nvSpPr>
              <p:spPr bwMode="auto">
                <a:xfrm>
                  <a:off x="3074" y="1619"/>
                  <a:ext cx="619" cy="350"/>
                </a:xfrm>
                <a:custGeom>
                  <a:avLst/>
                  <a:gdLst>
                    <a:gd name="T0" fmla="*/ 194 w 256"/>
                    <a:gd name="T1" fmla="*/ 137 h 160"/>
                    <a:gd name="T2" fmla="*/ 194 w 256"/>
                    <a:gd name="T3" fmla="*/ 121 h 160"/>
                    <a:gd name="T4" fmla="*/ 212 w 256"/>
                    <a:gd name="T5" fmla="*/ 118 h 160"/>
                    <a:gd name="T6" fmla="*/ 237 w 256"/>
                    <a:gd name="T7" fmla="*/ 105 h 160"/>
                    <a:gd name="T8" fmla="*/ 255 w 256"/>
                    <a:gd name="T9" fmla="*/ 83 h 160"/>
                    <a:gd name="T10" fmla="*/ 255 w 256"/>
                    <a:gd name="T11" fmla="*/ 67 h 160"/>
                    <a:gd name="T12" fmla="*/ 255 w 256"/>
                    <a:gd name="T13" fmla="*/ 54 h 160"/>
                    <a:gd name="T14" fmla="*/ 249 w 256"/>
                    <a:gd name="T15" fmla="*/ 41 h 160"/>
                    <a:gd name="T16" fmla="*/ 219 w 256"/>
                    <a:gd name="T17" fmla="*/ 28 h 160"/>
                    <a:gd name="T18" fmla="*/ 200 w 256"/>
                    <a:gd name="T19" fmla="*/ 12 h 160"/>
                    <a:gd name="T20" fmla="*/ 182 w 256"/>
                    <a:gd name="T21" fmla="*/ 9 h 160"/>
                    <a:gd name="T22" fmla="*/ 170 w 256"/>
                    <a:gd name="T23" fmla="*/ 3 h 160"/>
                    <a:gd name="T24" fmla="*/ 152 w 256"/>
                    <a:gd name="T25" fmla="*/ 3 h 160"/>
                    <a:gd name="T26" fmla="*/ 140 w 256"/>
                    <a:gd name="T27" fmla="*/ 6 h 160"/>
                    <a:gd name="T28" fmla="*/ 134 w 256"/>
                    <a:gd name="T29" fmla="*/ 0 h 160"/>
                    <a:gd name="T30" fmla="*/ 109 w 256"/>
                    <a:gd name="T31" fmla="*/ 3 h 160"/>
                    <a:gd name="T32" fmla="*/ 85 w 256"/>
                    <a:gd name="T33" fmla="*/ 6 h 160"/>
                    <a:gd name="T34" fmla="*/ 73 w 256"/>
                    <a:gd name="T35" fmla="*/ 3 h 160"/>
                    <a:gd name="T36" fmla="*/ 43 w 256"/>
                    <a:gd name="T37" fmla="*/ 3 h 160"/>
                    <a:gd name="T38" fmla="*/ 43 w 256"/>
                    <a:gd name="T39" fmla="*/ 16 h 160"/>
                    <a:gd name="T40" fmla="*/ 43 w 256"/>
                    <a:gd name="T41" fmla="*/ 28 h 160"/>
                    <a:gd name="T42" fmla="*/ 36 w 256"/>
                    <a:gd name="T43" fmla="*/ 35 h 160"/>
                    <a:gd name="T44" fmla="*/ 24 w 256"/>
                    <a:gd name="T45" fmla="*/ 38 h 160"/>
                    <a:gd name="T46" fmla="*/ 18 w 256"/>
                    <a:gd name="T47" fmla="*/ 44 h 160"/>
                    <a:gd name="T48" fmla="*/ 6 w 256"/>
                    <a:gd name="T49" fmla="*/ 60 h 160"/>
                    <a:gd name="T50" fmla="*/ 6 w 256"/>
                    <a:gd name="T51" fmla="*/ 70 h 160"/>
                    <a:gd name="T52" fmla="*/ 24 w 256"/>
                    <a:gd name="T53" fmla="*/ 70 h 160"/>
                    <a:gd name="T54" fmla="*/ 49 w 256"/>
                    <a:gd name="T55" fmla="*/ 70 h 160"/>
                    <a:gd name="T56" fmla="*/ 85 w 256"/>
                    <a:gd name="T57" fmla="*/ 70 h 160"/>
                    <a:gd name="T58" fmla="*/ 91 w 256"/>
                    <a:gd name="T59" fmla="*/ 83 h 160"/>
                    <a:gd name="T60" fmla="*/ 85 w 256"/>
                    <a:gd name="T61" fmla="*/ 102 h 160"/>
                    <a:gd name="T62" fmla="*/ 91 w 256"/>
                    <a:gd name="T63" fmla="*/ 111 h 160"/>
                    <a:gd name="T64" fmla="*/ 103 w 256"/>
                    <a:gd name="T65" fmla="*/ 108 h 160"/>
                    <a:gd name="T66" fmla="*/ 103 w 256"/>
                    <a:gd name="T67" fmla="*/ 102 h 160"/>
                    <a:gd name="T68" fmla="*/ 103 w 256"/>
                    <a:gd name="T69" fmla="*/ 102 h 160"/>
                    <a:gd name="T70" fmla="*/ 115 w 256"/>
                    <a:gd name="T71" fmla="*/ 99 h 160"/>
                    <a:gd name="T72" fmla="*/ 115 w 256"/>
                    <a:gd name="T73" fmla="*/ 111 h 160"/>
                    <a:gd name="T74" fmla="*/ 121 w 256"/>
                    <a:gd name="T75" fmla="*/ 127 h 160"/>
                    <a:gd name="T76" fmla="*/ 140 w 256"/>
                    <a:gd name="T77" fmla="*/ 131 h 160"/>
                    <a:gd name="T78" fmla="*/ 158 w 256"/>
                    <a:gd name="T79" fmla="*/ 134 h 160"/>
                    <a:gd name="T80" fmla="*/ 176 w 256"/>
                    <a:gd name="T81" fmla="*/ 137 h 160"/>
                    <a:gd name="T82" fmla="*/ 182 w 256"/>
                    <a:gd name="T83" fmla="*/ 153 h 160"/>
                    <a:gd name="T84" fmla="*/ 182 w 256"/>
                    <a:gd name="T85" fmla="*/ 159 h 160"/>
                    <a:gd name="T86" fmla="*/ 194 w 256"/>
                    <a:gd name="T87" fmla="*/ 153 h 160"/>
                    <a:gd name="T88" fmla="*/ 200 w 256"/>
                    <a:gd name="T89" fmla="*/ 146 h 16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6"/>
                    <a:gd name="T136" fmla="*/ 0 h 160"/>
                    <a:gd name="T137" fmla="*/ 256 w 256"/>
                    <a:gd name="T138" fmla="*/ 160 h 16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6" h="160">
                      <a:moveTo>
                        <a:pt x="200" y="146"/>
                      </a:moveTo>
                      <a:lnTo>
                        <a:pt x="194" y="137"/>
                      </a:lnTo>
                      <a:lnTo>
                        <a:pt x="194" y="127"/>
                      </a:lnTo>
                      <a:lnTo>
                        <a:pt x="194" y="121"/>
                      </a:lnTo>
                      <a:lnTo>
                        <a:pt x="200" y="118"/>
                      </a:lnTo>
                      <a:lnTo>
                        <a:pt x="212" y="118"/>
                      </a:lnTo>
                      <a:lnTo>
                        <a:pt x="219" y="115"/>
                      </a:lnTo>
                      <a:lnTo>
                        <a:pt x="237" y="105"/>
                      </a:lnTo>
                      <a:lnTo>
                        <a:pt x="249" y="92"/>
                      </a:lnTo>
                      <a:lnTo>
                        <a:pt x="255" y="83"/>
                      </a:lnTo>
                      <a:lnTo>
                        <a:pt x="255" y="76"/>
                      </a:lnTo>
                      <a:lnTo>
                        <a:pt x="255" y="67"/>
                      </a:lnTo>
                      <a:lnTo>
                        <a:pt x="255" y="60"/>
                      </a:lnTo>
                      <a:lnTo>
                        <a:pt x="255" y="54"/>
                      </a:lnTo>
                      <a:lnTo>
                        <a:pt x="255" y="48"/>
                      </a:lnTo>
                      <a:lnTo>
                        <a:pt x="249" y="41"/>
                      </a:lnTo>
                      <a:lnTo>
                        <a:pt x="237" y="35"/>
                      </a:lnTo>
                      <a:lnTo>
                        <a:pt x="219" y="28"/>
                      </a:lnTo>
                      <a:lnTo>
                        <a:pt x="206" y="19"/>
                      </a:lnTo>
                      <a:lnTo>
                        <a:pt x="200" y="12"/>
                      </a:lnTo>
                      <a:lnTo>
                        <a:pt x="194" y="12"/>
                      </a:lnTo>
                      <a:lnTo>
                        <a:pt x="182" y="9"/>
                      </a:lnTo>
                      <a:lnTo>
                        <a:pt x="176" y="6"/>
                      </a:lnTo>
                      <a:lnTo>
                        <a:pt x="170" y="3"/>
                      </a:lnTo>
                      <a:lnTo>
                        <a:pt x="158" y="3"/>
                      </a:lnTo>
                      <a:lnTo>
                        <a:pt x="152" y="3"/>
                      </a:lnTo>
                      <a:lnTo>
                        <a:pt x="146" y="6"/>
                      </a:lnTo>
                      <a:lnTo>
                        <a:pt x="140" y="6"/>
                      </a:lnTo>
                      <a:lnTo>
                        <a:pt x="140" y="3"/>
                      </a:lnTo>
                      <a:lnTo>
                        <a:pt x="134" y="0"/>
                      </a:lnTo>
                      <a:lnTo>
                        <a:pt x="121" y="3"/>
                      </a:lnTo>
                      <a:lnTo>
                        <a:pt x="109" y="3"/>
                      </a:lnTo>
                      <a:lnTo>
                        <a:pt x="91" y="3"/>
                      </a:lnTo>
                      <a:lnTo>
                        <a:pt x="85" y="6"/>
                      </a:lnTo>
                      <a:lnTo>
                        <a:pt x="79" y="6"/>
                      </a:lnTo>
                      <a:lnTo>
                        <a:pt x="73" y="3"/>
                      </a:lnTo>
                      <a:lnTo>
                        <a:pt x="67" y="3"/>
                      </a:lnTo>
                      <a:lnTo>
                        <a:pt x="43" y="3"/>
                      </a:lnTo>
                      <a:lnTo>
                        <a:pt x="43" y="6"/>
                      </a:lnTo>
                      <a:lnTo>
                        <a:pt x="43" y="16"/>
                      </a:lnTo>
                      <a:lnTo>
                        <a:pt x="43" y="22"/>
                      </a:lnTo>
                      <a:lnTo>
                        <a:pt x="43" y="28"/>
                      </a:lnTo>
                      <a:lnTo>
                        <a:pt x="43" y="35"/>
                      </a:lnTo>
                      <a:lnTo>
                        <a:pt x="36" y="35"/>
                      </a:lnTo>
                      <a:lnTo>
                        <a:pt x="30" y="38"/>
                      </a:lnTo>
                      <a:lnTo>
                        <a:pt x="24" y="38"/>
                      </a:lnTo>
                      <a:lnTo>
                        <a:pt x="18" y="41"/>
                      </a:lnTo>
                      <a:lnTo>
                        <a:pt x="18" y="44"/>
                      </a:lnTo>
                      <a:lnTo>
                        <a:pt x="12" y="54"/>
                      </a:lnTo>
                      <a:lnTo>
                        <a:pt x="6" y="60"/>
                      </a:lnTo>
                      <a:lnTo>
                        <a:pt x="0" y="63"/>
                      </a:lnTo>
                      <a:lnTo>
                        <a:pt x="6" y="70"/>
                      </a:lnTo>
                      <a:lnTo>
                        <a:pt x="12" y="73"/>
                      </a:lnTo>
                      <a:lnTo>
                        <a:pt x="24" y="70"/>
                      </a:lnTo>
                      <a:lnTo>
                        <a:pt x="36" y="70"/>
                      </a:lnTo>
                      <a:lnTo>
                        <a:pt x="49" y="70"/>
                      </a:lnTo>
                      <a:lnTo>
                        <a:pt x="73" y="70"/>
                      </a:lnTo>
                      <a:lnTo>
                        <a:pt x="85" y="70"/>
                      </a:lnTo>
                      <a:lnTo>
                        <a:pt x="91" y="76"/>
                      </a:lnTo>
                      <a:lnTo>
                        <a:pt x="91" y="83"/>
                      </a:lnTo>
                      <a:lnTo>
                        <a:pt x="91" y="92"/>
                      </a:lnTo>
                      <a:lnTo>
                        <a:pt x="85" y="102"/>
                      </a:lnTo>
                      <a:lnTo>
                        <a:pt x="85" y="111"/>
                      </a:lnTo>
                      <a:lnTo>
                        <a:pt x="91" y="111"/>
                      </a:lnTo>
                      <a:lnTo>
                        <a:pt x="97" y="111"/>
                      </a:lnTo>
                      <a:lnTo>
                        <a:pt x="103" y="108"/>
                      </a:lnTo>
                      <a:lnTo>
                        <a:pt x="103" y="105"/>
                      </a:lnTo>
                      <a:lnTo>
                        <a:pt x="103" y="102"/>
                      </a:lnTo>
                      <a:lnTo>
                        <a:pt x="103" y="99"/>
                      </a:lnTo>
                      <a:lnTo>
                        <a:pt x="103" y="102"/>
                      </a:lnTo>
                      <a:lnTo>
                        <a:pt x="109" y="102"/>
                      </a:lnTo>
                      <a:lnTo>
                        <a:pt x="115" y="99"/>
                      </a:lnTo>
                      <a:lnTo>
                        <a:pt x="115" y="102"/>
                      </a:lnTo>
                      <a:lnTo>
                        <a:pt x="115" y="111"/>
                      </a:lnTo>
                      <a:lnTo>
                        <a:pt x="115" y="121"/>
                      </a:lnTo>
                      <a:lnTo>
                        <a:pt x="121" y="127"/>
                      </a:lnTo>
                      <a:lnTo>
                        <a:pt x="127" y="131"/>
                      </a:lnTo>
                      <a:lnTo>
                        <a:pt x="140" y="131"/>
                      </a:lnTo>
                      <a:lnTo>
                        <a:pt x="152" y="131"/>
                      </a:lnTo>
                      <a:lnTo>
                        <a:pt x="158" y="134"/>
                      </a:lnTo>
                      <a:lnTo>
                        <a:pt x="164" y="134"/>
                      </a:lnTo>
                      <a:lnTo>
                        <a:pt x="176" y="137"/>
                      </a:lnTo>
                      <a:lnTo>
                        <a:pt x="182" y="143"/>
                      </a:lnTo>
                      <a:lnTo>
                        <a:pt x="182" y="153"/>
                      </a:lnTo>
                      <a:lnTo>
                        <a:pt x="176" y="156"/>
                      </a:lnTo>
                      <a:lnTo>
                        <a:pt x="182" y="159"/>
                      </a:lnTo>
                      <a:lnTo>
                        <a:pt x="188" y="156"/>
                      </a:lnTo>
                      <a:lnTo>
                        <a:pt x="194" y="153"/>
                      </a:lnTo>
                      <a:lnTo>
                        <a:pt x="200" y="150"/>
                      </a:lnTo>
                      <a:lnTo>
                        <a:pt x="200" y="146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900" name="Freeform 633"/>
                <p:cNvSpPr>
                  <a:spLocks/>
                </p:cNvSpPr>
                <p:nvPr/>
              </p:nvSpPr>
              <p:spPr bwMode="auto">
                <a:xfrm>
                  <a:off x="2772" y="1886"/>
                  <a:ext cx="128" cy="43"/>
                </a:xfrm>
                <a:custGeom>
                  <a:avLst/>
                  <a:gdLst>
                    <a:gd name="T0" fmla="*/ 0 w 53"/>
                    <a:gd name="T1" fmla="*/ 18 h 19"/>
                    <a:gd name="T2" fmla="*/ 19 w 53"/>
                    <a:gd name="T3" fmla="*/ 14 h 19"/>
                    <a:gd name="T4" fmla="*/ 37 w 53"/>
                    <a:gd name="T5" fmla="*/ 14 h 19"/>
                    <a:gd name="T6" fmla="*/ 52 w 53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"/>
                    <a:gd name="T13" fmla="*/ 0 h 19"/>
                    <a:gd name="T14" fmla="*/ 53 w 53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" h="19">
                      <a:moveTo>
                        <a:pt x="0" y="18"/>
                      </a:moveTo>
                      <a:lnTo>
                        <a:pt x="19" y="14"/>
                      </a:lnTo>
                      <a:lnTo>
                        <a:pt x="37" y="14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901" name="Freeform 634"/>
                <p:cNvSpPr>
                  <a:spLocks/>
                </p:cNvSpPr>
                <p:nvPr/>
              </p:nvSpPr>
              <p:spPr bwMode="auto">
                <a:xfrm>
                  <a:off x="2871" y="1943"/>
                  <a:ext cx="148" cy="112"/>
                </a:xfrm>
                <a:custGeom>
                  <a:avLst/>
                  <a:gdLst>
                    <a:gd name="T0" fmla="*/ 38 w 62"/>
                    <a:gd name="T1" fmla="*/ 52 h 53"/>
                    <a:gd name="T2" fmla="*/ 30 w 62"/>
                    <a:gd name="T3" fmla="*/ 45 h 53"/>
                    <a:gd name="T4" fmla="*/ 19 w 62"/>
                    <a:gd name="T5" fmla="*/ 38 h 53"/>
                    <a:gd name="T6" fmla="*/ 0 w 62"/>
                    <a:gd name="T7" fmla="*/ 21 h 53"/>
                    <a:gd name="T8" fmla="*/ 4 w 62"/>
                    <a:gd name="T9" fmla="*/ 10 h 53"/>
                    <a:gd name="T10" fmla="*/ 23 w 62"/>
                    <a:gd name="T11" fmla="*/ 0 h 53"/>
                    <a:gd name="T12" fmla="*/ 42 w 62"/>
                    <a:gd name="T13" fmla="*/ 3 h 53"/>
                    <a:gd name="T14" fmla="*/ 53 w 62"/>
                    <a:gd name="T15" fmla="*/ 17 h 53"/>
                    <a:gd name="T16" fmla="*/ 61 w 62"/>
                    <a:gd name="T17" fmla="*/ 35 h 53"/>
                    <a:gd name="T18" fmla="*/ 57 w 62"/>
                    <a:gd name="T19" fmla="*/ 42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53"/>
                    <a:gd name="T32" fmla="*/ 62 w 62"/>
                    <a:gd name="T33" fmla="*/ 53 h 5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53">
                      <a:moveTo>
                        <a:pt x="38" y="52"/>
                      </a:moveTo>
                      <a:lnTo>
                        <a:pt x="30" y="45"/>
                      </a:lnTo>
                      <a:lnTo>
                        <a:pt x="19" y="38"/>
                      </a:lnTo>
                      <a:lnTo>
                        <a:pt x="0" y="21"/>
                      </a:lnTo>
                      <a:lnTo>
                        <a:pt x="4" y="10"/>
                      </a:lnTo>
                      <a:lnTo>
                        <a:pt x="23" y="0"/>
                      </a:lnTo>
                      <a:lnTo>
                        <a:pt x="42" y="3"/>
                      </a:lnTo>
                      <a:lnTo>
                        <a:pt x="53" y="17"/>
                      </a:lnTo>
                      <a:lnTo>
                        <a:pt x="61" y="35"/>
                      </a:lnTo>
                      <a:lnTo>
                        <a:pt x="57" y="42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902" name="Line 635"/>
                <p:cNvSpPr>
                  <a:spLocks noChangeShapeType="1"/>
                </p:cNvSpPr>
                <p:nvPr/>
              </p:nvSpPr>
              <p:spPr bwMode="auto">
                <a:xfrm flipV="1">
                  <a:off x="2934" y="1894"/>
                  <a:ext cx="10" cy="5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78903" name="Freeform 636"/>
                <p:cNvSpPr>
                  <a:spLocks/>
                </p:cNvSpPr>
                <p:nvPr/>
              </p:nvSpPr>
              <p:spPr bwMode="auto">
                <a:xfrm>
                  <a:off x="2871" y="1726"/>
                  <a:ext cx="86" cy="58"/>
                </a:xfrm>
                <a:custGeom>
                  <a:avLst/>
                  <a:gdLst>
                    <a:gd name="T0" fmla="*/ 0 w 35"/>
                    <a:gd name="T1" fmla="*/ 25 h 26"/>
                    <a:gd name="T2" fmla="*/ 11 w 35"/>
                    <a:gd name="T3" fmla="*/ 21 h 26"/>
                    <a:gd name="T4" fmla="*/ 23 w 35"/>
                    <a:gd name="T5" fmla="*/ 7 h 26"/>
                    <a:gd name="T6" fmla="*/ 34 w 35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"/>
                    <a:gd name="T13" fmla="*/ 0 h 26"/>
                    <a:gd name="T14" fmla="*/ 35 w 35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" h="26">
                      <a:moveTo>
                        <a:pt x="0" y="25"/>
                      </a:moveTo>
                      <a:lnTo>
                        <a:pt x="11" y="21"/>
                      </a:lnTo>
                      <a:lnTo>
                        <a:pt x="23" y="7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sr-Latn-CS"/>
                </a:p>
              </p:txBody>
            </p:sp>
            <p:sp>
              <p:nvSpPr>
                <p:cNvPr id="78904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3035" y="2069"/>
                  <a:ext cx="55" cy="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</p:grpSp>
          <p:grpSp>
            <p:nvGrpSpPr>
              <p:cNvPr id="78858" name="Groeperen 655"/>
              <p:cNvGrpSpPr>
                <a:grpSpLocks/>
              </p:cNvGrpSpPr>
              <p:nvPr/>
            </p:nvGrpSpPr>
            <p:grpSpPr bwMode="auto">
              <a:xfrm>
                <a:off x="7428937" y="2490774"/>
                <a:ext cx="89809" cy="174741"/>
                <a:chOff x="7606391" y="2438400"/>
                <a:chExt cx="89809" cy="174741"/>
              </a:xfrm>
            </p:grpSpPr>
            <p:sp>
              <p:nvSpPr>
                <p:cNvPr id="78862" name="AutoShape 638"/>
                <p:cNvSpPr>
                  <a:spLocks noChangeArrowheads="1"/>
                </p:cNvSpPr>
                <p:nvPr/>
              </p:nvSpPr>
              <p:spPr bwMode="auto">
                <a:xfrm>
                  <a:off x="7619091" y="2438400"/>
                  <a:ext cx="77109" cy="669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30" tIns="45715" rIns="91430" bIns="45715" anchor="ctr"/>
                <a:lstStyle/>
                <a:p>
                  <a:pPr defTabSz="457200"/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8863" name="AutoShape 640"/>
                <p:cNvSpPr>
                  <a:spLocks noChangeArrowheads="1"/>
                </p:cNvSpPr>
                <p:nvPr/>
              </p:nvSpPr>
              <p:spPr bwMode="auto">
                <a:xfrm>
                  <a:off x="7606391" y="2490787"/>
                  <a:ext cx="77109" cy="683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30" tIns="45715" rIns="91430" bIns="45715" anchor="ctr"/>
                <a:lstStyle/>
                <a:p>
                  <a:pPr defTabSz="457200"/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8864" name="AutoShape 641"/>
                <p:cNvSpPr>
                  <a:spLocks noChangeArrowheads="1"/>
                </p:cNvSpPr>
                <p:nvPr/>
              </p:nvSpPr>
              <p:spPr bwMode="auto">
                <a:xfrm>
                  <a:off x="7607981" y="2544761"/>
                  <a:ext cx="77108" cy="683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30" tIns="45715" rIns="91430" bIns="45715" anchor="ctr"/>
                <a:lstStyle/>
                <a:p>
                  <a:pPr defTabSz="457200"/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78859" name="Line 643"/>
              <p:cNvSpPr>
                <a:spLocks noChangeShapeType="1"/>
              </p:cNvSpPr>
              <p:nvPr/>
            </p:nvSpPr>
            <p:spPr bwMode="auto">
              <a:xfrm flipV="1">
                <a:off x="3595687" y="1168401"/>
                <a:ext cx="3959225" cy="7556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1430" tIns="45715" rIns="91430" bIns="45715"/>
              <a:lstStyle/>
              <a:p>
                <a:endParaRPr lang="sr-Latn-CS"/>
              </a:p>
            </p:txBody>
          </p:sp>
          <p:sp>
            <p:nvSpPr>
              <p:cNvPr id="78860" name="AutoShape 645"/>
              <p:cNvSpPr>
                <a:spLocks noChangeArrowheads="1"/>
              </p:cNvSpPr>
              <p:nvPr/>
            </p:nvSpPr>
            <p:spPr bwMode="auto">
              <a:xfrm>
                <a:off x="7359055" y="2518696"/>
                <a:ext cx="132393" cy="50921"/>
              </a:xfrm>
              <a:prstGeom prst="diamond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0" tIns="45715" rIns="91430" bIns="45715" anchor="ctr"/>
              <a:lstStyle/>
              <a:p>
                <a:pPr defTabSz="457200"/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8" name="Ovaal 657"/>
              <p:cNvSpPr/>
              <p:nvPr/>
            </p:nvSpPr>
            <p:spPr>
              <a:xfrm>
                <a:off x="6662738" y="1143000"/>
                <a:ext cx="2176462" cy="250666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Direct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3768725"/>
            <a:ext cx="63039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4063" y="4119563"/>
            <a:ext cx="7826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cap="small" dirty="0">
                <a:solidFill>
                  <a:prstClr val="black"/>
                </a:solidFill>
                <a:latin typeface="Helvetica Neue Light"/>
                <a:cs typeface="Helvetica Neue Light"/>
              </a:rPr>
              <a:t>offset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5576888"/>
            <a:ext cx="8509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cap="small" dirty="0">
                <a:solidFill>
                  <a:prstClr val="black"/>
                </a:solidFill>
                <a:latin typeface="Helvetica Neue Light"/>
                <a:cs typeface="Helvetica Neue Light"/>
              </a:rPr>
              <a:t>digital</a:t>
            </a:r>
          </a:p>
        </p:txBody>
      </p:sp>
      <p:sp>
        <p:nvSpPr>
          <p:cNvPr id="79876" name="Line 7"/>
          <p:cNvSpPr>
            <a:spLocks noChangeShapeType="1"/>
          </p:cNvSpPr>
          <p:nvPr/>
        </p:nvSpPr>
        <p:spPr bwMode="auto">
          <a:xfrm>
            <a:off x="2052638" y="4703763"/>
            <a:ext cx="15017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79877" name="Line 8"/>
          <p:cNvSpPr>
            <a:spLocks noChangeShapeType="1"/>
          </p:cNvSpPr>
          <p:nvPr/>
        </p:nvSpPr>
        <p:spPr bwMode="auto">
          <a:xfrm>
            <a:off x="4054475" y="4697413"/>
            <a:ext cx="60801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79878" name="Line 9"/>
          <p:cNvSpPr>
            <a:spLocks noChangeShapeType="1"/>
          </p:cNvSpPr>
          <p:nvPr/>
        </p:nvSpPr>
        <p:spPr bwMode="auto">
          <a:xfrm flipV="1">
            <a:off x="4672013" y="4246563"/>
            <a:ext cx="0" cy="450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79879" name="Line 10"/>
          <p:cNvSpPr>
            <a:spLocks noChangeShapeType="1"/>
          </p:cNvSpPr>
          <p:nvPr/>
        </p:nvSpPr>
        <p:spPr bwMode="auto">
          <a:xfrm>
            <a:off x="2052638" y="4703763"/>
            <a:ext cx="906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79880" name="Line 11"/>
          <p:cNvSpPr>
            <a:spLocks noChangeShapeType="1"/>
          </p:cNvSpPr>
          <p:nvPr/>
        </p:nvSpPr>
        <p:spPr bwMode="auto">
          <a:xfrm flipV="1">
            <a:off x="4672013" y="4437063"/>
            <a:ext cx="0" cy="2603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pic>
        <p:nvPicPr>
          <p:cNvPr id="7988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4424363"/>
            <a:ext cx="5143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Content Placeholder 29" descr="xeikon logo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4688" y="5946775"/>
            <a:ext cx="9763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Rechte verbindingslijn met pijl 28"/>
          <p:cNvCxnSpPr/>
          <p:nvPr/>
        </p:nvCxnSpPr>
        <p:spPr>
          <a:xfrm>
            <a:off x="2052638" y="3810000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84" name="Tekstvak 31"/>
          <p:cNvSpPr txBox="1">
            <a:spLocks noChangeArrowheads="1"/>
          </p:cNvSpPr>
          <p:nvPr/>
        </p:nvSpPr>
        <p:spPr bwMode="auto">
          <a:xfrm>
            <a:off x="2897188" y="35052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nl-BE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rPr>
              <a:t>Prepress</a:t>
            </a:r>
            <a:endParaRPr lang="en-US" sz="1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4645025" y="3808413"/>
            <a:ext cx="1295400" cy="476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86" name="Tekstvak 35"/>
          <p:cNvSpPr txBox="1">
            <a:spLocks noChangeArrowheads="1"/>
          </p:cNvSpPr>
          <p:nvPr/>
        </p:nvSpPr>
        <p:spPr bwMode="auto">
          <a:xfrm>
            <a:off x="5014913" y="3505200"/>
            <a:ext cx="554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nl-BE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rPr>
              <a:t>Print</a:t>
            </a:r>
            <a:endParaRPr lang="en-US" sz="1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5940425" y="3810000"/>
            <a:ext cx="164465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88" name="Tekstvak 37"/>
          <p:cNvSpPr txBox="1">
            <a:spLocks noChangeArrowheads="1"/>
          </p:cNvSpPr>
          <p:nvPr/>
        </p:nvSpPr>
        <p:spPr bwMode="auto">
          <a:xfrm>
            <a:off x="6432550" y="3506788"/>
            <a:ext cx="661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nl-BE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rPr>
              <a:t>Finish</a:t>
            </a:r>
            <a:endParaRPr lang="en-US" sz="1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NAŠI PROIZVODI</a:t>
            </a:r>
            <a:endParaRPr lang="nl-NL" dirty="0">
              <a:ea typeface="+mj-e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198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000" smtClean="0"/>
              <a:t>Digitalni tiskarski strojevi za komercijalni tisak i za tisak etiketa odnosno ambalaže</a:t>
            </a:r>
          </a:p>
          <a:p>
            <a:pPr>
              <a:lnSpc>
                <a:spcPct val="90000"/>
              </a:lnSpc>
            </a:pPr>
            <a:r>
              <a:rPr lang="nl-NL" sz="2000" smtClean="0"/>
              <a:t>Computer-to-plate (CTP) </a:t>
            </a:r>
            <a:r>
              <a:rPr lang="sl-SI" sz="2000" smtClean="0"/>
              <a:t>- za ofset (BasysPrint) i flekso ploče (TermoFlexX)</a:t>
            </a:r>
          </a:p>
          <a:p>
            <a:pPr>
              <a:lnSpc>
                <a:spcPct val="90000"/>
              </a:lnSpc>
            </a:pPr>
            <a:r>
              <a:rPr lang="sl-SI" sz="2000" smtClean="0"/>
              <a:t>Produkcija tonera i ostalog potrošnog materijala za digitalni tisak</a:t>
            </a:r>
            <a:endParaRPr lang="nl-NL" sz="2000" smtClean="0"/>
          </a:p>
          <a:p>
            <a:pPr>
              <a:lnSpc>
                <a:spcPct val="90000"/>
              </a:lnSpc>
            </a:pPr>
            <a:r>
              <a:rPr lang="nl-NL" sz="2000" smtClean="0"/>
              <a:t>Pre- &amp; postpress </a:t>
            </a:r>
            <a:r>
              <a:rPr lang="sl-SI" sz="2000" smtClean="0"/>
              <a:t>oprema</a:t>
            </a:r>
            <a:r>
              <a:rPr lang="nl-NL" sz="2000" smtClean="0"/>
              <a:t>, </a:t>
            </a:r>
            <a:r>
              <a:rPr lang="sl-SI" sz="2000" smtClean="0"/>
              <a:t>protok podataka</a:t>
            </a:r>
            <a:r>
              <a:rPr lang="nl-NL" sz="2000" smtClean="0"/>
              <a:t>, </a:t>
            </a:r>
            <a:r>
              <a:rPr lang="sl-SI" sz="2000" smtClean="0"/>
              <a:t>podrška aplikacijama</a:t>
            </a:r>
            <a:endParaRPr lang="nl-BE" sz="2000" smtClean="0"/>
          </a:p>
          <a:p>
            <a:pPr marL="457200" lvl="1" indent="0">
              <a:lnSpc>
                <a:spcPct val="90000"/>
              </a:lnSpc>
              <a:buFontTx/>
              <a:buNone/>
            </a:pPr>
            <a:endParaRPr lang="nl-BE" sz="2000" smtClean="0"/>
          </a:p>
          <a:p>
            <a:pPr>
              <a:lnSpc>
                <a:spcPct val="90000"/>
              </a:lnSpc>
            </a:pPr>
            <a:endParaRPr lang="nl-NL" sz="2000" smtClean="0"/>
          </a:p>
        </p:txBody>
      </p:sp>
      <p:pic>
        <p:nvPicPr>
          <p:cNvPr id="798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0675" y="5133975"/>
            <a:ext cx="1238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892" name="Groeperen 56"/>
          <p:cNvGrpSpPr>
            <a:grpSpLocks/>
          </p:cNvGrpSpPr>
          <p:nvPr/>
        </p:nvGrpSpPr>
        <p:grpSpPr bwMode="auto">
          <a:xfrm>
            <a:off x="2860675" y="4419600"/>
            <a:ext cx="3297238" cy="1036638"/>
            <a:chOff x="2861449" y="4419600"/>
            <a:chExt cx="3296858" cy="1036341"/>
          </a:xfrm>
        </p:grpSpPr>
        <p:sp>
          <p:nvSpPr>
            <p:cNvPr id="46" name="Tekstvak 45"/>
            <p:cNvSpPr txBox="1"/>
            <p:nvPr/>
          </p:nvSpPr>
          <p:spPr>
            <a:xfrm>
              <a:off x="4385273" y="4797317"/>
              <a:ext cx="1773034" cy="307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cap="small" dirty="0" err="1">
                  <a:solidFill>
                    <a:prstClr val="black"/>
                  </a:solidFill>
                  <a:latin typeface="Helvetica Neue Light"/>
                  <a:cs typeface="Helvetica Neue Light"/>
                </a:rPr>
                <a:t>computer-to-plate</a:t>
              </a:r>
              <a:endParaRPr lang="en-US" sz="1400" cap="small" dirty="0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79897" name="Picture 19" descr="basysPrintlogoBig30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61449" y="4881309"/>
              <a:ext cx="955675" cy="26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Ovaal 46"/>
            <p:cNvSpPr/>
            <p:nvPr/>
          </p:nvSpPr>
          <p:spPr>
            <a:xfrm>
              <a:off x="3318596" y="4419600"/>
              <a:ext cx="1036519" cy="103634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</p:grpSp>
      <p:grpSp>
        <p:nvGrpSpPr>
          <p:cNvPr id="79893" name="Groeperen 53"/>
          <p:cNvGrpSpPr>
            <a:grpSpLocks/>
          </p:cNvGrpSpPr>
          <p:nvPr/>
        </p:nvGrpSpPr>
        <p:grpSpPr bwMode="auto">
          <a:xfrm>
            <a:off x="4376738" y="5172075"/>
            <a:ext cx="3279775" cy="1228725"/>
            <a:chOff x="4375874" y="5172025"/>
            <a:chExt cx="3279815" cy="1228775"/>
          </a:xfrm>
        </p:grpSpPr>
        <p:sp>
          <p:nvSpPr>
            <p:cNvPr id="45" name="Ovaal 44"/>
            <p:cNvSpPr/>
            <p:nvPr/>
          </p:nvSpPr>
          <p:spPr>
            <a:xfrm>
              <a:off x="4375874" y="5172025"/>
              <a:ext cx="1228740" cy="12287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5469674" y="6016609"/>
              <a:ext cx="2186015" cy="307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cap="small" dirty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digital colour </a:t>
              </a:r>
              <a:r>
                <a:rPr lang="nl-NL" sz="1400" cap="small" dirty="0" err="1">
                  <a:solidFill>
                    <a:prstClr val="black"/>
                  </a:solidFill>
                  <a:latin typeface="Helvetica Neue Light"/>
                  <a:cs typeface="Helvetica Neue Light"/>
                </a:rPr>
                <a:t>printing</a:t>
              </a:r>
              <a:r>
                <a:rPr lang="nl-NL" sz="1400" cap="small" dirty="0">
                  <a:solidFill>
                    <a:prstClr val="black"/>
                  </a:solidFill>
                  <a:latin typeface="Helvetica Neue Light"/>
                  <a:cs typeface="Helvetica Neue Light"/>
                </a:rPr>
                <a:t> </a:t>
              </a:r>
              <a:endParaRPr lang="en-US" sz="1400" cap="small" dirty="0">
                <a:solidFill>
                  <a:prstClr val="black"/>
                </a:solidFill>
                <a:latin typeface="Helvetica Neue Light"/>
                <a:cs typeface="Helvetica Neue Ligh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DIGITALNI TISKARSKI STROJEVI</a:t>
            </a:r>
            <a:endParaRPr lang="nl-NL" dirty="0">
              <a:ea typeface="+mj-ea"/>
            </a:endParaRPr>
          </a:p>
        </p:txBody>
      </p:sp>
      <p:pic>
        <p:nvPicPr>
          <p:cNvPr id="80898" name="Picture 5" descr="DSCF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600200"/>
            <a:ext cx="395128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0"/>
            <a:ext cx="4322763" cy="4267200"/>
          </a:xfrm>
        </p:spPr>
        <p:txBody>
          <a:bodyPr>
            <a:normAutofit/>
          </a:bodyPr>
          <a:lstStyle/>
          <a:p>
            <a:r>
              <a:rPr lang="nl-NL" smtClean="0"/>
              <a:t>Do</a:t>
            </a:r>
            <a:r>
              <a:rPr lang="sl-SI" smtClean="0"/>
              <a:t>k</a:t>
            </a:r>
            <a:r>
              <a:rPr lang="nl-NL" smtClean="0"/>
              <a:t>ument</a:t>
            </a:r>
            <a:r>
              <a:rPr lang="sl-SI" smtClean="0"/>
              <a:t>ni tisak</a:t>
            </a:r>
            <a:endParaRPr lang="nl-BE" smtClean="0"/>
          </a:p>
          <a:p>
            <a:pPr lvl="2"/>
            <a:r>
              <a:rPr lang="sl-SI" smtClean="0"/>
              <a:t>Direktni marketing</a:t>
            </a:r>
            <a:endParaRPr lang="nl-NL" smtClean="0"/>
          </a:p>
          <a:p>
            <a:pPr lvl="2"/>
            <a:r>
              <a:rPr lang="sl-SI" smtClean="0"/>
              <a:t>Tiskanje promjenljivih podataka</a:t>
            </a:r>
            <a:endParaRPr lang="nl-NL" smtClean="0"/>
          </a:p>
          <a:p>
            <a:pPr lvl="2"/>
            <a:r>
              <a:rPr lang="sl-SI" smtClean="0"/>
              <a:t>Tiskanje transakcijskih dokumenata</a:t>
            </a:r>
          </a:p>
          <a:p>
            <a:pPr lvl="2">
              <a:buFontTx/>
              <a:buNone/>
            </a:pPr>
            <a:endParaRPr lang="sl-SI" smtClean="0"/>
          </a:p>
          <a:p>
            <a:r>
              <a:rPr lang="sl-SI" smtClean="0"/>
              <a:t>Komercijalni tisak</a:t>
            </a:r>
          </a:p>
          <a:p>
            <a:pPr lvl="2"/>
            <a:r>
              <a:rPr lang="sl-SI" smtClean="0"/>
              <a:t>Tiskanje knjiga, brošura, prospekta</a:t>
            </a:r>
          </a:p>
          <a:p>
            <a:pPr lvl="2">
              <a:buFontTx/>
              <a:buNone/>
            </a:pPr>
            <a:endParaRPr lang="nl-BE" smtClean="0"/>
          </a:p>
          <a:p>
            <a:r>
              <a:rPr lang="sl-SI" smtClean="0"/>
              <a:t>Etikete</a:t>
            </a:r>
            <a:r>
              <a:rPr lang="nl-NL" smtClean="0"/>
              <a:t> &amp; </a:t>
            </a:r>
            <a:r>
              <a:rPr lang="sl-SI" smtClean="0"/>
              <a:t>ambalaža</a:t>
            </a:r>
            <a:endParaRPr lang="nl-BE" smtClean="0"/>
          </a:p>
          <a:p>
            <a:pPr lvl="2"/>
            <a:r>
              <a:rPr lang="sl-SI" smtClean="0"/>
              <a:t>Samoljepljive etikete</a:t>
            </a:r>
            <a:endParaRPr lang="nl-NL" smtClean="0"/>
          </a:p>
          <a:p>
            <a:pPr lvl="2"/>
            <a:r>
              <a:rPr lang="sl-SI" smtClean="0"/>
              <a:t>Ambalaža</a:t>
            </a:r>
            <a:endParaRPr lang="nl-NL" smtClean="0"/>
          </a:p>
          <a:p>
            <a:pPr lvl="2"/>
            <a:r>
              <a:rPr lang="nl-NL" smtClean="0"/>
              <a:t>Transfer </a:t>
            </a:r>
            <a:r>
              <a:rPr lang="sl-SI" smtClean="0"/>
              <a:t>tisak i IML</a:t>
            </a:r>
            <a:endParaRPr lang="nl-NL" smtClean="0"/>
          </a:p>
          <a:p>
            <a:pPr lvl="2">
              <a:buFontTx/>
              <a:buNone/>
            </a:pPr>
            <a:endParaRPr lang="nl-BE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XEIKON OBITELJ</a:t>
            </a:r>
            <a:endParaRPr lang="nl-NL" dirty="0">
              <a:ea typeface="+mj-ea"/>
            </a:endParaRPr>
          </a:p>
        </p:txBody>
      </p:sp>
      <p:sp>
        <p:nvSpPr>
          <p:cNvPr id="81922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600200"/>
            <a:ext cx="4379913" cy="2057400"/>
          </a:xfrm>
        </p:spPr>
        <p:txBody>
          <a:bodyPr/>
          <a:lstStyle/>
          <a:p>
            <a:r>
              <a:rPr lang="nl-NL" smtClean="0"/>
              <a:t>Do</a:t>
            </a:r>
            <a:r>
              <a:rPr lang="sl-SI" smtClean="0"/>
              <a:t>k</a:t>
            </a:r>
            <a:r>
              <a:rPr lang="nl-NL" smtClean="0"/>
              <a:t>ument</a:t>
            </a:r>
            <a:r>
              <a:rPr lang="sl-SI" smtClean="0"/>
              <a:t>ni &amp; komercijalni tisak</a:t>
            </a:r>
            <a:endParaRPr lang="nl-BE" smtClean="0"/>
          </a:p>
          <a:p>
            <a:pPr lvl="1"/>
            <a:r>
              <a:rPr lang="nl-NL" smtClean="0"/>
              <a:t>Xeikon 8000 </a:t>
            </a:r>
            <a:r>
              <a:rPr lang="sl-SI" smtClean="0"/>
              <a:t>serija</a:t>
            </a:r>
            <a:endParaRPr lang="nl-NL" smtClean="0"/>
          </a:p>
          <a:p>
            <a:pPr lvl="2"/>
            <a:r>
              <a:rPr lang="nl-NL" smtClean="0"/>
              <a:t>Xeikon 8500</a:t>
            </a:r>
          </a:p>
          <a:p>
            <a:pPr lvl="2"/>
            <a:r>
              <a:rPr lang="nl-NL" smtClean="0"/>
              <a:t>Xeikon 8600</a:t>
            </a:r>
          </a:p>
          <a:p>
            <a:pPr lvl="2"/>
            <a:r>
              <a:rPr lang="nl-NL" smtClean="0"/>
              <a:t>Xeikon 8800</a:t>
            </a:r>
            <a:endParaRPr lang="nl-BE" smtClean="0"/>
          </a:p>
        </p:txBody>
      </p:sp>
      <p:sp>
        <p:nvSpPr>
          <p:cNvPr id="81923" name="Tijdelijke aanduiding voor inhoud 2"/>
          <p:cNvSpPr txBox="1">
            <a:spLocks/>
          </p:cNvSpPr>
          <p:nvPr/>
        </p:nvSpPr>
        <p:spPr bwMode="auto">
          <a:xfrm>
            <a:off x="5562600" y="16002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defTabSz="457200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sl-SI" sz="2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Ambalaža</a:t>
            </a:r>
            <a:r>
              <a:rPr lang="nl-NL" sz="2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 &amp; </a:t>
            </a:r>
            <a:r>
              <a:rPr lang="sl-SI" sz="2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etikete</a:t>
            </a:r>
            <a:endParaRPr lang="nl-BE" sz="2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</a:endParaRPr>
          </a:p>
          <a:p>
            <a:pPr marL="742950" lvl="1" indent="-285750" defTabSz="457200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nl-NL" sz="2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Xeikon 3000 </a:t>
            </a:r>
            <a:r>
              <a:rPr lang="sl-SI" sz="2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serija</a:t>
            </a:r>
            <a:endParaRPr lang="nl-NL" sz="2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</a:endParaRPr>
          </a:p>
          <a:p>
            <a:pPr marL="1143000" lvl="2" indent="-228600" defTabSz="457200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nl-NL"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Xeikon 3030</a:t>
            </a:r>
          </a:p>
          <a:p>
            <a:pPr marL="1143000" lvl="2" indent="-228600" defTabSz="457200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nl-NL"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Xeikon 3030Plus</a:t>
            </a:r>
          </a:p>
          <a:p>
            <a:pPr marL="1143000" lvl="2" indent="-228600" defTabSz="457200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nl-NL"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Xeikon 3050</a:t>
            </a:r>
          </a:p>
          <a:p>
            <a:pPr marL="1143000" lvl="2" indent="-228600" defTabSz="457200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nl-NL"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Xeikon 3300</a:t>
            </a:r>
          </a:p>
          <a:p>
            <a:pPr marL="1143000" lvl="2" indent="-228600" defTabSz="457200"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nl-NL" sz="16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</a:rPr>
              <a:t>Xeikon 3500</a:t>
            </a:r>
            <a:endParaRPr lang="nl-BE" sz="16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grpSp>
        <p:nvGrpSpPr>
          <p:cNvPr id="81924" name="Groeperen 24"/>
          <p:cNvGrpSpPr>
            <a:grpSpLocks/>
          </p:cNvGrpSpPr>
          <p:nvPr/>
        </p:nvGrpSpPr>
        <p:grpSpPr bwMode="auto">
          <a:xfrm>
            <a:off x="1981200" y="2514600"/>
            <a:ext cx="2433638" cy="3381375"/>
            <a:chOff x="1981200" y="2514600"/>
            <a:chExt cx="2433949" cy="3382144"/>
          </a:xfrm>
        </p:grpSpPr>
        <p:pic>
          <p:nvPicPr>
            <p:cNvPr id="81935" name="Picture 4" descr="Xeikon_8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1200" y="4789365"/>
              <a:ext cx="2433949" cy="110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36" name="Line 29"/>
            <p:cNvSpPr>
              <a:spLocks noChangeShapeType="1"/>
            </p:cNvSpPr>
            <p:nvPr/>
          </p:nvSpPr>
          <p:spPr bwMode="auto">
            <a:xfrm flipH="1">
              <a:off x="3352800" y="34290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81937" name="Line 32"/>
            <p:cNvSpPr>
              <a:spLocks noChangeShapeType="1"/>
            </p:cNvSpPr>
            <p:nvPr/>
          </p:nvSpPr>
          <p:spPr bwMode="auto">
            <a:xfrm>
              <a:off x="3038483" y="2819400"/>
              <a:ext cx="314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81938" name="Line 32"/>
            <p:cNvSpPr>
              <a:spLocks noChangeShapeType="1"/>
            </p:cNvSpPr>
            <p:nvPr/>
          </p:nvSpPr>
          <p:spPr bwMode="auto">
            <a:xfrm>
              <a:off x="3038483" y="3124200"/>
              <a:ext cx="314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81939" name="Vrije vorm 30"/>
            <p:cNvSpPr>
              <a:spLocks/>
            </p:cNvSpPr>
            <p:nvPr/>
          </p:nvSpPr>
          <p:spPr bwMode="auto">
            <a:xfrm>
              <a:off x="3038483" y="2514600"/>
              <a:ext cx="314317" cy="2133599"/>
            </a:xfrm>
            <a:custGeom>
              <a:avLst/>
              <a:gdLst>
                <a:gd name="T0" fmla="*/ 0 w 270933"/>
                <a:gd name="T1" fmla="*/ 4381 h 2061633"/>
                <a:gd name="T2" fmla="*/ 314317 w 270933"/>
                <a:gd name="T3" fmla="*/ 0 h 2061633"/>
                <a:gd name="T4" fmla="*/ 304494 w 270933"/>
                <a:gd name="T5" fmla="*/ 2133599 h 20616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933" h="2061633">
                  <a:moveTo>
                    <a:pt x="0" y="4233"/>
                  </a:moveTo>
                  <a:lnTo>
                    <a:pt x="270933" y="0"/>
                  </a:lnTo>
                  <a:cubicBezTo>
                    <a:pt x="268111" y="687211"/>
                    <a:pt x="262466" y="2061633"/>
                    <a:pt x="262466" y="20616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grpSp>
        <p:nvGrpSpPr>
          <p:cNvPr id="81925" name="Groeperen 25"/>
          <p:cNvGrpSpPr>
            <a:grpSpLocks/>
          </p:cNvGrpSpPr>
          <p:nvPr/>
        </p:nvGrpSpPr>
        <p:grpSpPr bwMode="auto">
          <a:xfrm>
            <a:off x="5157788" y="2514600"/>
            <a:ext cx="1928812" cy="3886200"/>
            <a:chOff x="5157774" y="2514600"/>
            <a:chExt cx="1928826" cy="3886200"/>
          </a:xfrm>
        </p:grpSpPr>
        <p:pic>
          <p:nvPicPr>
            <p:cNvPr id="81929" name="Picture 6" descr="Xeikon 3000 rewinder BI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7774" y="4789365"/>
              <a:ext cx="1928826" cy="161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30" name="Line 29"/>
            <p:cNvSpPr>
              <a:spLocks noChangeShapeType="1"/>
            </p:cNvSpPr>
            <p:nvPr/>
          </p:nvSpPr>
          <p:spPr bwMode="auto">
            <a:xfrm flipH="1">
              <a:off x="5562600" y="34290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81931" name="Line 32"/>
            <p:cNvSpPr>
              <a:spLocks noChangeShapeType="1"/>
            </p:cNvSpPr>
            <p:nvPr/>
          </p:nvSpPr>
          <p:spPr bwMode="auto">
            <a:xfrm>
              <a:off x="5934083" y="2819400"/>
              <a:ext cx="314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81932" name="Line 32"/>
            <p:cNvSpPr>
              <a:spLocks noChangeShapeType="1"/>
            </p:cNvSpPr>
            <p:nvPr/>
          </p:nvSpPr>
          <p:spPr bwMode="auto">
            <a:xfrm>
              <a:off x="5934083" y="3124200"/>
              <a:ext cx="314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81933" name="Vrije vorm 37"/>
            <p:cNvSpPr>
              <a:spLocks/>
            </p:cNvSpPr>
            <p:nvPr/>
          </p:nvSpPr>
          <p:spPr bwMode="auto">
            <a:xfrm flipH="1">
              <a:off x="5943600" y="2514600"/>
              <a:ext cx="304800" cy="2133599"/>
            </a:xfrm>
            <a:custGeom>
              <a:avLst/>
              <a:gdLst>
                <a:gd name="T0" fmla="*/ 0 w 270933"/>
                <a:gd name="T1" fmla="*/ 4381 h 2061633"/>
                <a:gd name="T2" fmla="*/ 304800 w 270933"/>
                <a:gd name="T3" fmla="*/ 0 h 2061633"/>
                <a:gd name="T4" fmla="*/ 295275 w 270933"/>
                <a:gd name="T5" fmla="*/ 2133599 h 20616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933" h="2061633">
                  <a:moveTo>
                    <a:pt x="0" y="4233"/>
                  </a:moveTo>
                  <a:lnTo>
                    <a:pt x="270933" y="0"/>
                  </a:lnTo>
                  <a:cubicBezTo>
                    <a:pt x="268111" y="687211"/>
                    <a:pt x="262466" y="2061633"/>
                    <a:pt x="262466" y="20616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81934" name="Line 32"/>
            <p:cNvSpPr>
              <a:spLocks noChangeShapeType="1"/>
            </p:cNvSpPr>
            <p:nvPr/>
          </p:nvSpPr>
          <p:spPr bwMode="auto">
            <a:xfrm>
              <a:off x="5934083" y="3733800"/>
              <a:ext cx="314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grpSp>
        <p:nvGrpSpPr>
          <p:cNvPr id="81926" name="Groeperen 41"/>
          <p:cNvGrpSpPr>
            <a:grpSpLocks/>
          </p:cNvGrpSpPr>
          <p:nvPr/>
        </p:nvGrpSpPr>
        <p:grpSpPr bwMode="auto">
          <a:xfrm>
            <a:off x="3695700" y="2514600"/>
            <a:ext cx="1790700" cy="2133600"/>
            <a:chOff x="3695700" y="2514600"/>
            <a:chExt cx="1790700" cy="2133600"/>
          </a:xfrm>
        </p:grpSpPr>
        <p:pic>
          <p:nvPicPr>
            <p:cNvPr id="81927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2862" y="3041382"/>
              <a:ext cx="1557338" cy="160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hthoek 40"/>
            <p:cNvSpPr/>
            <p:nvPr/>
          </p:nvSpPr>
          <p:spPr>
            <a:xfrm>
              <a:off x="3695700" y="2514600"/>
              <a:ext cx="1790700" cy="457200"/>
            </a:xfrm>
            <a:prstGeom prst="rect">
              <a:avLst/>
            </a:prstGeom>
            <a:solidFill>
              <a:srgbClr val="D223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396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dirty="0">
                  <a:solidFill>
                    <a:prstClr val="white"/>
                  </a:solidFill>
                  <a:latin typeface="Helvetica Neue Light"/>
                  <a:cs typeface="Helvetica Neue Light"/>
                </a:rPr>
                <a:t>X-800 workflow</a:t>
              </a:r>
              <a:endParaRPr lang="en-US" dirty="0">
                <a:solidFill>
                  <a:prstClr val="white"/>
                </a:solidFill>
                <a:latin typeface="Helvetica Neue Light"/>
                <a:cs typeface="Helvetica Neue Ligh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sl-SI" cap="none" smtClean="0"/>
              <a:t>AMBALAŽA &amp; ETIKETE</a:t>
            </a:r>
            <a:endParaRPr lang="nl-NL" cap="none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70038"/>
            <a:ext cx="80772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1900" smtClean="0"/>
              <a:t>Ambalaža</a:t>
            </a:r>
            <a:r>
              <a:rPr lang="nl-BE" sz="1900" smtClean="0"/>
              <a:t/>
            </a:r>
            <a:br>
              <a:rPr lang="nl-BE" sz="1900" smtClean="0"/>
            </a:br>
            <a:endParaRPr lang="nl-BE" sz="1900" smtClean="0"/>
          </a:p>
          <a:p>
            <a:pPr>
              <a:lnSpc>
                <a:spcPct val="90000"/>
              </a:lnSpc>
            </a:pPr>
            <a:endParaRPr lang="nl-BE" sz="1900" smtClean="0"/>
          </a:p>
          <a:p>
            <a:pPr>
              <a:lnSpc>
                <a:spcPct val="90000"/>
              </a:lnSpc>
            </a:pPr>
            <a:endParaRPr lang="nl-BE" sz="1900" smtClean="0"/>
          </a:p>
          <a:p>
            <a:pPr>
              <a:lnSpc>
                <a:spcPct val="90000"/>
              </a:lnSpc>
            </a:pPr>
            <a:r>
              <a:rPr lang="sl-SI" sz="1900" smtClean="0"/>
              <a:t>Samoljepljive etikete</a:t>
            </a:r>
            <a:r>
              <a:rPr lang="nl-BE" sz="1900" smtClean="0"/>
              <a:t/>
            </a:r>
            <a:br>
              <a:rPr lang="nl-BE" sz="1900" smtClean="0"/>
            </a:br>
            <a:r>
              <a:rPr lang="nl-BE" sz="1900" smtClean="0"/>
              <a:t/>
            </a:r>
            <a:br>
              <a:rPr lang="nl-BE" sz="1900" smtClean="0"/>
            </a:br>
            <a:endParaRPr lang="nl-BE" sz="19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nl-BE" sz="1900" smtClean="0"/>
              <a:t/>
            </a:r>
            <a:br>
              <a:rPr lang="nl-BE" sz="1900" smtClean="0"/>
            </a:br>
            <a:endParaRPr lang="nl-BE" sz="1900" smtClean="0"/>
          </a:p>
          <a:p>
            <a:pPr>
              <a:lnSpc>
                <a:spcPct val="90000"/>
              </a:lnSpc>
            </a:pPr>
            <a:r>
              <a:rPr lang="sl-SI" sz="1900" smtClean="0"/>
              <a:t>Transfer etikete</a:t>
            </a:r>
            <a:r>
              <a:rPr lang="nl-BE" sz="1900" smtClean="0"/>
              <a:t/>
            </a:r>
            <a:br>
              <a:rPr lang="nl-BE" sz="1900" smtClean="0"/>
            </a:br>
            <a:endParaRPr lang="nl-BE" sz="1900" smtClean="0"/>
          </a:p>
          <a:p>
            <a:pPr>
              <a:lnSpc>
                <a:spcPct val="90000"/>
              </a:lnSpc>
            </a:pPr>
            <a:endParaRPr lang="nl-BE" sz="1900" smtClean="0">
              <a:solidFill>
                <a:srgbClr val="969696"/>
              </a:solidFill>
            </a:endParaRPr>
          </a:p>
          <a:p>
            <a:pPr>
              <a:lnSpc>
                <a:spcPct val="90000"/>
              </a:lnSpc>
            </a:pPr>
            <a:endParaRPr lang="nl-BE" sz="1900" smtClean="0">
              <a:solidFill>
                <a:srgbClr val="969696"/>
              </a:solidFill>
            </a:endParaRPr>
          </a:p>
          <a:p>
            <a:pPr>
              <a:lnSpc>
                <a:spcPct val="90000"/>
              </a:lnSpc>
            </a:pPr>
            <a:endParaRPr lang="nl-BE" sz="1900" smtClean="0">
              <a:solidFill>
                <a:srgbClr val="969696"/>
              </a:solidFill>
            </a:endParaRPr>
          </a:p>
          <a:p>
            <a:pPr>
              <a:lnSpc>
                <a:spcPct val="90000"/>
              </a:lnSpc>
            </a:pPr>
            <a:r>
              <a:rPr lang="nl-BE" sz="1900" smtClean="0">
                <a:solidFill>
                  <a:srgbClr val="404040"/>
                </a:solidFill>
              </a:rPr>
              <a:t>Inmold </a:t>
            </a:r>
            <a:r>
              <a:rPr lang="sl-SI" sz="1900" smtClean="0">
                <a:solidFill>
                  <a:srgbClr val="404040"/>
                </a:solidFill>
              </a:rPr>
              <a:t>etikete</a:t>
            </a:r>
            <a:endParaRPr lang="nl-BE" sz="1900" smtClean="0">
              <a:solidFill>
                <a:srgbClr val="404040"/>
              </a:solidFill>
            </a:endParaRPr>
          </a:p>
        </p:txBody>
      </p:sp>
      <p:pic>
        <p:nvPicPr>
          <p:cNvPr id="82947" name="Picture 4"/>
          <p:cNvPicPr>
            <a:picLocks noChangeAspect="1"/>
          </p:cNvPicPr>
          <p:nvPr/>
        </p:nvPicPr>
        <p:blipFill>
          <a:blip r:embed="rId2"/>
          <a:srcRect l="26501" t="-102"/>
          <a:stretch>
            <a:fillRect/>
          </a:stretch>
        </p:blipFill>
        <p:spPr bwMode="auto">
          <a:xfrm>
            <a:off x="3924300" y="2420938"/>
            <a:ext cx="310673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550" y="1073150"/>
            <a:ext cx="2816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1113" y="3789363"/>
            <a:ext cx="39433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5157788"/>
            <a:ext cx="30241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8283575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C00000"/>
                </a:solidFill>
                <a:ea typeface="+mj-ea"/>
              </a:rPr>
              <a:t>TISKANJE U RAZDOBLJU INTERNETA</a:t>
            </a:r>
            <a:br>
              <a:rPr lang="sl-SI" dirty="0" smtClean="0">
                <a:solidFill>
                  <a:srgbClr val="C00000"/>
                </a:solidFill>
                <a:ea typeface="+mj-ea"/>
              </a:rPr>
            </a:br>
            <a:r>
              <a:rPr lang="en-US" sz="1600" b="1" i="1" dirty="0" smtClean="0">
                <a:solidFill>
                  <a:schemeClr val="tx1"/>
                </a:solidFill>
                <a:ea typeface="+mj-ea"/>
              </a:rPr>
              <a:t>Frank </a:t>
            </a:r>
            <a:r>
              <a:rPr lang="en-US" sz="1600" b="1" i="1" dirty="0">
                <a:solidFill>
                  <a:schemeClr val="tx1"/>
                </a:solidFill>
                <a:ea typeface="+mj-ea"/>
              </a:rPr>
              <a:t>Romano, Rochester Institute of </a:t>
            </a:r>
            <a:r>
              <a:rPr lang="en-US" sz="1600" b="1" i="1" dirty="0" smtClean="0">
                <a:solidFill>
                  <a:schemeClr val="tx1"/>
                </a:solidFill>
                <a:ea typeface="+mj-ea"/>
              </a:rPr>
              <a:t>Technology</a:t>
            </a:r>
            <a:r>
              <a:rPr lang="sl-SI" sz="1600" b="1" i="1" dirty="0" smtClean="0">
                <a:solidFill>
                  <a:schemeClr val="tx1"/>
                </a:solidFill>
                <a:ea typeface="+mj-ea"/>
              </a:rPr>
              <a:t>, USA</a:t>
            </a:r>
            <a:endParaRPr lang="sl-SI" sz="1600" b="1" dirty="0">
              <a:ea typeface="+mj-ea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0825" y="1600200"/>
            <a:ext cx="8785225" cy="4525963"/>
          </a:xfrm>
        </p:spPr>
        <p:txBody>
          <a:bodyPr>
            <a:normAutofit/>
          </a:bodyPr>
          <a:lstStyle/>
          <a:p>
            <a:pPr lvl="1">
              <a:lnSpc>
                <a:spcPct val="82000"/>
              </a:lnSpc>
              <a:buFontTx/>
              <a:buNone/>
            </a:pPr>
            <a:r>
              <a:rPr lang="sl-SI" sz="2000" i="1" smtClean="0"/>
              <a:t>Trendovi u proizvodnji etiketa i ambalaže</a:t>
            </a:r>
            <a:endParaRPr lang="en-US" sz="2000" i="1" smtClean="0"/>
          </a:p>
          <a:p>
            <a:pPr>
              <a:lnSpc>
                <a:spcPct val="82000"/>
              </a:lnSpc>
              <a:buFontTx/>
              <a:buNone/>
            </a:pPr>
            <a:endParaRPr lang="en-US" sz="2000" i="1" smtClean="0"/>
          </a:p>
          <a:p>
            <a:pPr lvl="1">
              <a:lnSpc>
                <a:spcPct val="90000"/>
              </a:lnSpc>
            </a:pPr>
            <a:r>
              <a:rPr lang="sl-SI" sz="1800" smtClean="0"/>
              <a:t>Glavno područje rasta u grafičkoj industriji budući da nema elektronske alternative</a:t>
            </a:r>
            <a:endParaRPr lang="en-US" sz="200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>
              <a:lnSpc>
                <a:spcPct val="90000"/>
              </a:lnSpc>
            </a:pPr>
            <a:r>
              <a:rPr lang="sl-SI" sz="1800" smtClean="0"/>
              <a:t>Ambalaža nema elektronske konkurencije i značajno će rasti do 2020. godine</a:t>
            </a:r>
            <a:endParaRPr lang="en-US" sz="200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sl-SI" sz="2000" smtClean="0"/>
              <a:t>Sve je više manjih serija bez obzira na geografski okoliš</a:t>
            </a:r>
            <a:endParaRPr lang="en-US" sz="200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sl-SI" sz="2000" smtClean="0"/>
              <a:t>Stalne promjene u ambalaži zbog potrebnih različitih informacija kao i zbog promjena u marketingu ili samim proizvodima</a:t>
            </a:r>
            <a:endParaRPr lang="en-US" sz="200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sl-SI" sz="2000" smtClean="0"/>
              <a:t>Čak i e-commerce će utjecati na ambalažu jer mora biti roba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l-SI" sz="2000" smtClean="0"/>
              <a:t>     isporučena u nekoj ambalaži</a:t>
            </a:r>
            <a:endParaRPr lang="en-US" sz="2000" smtClean="0"/>
          </a:p>
          <a:p>
            <a:pPr>
              <a:lnSpc>
                <a:spcPct val="90000"/>
              </a:lnSpc>
            </a:pPr>
            <a:endParaRPr lang="sl-SI" smtClean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sl-SI" cap="none" smtClean="0">
                <a:solidFill>
                  <a:srgbClr val="C00000"/>
                </a:solidFill>
              </a:rPr>
              <a:t>ZAŠTO DIGITALNI TISAK U AMBALAŽI?</a:t>
            </a:r>
            <a:endParaRPr lang="sl-SI" cap="none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smtClean="0"/>
              <a:t>Poboljšanje ukupne učinkovitosti manjih i srednjih naklada</a:t>
            </a:r>
          </a:p>
          <a:p>
            <a:pPr>
              <a:buFontTx/>
              <a:buNone/>
            </a:pPr>
            <a:r>
              <a:rPr lang="sl-SI" sz="1800" smtClean="0"/>
              <a:t>      sa pomicanjem iz flexa u digitalnu tehnologiju:</a:t>
            </a:r>
            <a:endParaRPr lang="en-US" sz="1800" smtClean="0"/>
          </a:p>
          <a:p>
            <a:pPr lvl="1"/>
            <a:r>
              <a:rPr lang="sl-SI" sz="1800" smtClean="0"/>
              <a:t>Povećanje profitabilnost</a:t>
            </a:r>
            <a:endParaRPr lang="en-US" sz="1800" smtClean="0"/>
          </a:p>
          <a:p>
            <a:pPr lvl="1"/>
            <a:r>
              <a:rPr lang="sl-SI" sz="1800" smtClean="0"/>
              <a:t>Smanjivanje troškova proizvodnje</a:t>
            </a:r>
            <a:r>
              <a:rPr lang="en-US" sz="1800" smtClean="0"/>
              <a:t>	</a:t>
            </a:r>
            <a:r>
              <a:rPr lang="sl-SI" sz="1800" smtClean="0"/>
              <a:t>              </a:t>
            </a:r>
            <a:endParaRPr lang="en-US" sz="1800" smtClean="0"/>
          </a:p>
          <a:p>
            <a:pPr lvl="1"/>
            <a:r>
              <a:rPr lang="sl-SI" sz="1800" smtClean="0"/>
              <a:t>Poboljšanje produktivnosti</a:t>
            </a:r>
            <a:endParaRPr lang="en-US" sz="1800" smtClean="0"/>
          </a:p>
          <a:p>
            <a:pPr lvl="1"/>
            <a:r>
              <a:rPr lang="sl-SI" sz="1800" smtClean="0"/>
              <a:t>Smanjenje vremena pripreme</a:t>
            </a:r>
            <a:endParaRPr lang="en-US" sz="1800" smtClean="0"/>
          </a:p>
          <a:p>
            <a:pPr lvl="1"/>
            <a:endParaRPr lang="en-US" sz="1800" smtClean="0"/>
          </a:p>
          <a:p>
            <a:r>
              <a:rPr lang="sl-SI" sz="1800" smtClean="0"/>
              <a:t>Osiguranje dodatnih oznaka/informacija kupcima kroz:</a:t>
            </a:r>
          </a:p>
          <a:p>
            <a:pPr lvl="1"/>
            <a:r>
              <a:rPr lang="sl-SI" sz="1800" smtClean="0"/>
              <a:t>Tiskanje promjenljivih podataka</a:t>
            </a:r>
            <a:endParaRPr lang="en-US" sz="1800" smtClean="0"/>
          </a:p>
          <a:p>
            <a:pPr lvl="1"/>
            <a:r>
              <a:rPr lang="sl-SI" sz="1800" smtClean="0"/>
              <a:t>Tisak po potrebi - upravo na vrijeme</a:t>
            </a:r>
          </a:p>
          <a:p>
            <a:endParaRPr lang="sl-SI" sz="1800" smtClean="0"/>
          </a:p>
          <a:p>
            <a:pPr lvl="1"/>
            <a:r>
              <a:rPr lang="sl-SI" sz="1800" smtClean="0"/>
              <a:t>Smanjenje troškova zaliha i skladištenja</a:t>
            </a: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endParaRPr lang="sl-SI" smtClean="0"/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1341438"/>
            <a:ext cx="179705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6113" y="3025775"/>
            <a:ext cx="20272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2_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3_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5_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1_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014-1 ind HTL MOSS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232A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923</Words>
  <Application>Microsoft Office PowerPoint</Application>
  <PresentationFormat>On-screen Show (4:3)</PresentationFormat>
  <Paragraphs>256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105" baseType="lpstr">
      <vt:lpstr>Calibri</vt:lpstr>
      <vt:lpstr>Arial</vt:lpstr>
      <vt:lpstr>Helvetica Neue Light</vt:lpstr>
      <vt:lpstr>MS Pゴシック</vt:lpstr>
      <vt:lpstr>Wingdings</vt:lpstr>
      <vt:lpstr>MS PGothic</vt:lpstr>
      <vt:lpstr>Office-thema</vt:lpstr>
      <vt:lpstr>1_Office-thema</vt:lpstr>
      <vt:lpstr>2_Office-thema</vt:lpstr>
      <vt:lpstr>3_Office-thema</vt:lpstr>
      <vt:lpstr>12_Office-thema</vt:lpstr>
      <vt:lpstr>13_Office-thema</vt:lpstr>
      <vt:lpstr>15_Office-thema</vt:lpstr>
      <vt:lpstr>21_Office-thema</vt:lpstr>
      <vt:lpstr>2014-1 ind HTL MOSS</vt:lpstr>
      <vt:lpstr>Office-thema</vt:lpstr>
      <vt:lpstr>Office-thema</vt:lpstr>
      <vt:lpstr>Office-thema</vt:lpstr>
      <vt:lpstr>Office-thema</vt:lpstr>
      <vt:lpstr>Office-thema</vt:lpstr>
      <vt:lpstr>Office-thema</vt:lpstr>
      <vt:lpstr>1_Office-thema</vt:lpstr>
      <vt:lpstr>1_Office-thema</vt:lpstr>
      <vt:lpstr>1_Office-thema</vt:lpstr>
      <vt:lpstr>1_Office-thema</vt:lpstr>
      <vt:lpstr>1_Office-thema</vt:lpstr>
      <vt:lpstr>1_Office-thema</vt:lpstr>
      <vt:lpstr>1_Office-thema</vt:lpstr>
      <vt:lpstr>2_Office-thema</vt:lpstr>
      <vt:lpstr>2_Office-thema</vt:lpstr>
      <vt:lpstr>2_Office-thema</vt:lpstr>
      <vt:lpstr>2_Office-thema</vt:lpstr>
      <vt:lpstr>2_Office-thema</vt:lpstr>
      <vt:lpstr>2_Office-thema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12_Office-thema</vt:lpstr>
      <vt:lpstr>12_Office-thema</vt:lpstr>
      <vt:lpstr>12_Office-thema</vt:lpstr>
      <vt:lpstr>12_Office-thema</vt:lpstr>
      <vt:lpstr>12_Office-thema</vt:lpstr>
      <vt:lpstr>12_Office-thema</vt:lpstr>
      <vt:lpstr>13_Office-thema</vt:lpstr>
      <vt:lpstr>13_Office-thema</vt:lpstr>
      <vt:lpstr>13_Office-thema</vt:lpstr>
      <vt:lpstr>13_Office-thema</vt:lpstr>
      <vt:lpstr>13_Office-thema</vt:lpstr>
      <vt:lpstr>13_Office-thema</vt:lpstr>
      <vt:lpstr>15_Office-thema</vt:lpstr>
      <vt:lpstr>15_Office-thema</vt:lpstr>
      <vt:lpstr>15_Office-thema</vt:lpstr>
      <vt:lpstr>15_Office-thema</vt:lpstr>
      <vt:lpstr>15_Office-thema</vt:lpstr>
      <vt:lpstr>15_Office-thema</vt:lpstr>
      <vt:lpstr>21_Office-thema</vt:lpstr>
      <vt:lpstr>21_Office-thema</vt:lpstr>
      <vt:lpstr>21_Office-thema</vt:lpstr>
      <vt:lpstr>21_Office-thema</vt:lpstr>
      <vt:lpstr>21_Office-thema</vt:lpstr>
      <vt:lpstr>21_Office-thema</vt:lpstr>
      <vt:lpstr>21_Office-thema</vt:lpstr>
      <vt:lpstr>21_Office-thema</vt:lpstr>
      <vt:lpstr>21_Office-thema</vt:lpstr>
      <vt:lpstr>21_Office-thema</vt:lpstr>
      <vt:lpstr>2014-1 ind HTL MOSS</vt:lpstr>
      <vt:lpstr>2014-1 ind HTL MOSS</vt:lpstr>
      <vt:lpstr>2014-1 ind HTL MOSS</vt:lpstr>
      <vt:lpstr>2014-1 ind HTL MOSS</vt:lpstr>
      <vt:lpstr>2014-1 ind HTL MOSS</vt:lpstr>
      <vt:lpstr>2014-1 ind HTL MOSS</vt:lpstr>
      <vt:lpstr>2014-1 ind HTL MOSS</vt:lpstr>
      <vt:lpstr>2014-1 ind HTL MOSS</vt:lpstr>
      <vt:lpstr>2014-1 ind HTL MOSS</vt:lpstr>
      <vt:lpstr>2014-1 ind HTL MOSS</vt:lpstr>
      <vt:lpstr>Lupinski predmet paketirnika</vt:lpstr>
      <vt:lpstr>SVE VEĆE MOGUČNOSTI DIGITALNOG TISKA U KARTONSKOJ AMBALAŽI  Andrej Štrus,  Xeikon Austria GmbH</vt:lpstr>
      <vt:lpstr>NAŠE LOKACIJE</vt:lpstr>
      <vt:lpstr>GLOBALNA PRISUTNOST</vt:lpstr>
      <vt:lpstr>NAŠI PROIZVODI</vt:lpstr>
      <vt:lpstr>DIGITALNI TISKARSKI STROJEVI</vt:lpstr>
      <vt:lpstr>XEIKON OBITELJ</vt:lpstr>
      <vt:lpstr>AMBALAŽA &amp; ETIKETE</vt:lpstr>
      <vt:lpstr>TISKANJE U RAZDOBLJU INTERNETA FRANK ROMANO, ROCHESTER INSTITUTE OF TECHNOLOGY, USA</vt:lpstr>
      <vt:lpstr>ZAŠTO DIGITALNI TISAK U AMBALAŽI?</vt:lpstr>
      <vt:lpstr> XEIKON TEHNOLOGIJA</vt:lpstr>
      <vt:lpstr>AMBALAŽA - KONCEPT STROJA</vt:lpstr>
      <vt:lpstr>Slide 12</vt:lpstr>
      <vt:lpstr>ZAŠTO XEIKON...? </vt:lpstr>
      <vt:lpstr>PROFITABILNOST - KROZ VEĆU PRODUKTIVNOST</vt:lpstr>
      <vt:lpstr>                   PROFITABILNOST - KROZ VEĆU PRODUKCIJU (PUNA ROTACIJA)</vt:lpstr>
      <vt:lpstr>KVALITETA - XEIKON COLORCONTROL</vt:lpstr>
      <vt:lpstr>FLEKSIBILNOST -  POVEĆANJE PROIZVODNJE PO POTREBI</vt:lpstr>
      <vt:lpstr>NADOGRADNJA XEIKON STROJEVA - SERIJA 3000 </vt:lpstr>
      <vt:lpstr>EKOLOŠKO BESPRIJEKORAN I OTPORAN - QA-I TONER</vt:lpstr>
      <vt:lpstr>EKOLOŠKO BESPRIJEKORAN I OTPORAN - ICE TONER</vt:lpstr>
      <vt:lpstr>OTPORNOST BOJA - USPOREDNA ANALIZA</vt:lpstr>
      <vt:lpstr>DURABLE CLEAR TONER – ŠTA JE TO?</vt:lpstr>
      <vt:lpstr>NOVOST - ALPINE FUSER DRUM</vt:lpstr>
      <vt:lpstr>MISAO DANA: XEIKON NE MOŽE TISKATI NOVAC ALI GA SA NJIME MOŽETE ZARADITI </vt:lpstr>
      <vt:lpstr>HVALA NA SLUŠANJU!</vt:lpstr>
      <vt:lpstr>NEVER SAY NO TO PANDA  HTTP://WWW.YOUTUBE.COM/WATCH?V=XYZ3SL0LEA4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sklopiva kartonska ambalaža</dc:title>
  <dc:creator>HP</dc:creator>
  <cp:lastModifiedBy>TEST</cp:lastModifiedBy>
  <cp:revision>95</cp:revision>
  <dcterms:created xsi:type="dcterms:W3CDTF">2014-02-26T22:33:37Z</dcterms:created>
  <dcterms:modified xsi:type="dcterms:W3CDTF">2014-03-05T07:16:08Z</dcterms:modified>
</cp:coreProperties>
</file>