
<file path=[Content_Types].xml><?xml version="1.0" encoding="utf-8"?>
<Types xmlns="http://schemas.openxmlformats.org/package/2006/content-types">
  <Override PartName="/ppt/slides/slide29.xml" ContentType="application/vnd.openxmlformats-officedocument.presentationml.slide+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50" r:id="rId1"/>
  </p:sldMasterIdLst>
  <p:notesMasterIdLst>
    <p:notesMasterId r:id="rId34"/>
  </p:notesMasterIdLst>
  <p:handoutMasterIdLst>
    <p:handoutMasterId r:id="rId35"/>
  </p:handoutMasterIdLst>
  <p:sldIdLst>
    <p:sldId id="703" r:id="rId2"/>
    <p:sldId id="694" r:id="rId3"/>
    <p:sldId id="704" r:id="rId4"/>
    <p:sldId id="714" r:id="rId5"/>
    <p:sldId id="709" r:id="rId6"/>
    <p:sldId id="717" r:id="rId7"/>
    <p:sldId id="501" r:id="rId8"/>
    <p:sldId id="691" r:id="rId9"/>
    <p:sldId id="718" r:id="rId10"/>
    <p:sldId id="720" r:id="rId11"/>
    <p:sldId id="667" r:id="rId12"/>
    <p:sldId id="671" r:id="rId13"/>
    <p:sldId id="736" r:id="rId14"/>
    <p:sldId id="734" r:id="rId15"/>
    <p:sldId id="686" r:id="rId16"/>
    <p:sldId id="721" r:id="rId17"/>
    <p:sldId id="722" r:id="rId18"/>
    <p:sldId id="731" r:id="rId19"/>
    <p:sldId id="723" r:id="rId20"/>
    <p:sldId id="724" r:id="rId21"/>
    <p:sldId id="726" r:id="rId22"/>
    <p:sldId id="672" r:id="rId23"/>
    <p:sldId id="733" r:id="rId24"/>
    <p:sldId id="673" r:id="rId25"/>
    <p:sldId id="674" r:id="rId26"/>
    <p:sldId id="675" r:id="rId27"/>
    <p:sldId id="727" r:id="rId28"/>
    <p:sldId id="676" r:id="rId29"/>
    <p:sldId id="728" r:id="rId30"/>
    <p:sldId id="729" r:id="rId31"/>
    <p:sldId id="689" r:id="rId32"/>
    <p:sldId id="730" r:id="rId33"/>
  </p:sldIdLst>
  <p:sldSz cx="9144000" cy="6858000" type="screen4x3"/>
  <p:notesSz cx="6735763" cy="9866313"/>
  <p:embeddedFontLst>
    <p:embeddedFont>
      <p:font typeface="DendaNew"/>
      <p:regular r:id="rId36"/>
      <p:bold r:id="rId37"/>
      <p:italic r:id="rId38"/>
      <p:boldItalic r:id="rId39"/>
    </p:embeddedFont>
    <p:embeddedFont>
      <p:font typeface="MS PGothic" charset="-128"/>
      <p:regular r:id="rId40"/>
    </p:embeddedFont>
    <p:embeddedFont>
      <p:font typeface="DendaNewLight"/>
      <p:regular r:id="rId41"/>
      <p:italic r:id="rId42"/>
    </p:embeddedFont>
  </p:embeddedFontLst>
  <p:defaultTextStyle>
    <a:defPPr>
      <a:defRPr lang="en-US"/>
    </a:defPPr>
    <a:lvl1pPr algn="l" rtl="0" fontAlgn="base">
      <a:spcBef>
        <a:spcPct val="0"/>
      </a:spcBef>
      <a:spcAft>
        <a:spcPct val="0"/>
      </a:spcAft>
      <a:defRPr sz="1600" kern="1200">
        <a:solidFill>
          <a:schemeClr val="tx1"/>
        </a:solidFill>
        <a:latin typeface="DendaNew"/>
        <a:ea typeface="+mn-ea"/>
        <a:cs typeface="+mn-cs"/>
      </a:defRPr>
    </a:lvl1pPr>
    <a:lvl2pPr marL="457200" algn="l" rtl="0" fontAlgn="base">
      <a:spcBef>
        <a:spcPct val="0"/>
      </a:spcBef>
      <a:spcAft>
        <a:spcPct val="0"/>
      </a:spcAft>
      <a:defRPr sz="1600" kern="1200">
        <a:solidFill>
          <a:schemeClr val="tx1"/>
        </a:solidFill>
        <a:latin typeface="DendaNew"/>
        <a:ea typeface="+mn-ea"/>
        <a:cs typeface="+mn-cs"/>
      </a:defRPr>
    </a:lvl2pPr>
    <a:lvl3pPr marL="914400" algn="l" rtl="0" fontAlgn="base">
      <a:spcBef>
        <a:spcPct val="0"/>
      </a:spcBef>
      <a:spcAft>
        <a:spcPct val="0"/>
      </a:spcAft>
      <a:defRPr sz="1600" kern="1200">
        <a:solidFill>
          <a:schemeClr val="tx1"/>
        </a:solidFill>
        <a:latin typeface="DendaNew"/>
        <a:ea typeface="+mn-ea"/>
        <a:cs typeface="+mn-cs"/>
      </a:defRPr>
    </a:lvl3pPr>
    <a:lvl4pPr marL="1371600" algn="l" rtl="0" fontAlgn="base">
      <a:spcBef>
        <a:spcPct val="0"/>
      </a:spcBef>
      <a:spcAft>
        <a:spcPct val="0"/>
      </a:spcAft>
      <a:defRPr sz="1600" kern="1200">
        <a:solidFill>
          <a:schemeClr val="tx1"/>
        </a:solidFill>
        <a:latin typeface="DendaNew"/>
        <a:ea typeface="+mn-ea"/>
        <a:cs typeface="+mn-cs"/>
      </a:defRPr>
    </a:lvl4pPr>
    <a:lvl5pPr marL="1828800" algn="l" rtl="0" fontAlgn="base">
      <a:spcBef>
        <a:spcPct val="0"/>
      </a:spcBef>
      <a:spcAft>
        <a:spcPct val="0"/>
      </a:spcAft>
      <a:defRPr sz="1600" kern="1200">
        <a:solidFill>
          <a:schemeClr val="tx1"/>
        </a:solidFill>
        <a:latin typeface="DendaNew"/>
        <a:ea typeface="+mn-ea"/>
        <a:cs typeface="+mn-cs"/>
      </a:defRPr>
    </a:lvl5pPr>
    <a:lvl6pPr marL="2286000" algn="l" defTabSz="914400" rtl="0" eaLnBrk="1" latinLnBrk="0" hangingPunct="1">
      <a:defRPr sz="1600" kern="1200">
        <a:solidFill>
          <a:schemeClr val="tx1"/>
        </a:solidFill>
        <a:latin typeface="DendaNew"/>
        <a:ea typeface="+mn-ea"/>
        <a:cs typeface="+mn-cs"/>
      </a:defRPr>
    </a:lvl6pPr>
    <a:lvl7pPr marL="2743200" algn="l" defTabSz="914400" rtl="0" eaLnBrk="1" latinLnBrk="0" hangingPunct="1">
      <a:defRPr sz="1600" kern="1200">
        <a:solidFill>
          <a:schemeClr val="tx1"/>
        </a:solidFill>
        <a:latin typeface="DendaNew"/>
        <a:ea typeface="+mn-ea"/>
        <a:cs typeface="+mn-cs"/>
      </a:defRPr>
    </a:lvl7pPr>
    <a:lvl8pPr marL="3200400" algn="l" defTabSz="914400" rtl="0" eaLnBrk="1" latinLnBrk="0" hangingPunct="1">
      <a:defRPr sz="1600" kern="1200">
        <a:solidFill>
          <a:schemeClr val="tx1"/>
        </a:solidFill>
        <a:latin typeface="DendaNew"/>
        <a:ea typeface="+mn-ea"/>
        <a:cs typeface="+mn-cs"/>
      </a:defRPr>
    </a:lvl8pPr>
    <a:lvl9pPr marL="3657600" algn="l" defTabSz="914400" rtl="0" eaLnBrk="1" latinLnBrk="0" hangingPunct="1">
      <a:defRPr sz="1600" kern="1200">
        <a:solidFill>
          <a:schemeClr val="tx1"/>
        </a:solidFill>
        <a:latin typeface="DendaNew"/>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urice Pardoel"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009697"/>
    <a:srgbClr val="14B1BE"/>
    <a:srgbClr val="669A39"/>
    <a:srgbClr val="7E0064"/>
    <a:srgbClr val="A40880"/>
    <a:srgbClr val="0E9696"/>
    <a:srgbClr val="9EB300"/>
    <a:srgbClr val="6666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60" autoAdjust="0"/>
    <p:restoredTop sz="96124" autoAdjust="0"/>
  </p:normalViewPr>
  <p:slideViewPr>
    <p:cSldViewPr>
      <p:cViewPr varScale="1">
        <p:scale>
          <a:sx n="120" d="100"/>
          <a:sy n="120" d="100"/>
        </p:scale>
        <p:origin x="-1290"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7788" cy="7373778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wrap="square" lIns="91440" tIns="45720" rIns="91440" bIns="45720" numCol="1" anchor="t" anchorCtr="0" compatLnSpc="1">
            <a:prstTxWarp prst="textNoShape">
              <a:avLst/>
            </a:prstTxWarp>
          </a:bodyPr>
          <a:lstStyle>
            <a:lvl1pPr>
              <a:defRPr sz="1200">
                <a:latin typeface="DendaNew" pitchFamily="2" charset="0"/>
                <a:ea typeface="ＭＳ Ｐゴシック" pitchFamily="-60" charset="-128"/>
                <a:cs typeface="ＭＳ Ｐゴシック" pitchFamily="-60" charset="-128"/>
              </a:defRPr>
            </a:lvl1pPr>
          </a:lstStyle>
          <a:p>
            <a:pPr>
              <a:defRPr/>
            </a:pPr>
            <a:endParaRPr lang="en-US"/>
          </a:p>
        </p:txBody>
      </p:sp>
      <p:sp>
        <p:nvSpPr>
          <p:cNvPr id="3" name="Date Placeholder 2"/>
          <p:cNvSpPr>
            <a:spLocks noGrp="1"/>
          </p:cNvSpPr>
          <p:nvPr>
            <p:ph type="dt" sz="quarter" idx="1"/>
          </p:nvPr>
        </p:nvSpPr>
        <p:spPr>
          <a:xfrm>
            <a:off x="3814763" y="0"/>
            <a:ext cx="2919412" cy="493713"/>
          </a:xfrm>
          <a:prstGeom prst="rect">
            <a:avLst/>
          </a:prstGeom>
        </p:spPr>
        <p:txBody>
          <a:bodyPr vert="horz" wrap="square" lIns="91440" tIns="45720" rIns="91440" bIns="45720" numCol="1" anchor="t" anchorCtr="0" compatLnSpc="1">
            <a:prstTxWarp prst="textNoShape">
              <a:avLst/>
            </a:prstTxWarp>
          </a:bodyPr>
          <a:lstStyle>
            <a:lvl1pPr algn="r">
              <a:defRPr sz="1200">
                <a:latin typeface="DendaNew" pitchFamily="2" charset="0"/>
                <a:ea typeface="MS PGothic" pitchFamily="34" charset="-128"/>
              </a:defRPr>
            </a:lvl1pPr>
          </a:lstStyle>
          <a:p>
            <a:pPr>
              <a:defRPr/>
            </a:pPr>
            <a:fld id="{DFED40D8-13B1-4850-A220-A4FFBFDC744A}" type="datetime1">
              <a:rPr lang="en-US"/>
              <a:pPr>
                <a:defRPr/>
              </a:pPr>
              <a:t>3/5/2014</a:t>
            </a:fld>
            <a:endParaRPr lang="en-US"/>
          </a:p>
        </p:txBody>
      </p:sp>
      <p:sp>
        <p:nvSpPr>
          <p:cNvPr id="4" name="Footer Placeholder 3"/>
          <p:cNvSpPr>
            <a:spLocks noGrp="1"/>
          </p:cNvSpPr>
          <p:nvPr>
            <p:ph type="ftr" sz="quarter" idx="2"/>
          </p:nvPr>
        </p:nvSpPr>
        <p:spPr>
          <a:xfrm>
            <a:off x="0" y="9371013"/>
            <a:ext cx="2919413" cy="493712"/>
          </a:xfrm>
          <a:prstGeom prst="rect">
            <a:avLst/>
          </a:prstGeom>
        </p:spPr>
        <p:txBody>
          <a:bodyPr vert="horz" wrap="square" lIns="91440" tIns="45720" rIns="91440" bIns="45720" numCol="1" anchor="b" anchorCtr="0" compatLnSpc="1">
            <a:prstTxWarp prst="textNoShape">
              <a:avLst/>
            </a:prstTxWarp>
          </a:bodyPr>
          <a:lstStyle>
            <a:lvl1pPr>
              <a:defRPr sz="1200">
                <a:latin typeface="DendaNew" pitchFamily="2" charset="0"/>
                <a:ea typeface="ＭＳ Ｐゴシック" pitchFamily="-60" charset="-128"/>
                <a:cs typeface="ＭＳ Ｐゴシック" pitchFamily="-60" charset="-128"/>
              </a:defRPr>
            </a:lvl1pPr>
          </a:lstStyle>
          <a:p>
            <a:pPr>
              <a:defRPr/>
            </a:pPr>
            <a:endParaRPr lang="en-US"/>
          </a:p>
        </p:txBody>
      </p:sp>
      <p:sp>
        <p:nvSpPr>
          <p:cNvPr id="5" name="Slide Number Placeholder 4"/>
          <p:cNvSpPr>
            <a:spLocks noGrp="1"/>
          </p:cNvSpPr>
          <p:nvPr>
            <p:ph type="sldNum" sz="quarter" idx="3"/>
          </p:nvPr>
        </p:nvSpPr>
        <p:spPr>
          <a:xfrm>
            <a:off x="3814763" y="9371013"/>
            <a:ext cx="2919412" cy="493712"/>
          </a:xfrm>
          <a:prstGeom prst="rect">
            <a:avLst/>
          </a:prstGeom>
        </p:spPr>
        <p:txBody>
          <a:bodyPr vert="horz" wrap="square" lIns="91440" tIns="45720" rIns="91440" bIns="45720" numCol="1" anchor="b" anchorCtr="0" compatLnSpc="1">
            <a:prstTxWarp prst="textNoShape">
              <a:avLst/>
            </a:prstTxWarp>
          </a:bodyPr>
          <a:lstStyle>
            <a:lvl1pPr algn="r">
              <a:defRPr sz="1200">
                <a:latin typeface="DendaNew" pitchFamily="2" charset="0"/>
                <a:ea typeface="MS PGothic" pitchFamily="34" charset="-128"/>
              </a:defRPr>
            </a:lvl1pPr>
          </a:lstStyle>
          <a:p>
            <a:pPr>
              <a:defRPr/>
            </a:pPr>
            <a:fld id="{C038FD5E-8A80-4D41-BBA6-40B23BCAD68E}" type="slidenum">
              <a:rPr lang="en-US"/>
              <a:pPr>
                <a:defRPr/>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DendaNew" pitchFamily="2" charset="0"/>
                <a:ea typeface="ＭＳ Ｐゴシック" pitchFamily="-60" charset="-128"/>
                <a:cs typeface="ＭＳ Ｐゴシック" pitchFamily="-60" charset="-128"/>
              </a:defRPr>
            </a:lvl1pPr>
          </a:lstStyle>
          <a:p>
            <a:pPr>
              <a:defRPr/>
            </a:pPr>
            <a:endParaRPr lang="en-US"/>
          </a:p>
        </p:txBody>
      </p:sp>
      <p:sp>
        <p:nvSpPr>
          <p:cNvPr id="14339" name="Rectangle 3"/>
          <p:cNvSpPr>
            <a:spLocks noGrp="1" noChangeArrowheads="1"/>
          </p:cNvSpPr>
          <p:nvPr>
            <p:ph type="dt" idx="1"/>
          </p:nvPr>
        </p:nvSpPr>
        <p:spPr bwMode="auto">
          <a:xfrm>
            <a:off x="3814763" y="0"/>
            <a:ext cx="2919412"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DendaNew" pitchFamily="2" charset="0"/>
                <a:ea typeface="ＭＳ Ｐゴシック" pitchFamily="-60" charset="-128"/>
                <a:cs typeface="ＭＳ Ｐゴシック" pitchFamily="-60" charset="-128"/>
              </a:defRPr>
            </a:lvl1pPr>
          </a:lstStyle>
          <a:p>
            <a:pPr>
              <a:defRPr/>
            </a:pPr>
            <a:endParaRPr lang="en-US"/>
          </a:p>
        </p:txBody>
      </p:sp>
      <p:sp>
        <p:nvSpPr>
          <p:cNvPr id="48132" name="Rectangle 4"/>
          <p:cNvSpPr>
            <a:spLocks noGrp="1" noRot="1" noChangeAspect="1" noChangeArrowheads="1" noTextEdit="1"/>
          </p:cNvSpPr>
          <p:nvPr>
            <p:ph type="sldImg" idx="2"/>
          </p:nvPr>
        </p:nvSpPr>
        <p:spPr bwMode="auto">
          <a:xfrm>
            <a:off x="901700" y="739775"/>
            <a:ext cx="4932363" cy="3700463"/>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673100" y="4686300"/>
            <a:ext cx="5389563" cy="4440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342" name="Rectangle 6"/>
          <p:cNvSpPr>
            <a:spLocks noGrp="1" noChangeArrowheads="1"/>
          </p:cNvSpPr>
          <p:nvPr>
            <p:ph type="ftr" sz="quarter" idx="4"/>
          </p:nvPr>
        </p:nvSpPr>
        <p:spPr bwMode="auto">
          <a:xfrm>
            <a:off x="0" y="9371013"/>
            <a:ext cx="2919413"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DendaNew" pitchFamily="2" charset="0"/>
                <a:ea typeface="ＭＳ Ｐゴシック" pitchFamily="-60" charset="-128"/>
                <a:cs typeface="ＭＳ Ｐゴシック" pitchFamily="-60" charset="-128"/>
              </a:defRPr>
            </a:lvl1pPr>
          </a:lstStyle>
          <a:p>
            <a:pPr>
              <a:defRPr/>
            </a:pPr>
            <a:endParaRPr lang="en-US"/>
          </a:p>
        </p:txBody>
      </p:sp>
      <p:sp>
        <p:nvSpPr>
          <p:cNvPr id="14343" name="Rectangle 7"/>
          <p:cNvSpPr>
            <a:spLocks noGrp="1" noChangeArrowheads="1"/>
          </p:cNvSpPr>
          <p:nvPr>
            <p:ph type="sldNum" sz="quarter" idx="5"/>
          </p:nvPr>
        </p:nvSpPr>
        <p:spPr bwMode="auto">
          <a:xfrm>
            <a:off x="3814763" y="9371013"/>
            <a:ext cx="2919412"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DendaNew" pitchFamily="2" charset="0"/>
                <a:ea typeface="MS PGothic" pitchFamily="34" charset="-128"/>
              </a:defRPr>
            </a:lvl1pPr>
          </a:lstStyle>
          <a:p>
            <a:pPr>
              <a:defRPr/>
            </a:pPr>
            <a:fld id="{9DF53691-2250-45BD-A027-E855BE8E59C5}"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DendaNew" pitchFamily="2" charset="0"/>
        <a:ea typeface="MS PGothic" pitchFamily="34" charset="-128"/>
        <a:cs typeface="ＭＳ Ｐゴシック" pitchFamily="-110" charset="-128"/>
      </a:defRPr>
    </a:lvl1pPr>
    <a:lvl2pPr marL="457200" algn="l" rtl="0" eaLnBrk="0" fontAlgn="base" hangingPunct="0">
      <a:spcBef>
        <a:spcPct val="30000"/>
      </a:spcBef>
      <a:spcAft>
        <a:spcPct val="0"/>
      </a:spcAft>
      <a:defRPr sz="1200" kern="1200">
        <a:solidFill>
          <a:schemeClr val="tx1"/>
        </a:solidFill>
        <a:latin typeface="DendaNew" pitchFamily="2"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DendaNew" pitchFamily="2"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DendaNew" pitchFamily="2"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DendaNew" pitchFamily="2"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xfrm>
            <a:off x="901700" y="739775"/>
            <a:ext cx="4935538" cy="3700463"/>
          </a:xfrm>
          <a:ln/>
        </p:spPr>
      </p:sp>
      <p:sp>
        <p:nvSpPr>
          <p:cNvPr id="51202" name="Rectangle 3"/>
          <p:cNvSpPr>
            <a:spLocks noGrp="1" noChangeArrowheads="1"/>
          </p:cNvSpPr>
          <p:nvPr>
            <p:ph type="body" idx="1"/>
          </p:nvPr>
        </p:nvSpPr>
        <p:spPr>
          <a:xfrm>
            <a:off x="898525" y="4686300"/>
            <a:ext cx="4938713" cy="4440238"/>
          </a:xfrm>
          <a:noFill/>
          <a:ln/>
        </p:spPr>
        <p:txBody>
          <a:bodyPr/>
          <a:lstStyle/>
          <a:p>
            <a:r>
              <a:rPr lang="en-US" altLang="en-US" smtClean="0">
                <a:latin typeface="DendaNew"/>
                <a:ea typeface="MS PGothic" charset="-128"/>
              </a:rPr>
              <a:t>Environment did not come out of the Insight report as a key issues. But in working with CRDs over the past few years and our own in depth interviews in 20+ CRD’s across Europe, we have seen increasing interest and attention to it, driven by CSR.</a:t>
            </a:r>
          </a:p>
          <a:p>
            <a:r>
              <a:rPr lang="en-US" altLang="en-US" smtClean="0">
                <a:latin typeface="DendaNew"/>
                <a:ea typeface="MS PGothic" charset="-128"/>
              </a:rPr>
              <a:t>Therefore we are developing modules around it.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p:spPr>
        <p:txBody>
          <a:bodyPr/>
          <a:lstStyle/>
          <a:p>
            <a:fld id="{50488D8A-ADFF-42A4-99C1-7692E25FD6E0}" type="slidenum">
              <a:rPr lang="en-US" smtClean="0">
                <a:latin typeface="DendaNew"/>
              </a:rPr>
              <a:pPr/>
              <a:t>23</a:t>
            </a:fld>
            <a:endParaRPr lang="en-US" smtClean="0">
              <a:latin typeface="DendaNew"/>
            </a:endParaRPr>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xfrm>
            <a:off x="1033463" y="4686300"/>
            <a:ext cx="5029200" cy="4440238"/>
          </a:xfrm>
          <a:noFill/>
          <a:ln/>
        </p:spPr>
        <p:txBody>
          <a:bodyPr/>
          <a:lstStyle/>
          <a:p>
            <a:r>
              <a:rPr lang="en-US" smtClean="0">
                <a:latin typeface="DendaNew"/>
                <a:ea typeface="MS PGothic" charset="-128"/>
              </a:rPr>
              <a:t>TOMS has been active in the mining industry for 17 years, providing a wide range of services for big projects in mineral resources development, both in Russia and abroad. The services vary from geological modelling and resources calculation to production and construction of a modern, efficient plant.</a:t>
            </a:r>
          </a:p>
          <a:p>
            <a:r>
              <a:rPr lang="en-US" smtClean="0">
                <a:latin typeface="DendaNew"/>
                <a:ea typeface="MS PGothic" charset="-128"/>
              </a:rPr>
              <a:t>How to cope with an increasing flow of orders?</a:t>
            </a:r>
          </a:p>
          <a:p>
            <a:r>
              <a:rPr lang="en-US" smtClean="0">
                <a:latin typeface="DendaNew"/>
                <a:ea typeface="MS PGothic" charset="-128"/>
              </a:rPr>
              <a:t>For the company TOMS, as well as for other advanced engineering,</a:t>
            </a:r>
          </a:p>
          <a:p>
            <a:r>
              <a:rPr lang="en-US" smtClean="0">
                <a:latin typeface="DendaNew"/>
                <a:ea typeface="MS PGothic" charset="-128"/>
              </a:rPr>
              <a:t>construction and architectural companies, the Océ PlotWave 300 has become an indispensable tool that combines ease of use, low power consumption and noise, compact dimensions and ability to</a:t>
            </a:r>
          </a:p>
          <a:p>
            <a:r>
              <a:rPr lang="en-US" smtClean="0">
                <a:latin typeface="DendaNew"/>
                <a:ea typeface="MS PGothic" charset="-128"/>
              </a:rPr>
              <a:t>withstand heavy loads.</a:t>
            </a:r>
          </a:p>
          <a:p>
            <a:endParaRPr lang="en-US" smtClean="0">
              <a:latin typeface="DendaNew"/>
              <a:ea typeface="MS PGothic"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p:spPr>
        <p:txBody>
          <a:bodyPr/>
          <a:lstStyle/>
          <a:p>
            <a:fld id="{613C2FC0-73A6-4223-A9AA-0E59AFDBFADD}" type="slidenum">
              <a:rPr lang="en-US" smtClean="0">
                <a:latin typeface="DendaNew"/>
                <a:cs typeface="Arial" charset="0"/>
              </a:rPr>
              <a:pPr/>
              <a:t>24</a:t>
            </a:fld>
            <a:endParaRPr lang="en-US" smtClean="0">
              <a:latin typeface="DendaNew"/>
              <a:cs typeface="Arial"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xfrm>
            <a:off x="1033463" y="4686300"/>
            <a:ext cx="5029200" cy="4440238"/>
          </a:xfrm>
          <a:noFill/>
          <a:ln/>
        </p:spPr>
        <p:txBody>
          <a:bodyPr/>
          <a:lstStyle/>
          <a:p>
            <a:pPr eaLnBrk="1" hangingPunct="1"/>
            <a:r>
              <a:rPr lang="en-US" smtClean="0">
                <a:latin typeface="DendaNew"/>
                <a:ea typeface="MS PGothic" charset="-128"/>
                <a:cs typeface="Arial" charset="0"/>
              </a:rPr>
              <a:t>The public organization «Children of Chernobyl» helps children of victims of the Chernobyl disaster. </a:t>
            </a:r>
          </a:p>
          <a:p>
            <a:pPr eaLnBrk="1" hangingPunct="1"/>
            <a:r>
              <a:rPr lang="en-US" smtClean="0">
                <a:latin typeface="DendaNew"/>
                <a:ea typeface="MS PGothic" charset="-128"/>
                <a:cs typeface="Arial" charset="0"/>
              </a:rPr>
              <a:t>«Children of Chernobyl» organization provides children with medicine and other necessary support, but also in social adaptation and creative development. </a:t>
            </a:r>
          </a:p>
          <a:p>
            <a:pPr eaLnBrk="1" hangingPunct="1"/>
            <a:endParaRPr lang="en-US" smtClean="0">
              <a:latin typeface="DendaNew"/>
              <a:ea typeface="MS PGothic" charset="-128"/>
              <a:cs typeface="Arial" charset="0"/>
            </a:endParaRPr>
          </a:p>
          <a:p>
            <a:pPr eaLnBrk="1" hangingPunct="1"/>
            <a:endParaRPr lang="en-US" smtClean="0">
              <a:latin typeface="DendaNew"/>
              <a:ea typeface="MS PGothic" charset="-128"/>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p:spPr>
        <p:txBody>
          <a:bodyPr/>
          <a:lstStyle/>
          <a:p>
            <a:fld id="{F49BC965-A38E-4310-B1FD-01BF4DDE6BC1}" type="slidenum">
              <a:rPr lang="en-US" smtClean="0">
                <a:latin typeface="DendaNew"/>
                <a:cs typeface="Arial" charset="0"/>
              </a:rPr>
              <a:pPr/>
              <a:t>25</a:t>
            </a:fld>
            <a:endParaRPr lang="en-US" smtClean="0">
              <a:latin typeface="DendaNew"/>
              <a:cs typeface="Arial" charset="0"/>
            </a:endParaRPr>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xfrm>
            <a:off x="1033463" y="4686300"/>
            <a:ext cx="5029200" cy="4440238"/>
          </a:xfrm>
          <a:noFill/>
          <a:ln/>
        </p:spPr>
        <p:txBody>
          <a:bodyPr/>
          <a:lstStyle/>
          <a:p>
            <a:pPr eaLnBrk="1" hangingPunct="1"/>
            <a:r>
              <a:rPr lang="en-US" smtClean="0">
                <a:latin typeface="DendaNew"/>
                <a:ea typeface="MS PGothic" charset="-128"/>
                <a:cs typeface="Arial" charset="0"/>
              </a:rPr>
              <a:t>The “Research and Design Institute of the General Plan of Moscow” (NIiPI Genplan) takes care of urban planning of construction areas, spatial planning and cartography. Printing project documentation is a key activity in these processes as it allows to visualize the results of their projects.</a:t>
            </a:r>
          </a:p>
          <a:p>
            <a:pPr eaLnBrk="1" hangingPunct="1"/>
            <a:r>
              <a:rPr lang="en-US" smtClean="0">
                <a:latin typeface="DendaNew"/>
                <a:ea typeface="MS PGothic" charset="-128"/>
                <a:cs typeface="Arial" charset="0"/>
              </a:rPr>
              <a:t>The printing equipment that NIiPI had installed could no longer fulfill the growing demands of the organization. Print quality and productivity were two factors that needed to improve together with reliability, because of the increasing work load and the frequency with which the media needed to be changed. The Océ ColorWave 600 fitted perfectly in this picture.</a:t>
            </a:r>
          </a:p>
          <a:p>
            <a:pPr eaLnBrk="1" hangingPunct="1"/>
            <a:endParaRPr lang="en-US" smtClean="0">
              <a:latin typeface="DendaNew"/>
              <a:ea typeface="MS PGothic" charset="-128"/>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Rot="1" noChangeAspect="1" noChangeArrowheads="1" noTextEdit="1"/>
          </p:cNvSpPr>
          <p:nvPr>
            <p:ph type="sldImg"/>
          </p:nvPr>
        </p:nvSpPr>
        <p:spPr>
          <a:ln/>
        </p:spPr>
      </p:sp>
      <p:sp>
        <p:nvSpPr>
          <p:cNvPr id="95234" name="Rectangle 3"/>
          <p:cNvSpPr>
            <a:spLocks noGrp="1" noChangeArrowheads="1"/>
          </p:cNvSpPr>
          <p:nvPr>
            <p:ph type="body" idx="1"/>
          </p:nvPr>
        </p:nvSpPr>
        <p:spPr>
          <a:noFill/>
          <a:ln/>
        </p:spPr>
        <p:txBody>
          <a:bodyPr/>
          <a:lstStyle/>
          <a:p>
            <a:endParaRPr lang="en-US" altLang="en-US" smtClean="0">
              <a:latin typeface="DendaNew"/>
              <a:ea typeface="MS PGothic"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a:xfrm>
            <a:off x="900113" y="739775"/>
            <a:ext cx="4935537" cy="3700463"/>
          </a:xfrm>
          <a:ln/>
        </p:spPr>
      </p:sp>
      <p:sp>
        <p:nvSpPr>
          <p:cNvPr id="53250" name="Notes Placeholder 2"/>
          <p:cNvSpPr>
            <a:spLocks noGrp="1"/>
          </p:cNvSpPr>
          <p:nvPr>
            <p:ph type="body" idx="1"/>
          </p:nvPr>
        </p:nvSpPr>
        <p:spPr>
          <a:noFill/>
          <a:ln/>
        </p:spPr>
        <p:txBody>
          <a:bodyPr/>
          <a:lstStyle/>
          <a:p>
            <a:endParaRPr lang="hr-HR" smtClean="0">
              <a:latin typeface="DendaNew"/>
              <a:ea typeface="MS PGothic" charset="-128"/>
            </a:endParaRPr>
          </a:p>
        </p:txBody>
      </p:sp>
      <p:sp>
        <p:nvSpPr>
          <p:cNvPr id="53251" name="Slide Number Placeholder 3"/>
          <p:cNvSpPr>
            <a:spLocks noGrp="1"/>
          </p:cNvSpPr>
          <p:nvPr>
            <p:ph type="sldNum" sz="quarter" idx="5"/>
          </p:nvPr>
        </p:nvSpPr>
        <p:spPr>
          <a:noFill/>
        </p:spPr>
        <p:txBody>
          <a:bodyPr/>
          <a:lstStyle/>
          <a:p>
            <a:fld id="{0B86C702-4293-4690-A3EE-CCF1E405F567}" type="slidenum">
              <a:rPr lang="en-US" smtClean="0">
                <a:latin typeface="DendaNew"/>
              </a:rPr>
              <a:pPr/>
              <a:t>2</a:t>
            </a:fld>
            <a:endParaRPr lang="en-US" smtClean="0">
              <a:latin typeface="DendaNew"/>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a:xfrm>
            <a:off x="901700" y="739775"/>
            <a:ext cx="4935538" cy="3700463"/>
          </a:xfrm>
          <a:ln/>
        </p:spPr>
      </p:sp>
      <p:sp>
        <p:nvSpPr>
          <p:cNvPr id="55298" name="Rectangle 3"/>
          <p:cNvSpPr>
            <a:spLocks noGrp="1" noChangeArrowheads="1"/>
          </p:cNvSpPr>
          <p:nvPr>
            <p:ph type="body" idx="1"/>
          </p:nvPr>
        </p:nvSpPr>
        <p:spPr>
          <a:xfrm>
            <a:off x="671513" y="4686300"/>
            <a:ext cx="5392737" cy="4440238"/>
          </a:xfrm>
          <a:noFill/>
          <a:ln/>
        </p:spPr>
        <p:txBody>
          <a:bodyPr/>
          <a:lstStyle/>
          <a:p>
            <a:endParaRPr lang="en-GB" altLang="en-US" smtClean="0">
              <a:latin typeface="DendaNew"/>
              <a:ea typeface="MS PGothic"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ChangeArrowheads="1" noTextEdit="1"/>
          </p:cNvSpPr>
          <p:nvPr>
            <p:ph type="sldImg"/>
          </p:nvPr>
        </p:nvSpPr>
        <p:spPr>
          <a:xfrm>
            <a:off x="901700" y="739775"/>
            <a:ext cx="4935538" cy="3700463"/>
          </a:xfrm>
          <a:ln/>
        </p:spPr>
      </p:sp>
      <p:sp>
        <p:nvSpPr>
          <p:cNvPr id="57346" name="Rectangle 3"/>
          <p:cNvSpPr>
            <a:spLocks noGrp="1" noChangeArrowheads="1"/>
          </p:cNvSpPr>
          <p:nvPr>
            <p:ph type="body" idx="1"/>
          </p:nvPr>
        </p:nvSpPr>
        <p:spPr>
          <a:xfrm>
            <a:off x="671513" y="4686300"/>
            <a:ext cx="5392737" cy="4440238"/>
          </a:xfrm>
          <a:noFill/>
          <a:ln/>
        </p:spPr>
        <p:txBody>
          <a:bodyPr/>
          <a:lstStyle/>
          <a:p>
            <a:pPr>
              <a:buFontTx/>
              <a:buChar char="•"/>
            </a:pPr>
            <a:r>
              <a:rPr lang="en-GB" altLang="en-US" smtClean="0">
                <a:latin typeface="DendaNew"/>
                <a:ea typeface="MS PGothic" charset="-128"/>
              </a:rPr>
              <a:t>Success in commercial print</a:t>
            </a:r>
          </a:p>
          <a:p>
            <a:pPr>
              <a:buFontTx/>
              <a:buChar char="•"/>
            </a:pPr>
            <a:r>
              <a:rPr lang="en-GB" altLang="en-US" smtClean="0">
                <a:latin typeface="DendaNew"/>
                <a:ea typeface="MS PGothic" charset="-128"/>
              </a:rPr>
              <a:t>Created the insight report – digital printing directions – for drupa 2008</a:t>
            </a:r>
          </a:p>
          <a:p>
            <a:pPr>
              <a:buFontTx/>
              <a:buChar char="•"/>
            </a:pPr>
            <a:r>
              <a:rPr lang="en-GB" altLang="en-US" smtClean="0">
                <a:latin typeface="DendaNew"/>
                <a:ea typeface="MS PGothic" charset="-128"/>
              </a:rPr>
              <a:t>Helping customers to make INFORMED BUSINESS DECISIONS</a:t>
            </a:r>
          </a:p>
          <a:p>
            <a:endParaRPr lang="en-GB" altLang="en-US" smtClean="0">
              <a:latin typeface="DendaNew"/>
              <a:ea typeface="MS PGothic"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a:ln/>
        </p:spPr>
      </p:sp>
      <p:sp>
        <p:nvSpPr>
          <p:cNvPr id="64514" name="Rectangle 3"/>
          <p:cNvSpPr>
            <a:spLocks noGrp="1" noChangeArrowheads="1"/>
          </p:cNvSpPr>
          <p:nvPr>
            <p:ph type="body" idx="1"/>
          </p:nvPr>
        </p:nvSpPr>
        <p:spPr>
          <a:noFill/>
          <a:ln/>
        </p:spPr>
        <p:txBody>
          <a:bodyPr/>
          <a:lstStyle/>
          <a:p>
            <a:endParaRPr lang="en-US" altLang="en-US" smtClean="0">
              <a:latin typeface="DendaNew"/>
              <a:ea typeface="MS PGothic"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p:spPr>
        <p:txBody>
          <a:bodyPr/>
          <a:lstStyle/>
          <a:p>
            <a:fld id="{F4BB6126-06E4-4811-BF16-E9A933C4B54E}" type="slidenum">
              <a:rPr lang="en-US" smtClean="0">
                <a:latin typeface="DendaNew"/>
              </a:rPr>
              <a:pPr/>
              <a:t>15</a:t>
            </a:fld>
            <a:endParaRPr lang="en-US" smtClean="0">
              <a:latin typeface="DendaNew"/>
            </a:endParaRPr>
          </a:p>
        </p:txBody>
      </p:sp>
      <p:sp>
        <p:nvSpPr>
          <p:cNvPr id="70658" name="Rectangle 2"/>
          <p:cNvSpPr>
            <a:spLocks noGrp="1" noRot="1" noChangeAspect="1" noChangeArrowheads="1" noTextEdit="1"/>
          </p:cNvSpPr>
          <p:nvPr>
            <p:ph type="sldImg"/>
          </p:nvPr>
        </p:nvSpPr>
        <p:spPr>
          <a:xfrm>
            <a:off x="903288" y="739775"/>
            <a:ext cx="4929187" cy="3698875"/>
          </a:xfrm>
          <a:ln/>
        </p:spPr>
      </p:sp>
      <p:sp>
        <p:nvSpPr>
          <p:cNvPr id="70659" name="Rectangle 3"/>
          <p:cNvSpPr>
            <a:spLocks noGrp="1" noChangeArrowheads="1"/>
          </p:cNvSpPr>
          <p:nvPr>
            <p:ph type="body" idx="1"/>
          </p:nvPr>
        </p:nvSpPr>
        <p:spPr>
          <a:xfrm>
            <a:off x="1035050" y="4684713"/>
            <a:ext cx="5027613" cy="4441825"/>
          </a:xfrm>
          <a:noFill/>
          <a:ln/>
        </p:spPr>
        <p:txBody>
          <a:bodyPr/>
          <a:lstStyle/>
          <a:p>
            <a:r>
              <a:rPr lang="en-US" sz="1600" smtClean="0">
                <a:latin typeface="DendaNew"/>
                <a:ea typeface="MS PGothic" charset="-128"/>
              </a:rPr>
              <a:t>What are the trends in the market?</a:t>
            </a:r>
          </a:p>
          <a:p>
            <a:endParaRPr lang="en-US" sz="1600" smtClean="0">
              <a:latin typeface="DendaNew"/>
              <a:ea typeface="MS PGothic" charset="-128"/>
            </a:endParaRPr>
          </a:p>
          <a:p>
            <a:r>
              <a:rPr lang="en-US" sz="1600" smtClean="0">
                <a:latin typeface="DendaNew"/>
                <a:ea typeface="MS PGothic" charset="-128"/>
              </a:rPr>
              <a:t>We’ve tried to group them into three.</a:t>
            </a:r>
          </a:p>
          <a:p>
            <a:endParaRPr lang="en-US" sz="1600" smtClean="0">
              <a:latin typeface="DendaNew"/>
              <a:ea typeface="MS PGothic" charset="-128"/>
            </a:endParaRPr>
          </a:p>
          <a:p>
            <a:r>
              <a:rPr lang="en-US" sz="1600" smtClean="0">
                <a:latin typeface="DendaNew"/>
                <a:ea typeface="MS PGothic" charset="-128"/>
              </a:rPr>
              <a:t>The first is Value added applications.</a:t>
            </a:r>
          </a:p>
          <a:p>
            <a:r>
              <a:rPr lang="en-US" sz="1600" smtClean="0">
                <a:latin typeface="DendaNew"/>
                <a:ea typeface="MS PGothic" charset="-128"/>
              </a:rPr>
              <a:t>End-users are searching to make more money and a relative simple method is to use the opportunity of UV curable flatbed printing directly on the media, which in the saves costs, comparing with the traditional way of printing on self-adhesive vinyl and mounting this on the media, but above all it gives a distinctive character by using the media underground itself. For example printing a piece of signage/award on plexi glass which is showed on the image of what we’ve seen earlier printing directly on ceiling tiles.</a:t>
            </a:r>
          </a:p>
          <a:p>
            <a:endParaRPr lang="en-US" sz="1600" smtClean="0">
              <a:latin typeface="DendaNew"/>
              <a:ea typeface="MS PGothic" charset="-128"/>
            </a:endParaRPr>
          </a:p>
          <a:p>
            <a:r>
              <a:rPr lang="en-US" sz="1600" smtClean="0">
                <a:latin typeface="DendaNew"/>
                <a:ea typeface="MS PGothic" charset="-128"/>
              </a:rPr>
              <a:t>The second trend is customization</a:t>
            </a:r>
          </a:p>
          <a:p>
            <a:r>
              <a:rPr lang="en-US" sz="1600" smtClean="0">
                <a:latin typeface="DendaNew"/>
                <a:ea typeface="MS PGothic" charset="-128"/>
              </a:rPr>
              <a:t>I would say that this is a common trend in the world. People are using the opportunities to distinguish themselves by driving their own tuned, colorful cars.</a:t>
            </a:r>
          </a:p>
          <a:p>
            <a:r>
              <a:rPr lang="en-US" sz="1600" smtClean="0">
                <a:latin typeface="DendaNew"/>
                <a:ea typeface="MS PGothic" charset="-128"/>
              </a:rPr>
              <a:t>Can you imagine how Sir Henry Ford would have respond to this if he would be still alive. (statement 1909). In the end also here it’s about added  value and create a higher impact.</a:t>
            </a:r>
          </a:p>
          <a:p>
            <a:endParaRPr lang="en-US" sz="1600" smtClean="0">
              <a:latin typeface="DendaNew"/>
              <a:ea typeface="MS PGothic" charset="-128"/>
            </a:endParaRPr>
          </a:p>
          <a:p>
            <a:r>
              <a:rPr lang="en-US" sz="1600" smtClean="0">
                <a:latin typeface="DendaNew"/>
                <a:ea typeface="MS PGothic" charset="-128"/>
              </a:rPr>
              <a:t>And the last but not the least is the transition from analogue offset and screen printing to digital.</a:t>
            </a:r>
          </a:p>
          <a:p>
            <a:r>
              <a:rPr lang="en-US" sz="1600" smtClean="0">
                <a:latin typeface="DendaNew"/>
                <a:ea typeface="MS PGothic" charset="-128"/>
              </a:rPr>
              <a:t>As I already briefly mentioned, these segments are still very traditional oriented, they own the volumes and can and will benefit from the advantages from digital printing.\</a:t>
            </a:r>
          </a:p>
          <a:p>
            <a:endParaRPr lang="en-US" sz="1600" smtClean="0">
              <a:latin typeface="DendaNew"/>
              <a:ea typeface="MS PGothic" charset="-128"/>
            </a:endParaRPr>
          </a:p>
          <a:p>
            <a:r>
              <a:rPr lang="en-US" sz="1600" b="1" smtClean="0">
                <a:latin typeface="DendaNew"/>
                <a:ea typeface="MS PGothic" charset="-128"/>
              </a:rPr>
              <a:t>INTERACTION: Any major trends we miss in your opinion?</a:t>
            </a:r>
          </a:p>
          <a:p>
            <a:endParaRPr lang="en-US" sz="1600" b="1" smtClean="0">
              <a:latin typeface="DendaNew"/>
              <a:ea typeface="MS PGothic" charset="-128"/>
            </a:endParaRPr>
          </a:p>
          <a:p>
            <a:r>
              <a:rPr lang="en-US" sz="1600" smtClean="0">
                <a:latin typeface="DendaNew"/>
                <a:ea typeface="MS PGothic" charset="-128"/>
              </a:rPr>
              <a:t>Let’s move to the facts and the figures, because they in the end don’t lie. By the way, these figures are used and studied in detail with the objective to predict the future and this is obviously very difficult. Having said that, my objective in this is not to tire you with all kind of figures, but to help you understanding our product development and market focus. In the end of the day. Market Intelligence is all about preventing making big mistakes.</a:t>
            </a:r>
          </a:p>
          <a:p>
            <a:endParaRPr lang="en-US" sz="1600" b="1" smtClean="0">
              <a:latin typeface="DendaNew"/>
              <a:ea typeface="MS PGothic"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Rot="1" noChangeAspect="1" noChangeArrowheads="1" noTextEdit="1"/>
          </p:cNvSpPr>
          <p:nvPr>
            <p:ph type="sldImg"/>
          </p:nvPr>
        </p:nvSpPr>
        <p:spPr>
          <a:ln/>
        </p:spPr>
      </p:sp>
      <p:sp>
        <p:nvSpPr>
          <p:cNvPr id="76802" name="Rectangle 3"/>
          <p:cNvSpPr>
            <a:spLocks noGrp="1" noChangeArrowheads="1"/>
          </p:cNvSpPr>
          <p:nvPr>
            <p:ph type="body" idx="1"/>
          </p:nvPr>
        </p:nvSpPr>
        <p:spPr>
          <a:noFill/>
          <a:ln/>
        </p:spPr>
        <p:txBody>
          <a:bodyPr/>
          <a:lstStyle/>
          <a:p>
            <a:endParaRPr lang="en-US" altLang="en-US" smtClean="0">
              <a:latin typeface="DendaNew"/>
              <a:ea typeface="MS PGothic"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Rot="1" noChangeAspect="1" noChangeArrowheads="1" noTextEdit="1"/>
          </p:cNvSpPr>
          <p:nvPr>
            <p:ph type="sldImg"/>
          </p:nvPr>
        </p:nvSpPr>
        <p:spPr>
          <a:xfrm>
            <a:off x="901700" y="739775"/>
            <a:ext cx="4935538" cy="3700463"/>
          </a:xfrm>
          <a:ln/>
        </p:spPr>
      </p:sp>
      <p:sp>
        <p:nvSpPr>
          <p:cNvPr id="78850" name="Rectangle 3"/>
          <p:cNvSpPr>
            <a:spLocks noGrp="1" noChangeArrowheads="1"/>
          </p:cNvSpPr>
          <p:nvPr>
            <p:ph type="body" idx="1"/>
          </p:nvPr>
        </p:nvSpPr>
        <p:spPr>
          <a:xfrm>
            <a:off x="671513" y="4686300"/>
            <a:ext cx="5392737" cy="4440238"/>
          </a:xfrm>
          <a:noFill/>
          <a:ln/>
        </p:spPr>
        <p:txBody>
          <a:bodyPr/>
          <a:lstStyle/>
          <a:p>
            <a:endParaRPr lang="en-GB" altLang="en-US" smtClean="0">
              <a:latin typeface="DendaNew"/>
              <a:ea typeface="MS PGothic" charset="-128"/>
            </a:endParaRPr>
          </a:p>
          <a:p>
            <a:r>
              <a:rPr lang="en-GB" altLang="en-US" smtClean="0">
                <a:latin typeface="DendaNew"/>
                <a:ea typeface="MS PGothic" charset="-128"/>
              </a:rPr>
              <a:t>AS YOU CAN SEE FROM THE TABLE CUSTOMER SATISFACTION AMONGST USERS OF WEB TO PRINT IS MUCH HIGHER THAN THOSE SENDING WORK TO A PRINTROOM WHICH HAS NO WEB TO PRINT.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p:spPr>
        <p:txBody>
          <a:bodyPr/>
          <a:lstStyle/>
          <a:p>
            <a:fld id="{07B1340D-368A-426B-9A3B-1233C4792273}" type="slidenum">
              <a:rPr lang="en-US" smtClean="0">
                <a:latin typeface="DendaNew"/>
              </a:rPr>
              <a:pPr/>
              <a:t>22</a:t>
            </a:fld>
            <a:endParaRPr lang="en-US" smtClean="0">
              <a:latin typeface="DendaNew"/>
            </a:endParaRPr>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xfrm>
            <a:off x="1033463" y="4686300"/>
            <a:ext cx="5029200" cy="4440238"/>
          </a:xfrm>
          <a:noFill/>
          <a:ln/>
        </p:spPr>
        <p:txBody>
          <a:bodyPr/>
          <a:lstStyle/>
          <a:p>
            <a:r>
              <a:rPr lang="en-US" smtClean="0">
                <a:latin typeface="DendaNew"/>
                <a:ea typeface="MS PGothic" charset="-128"/>
              </a:rPr>
              <a:t>TOMS has been active in the mining industry for 17 years, providing a wide range of services for big projects in mineral resources development, both in Russia and abroad. The services vary from geological modelling and resources calculation to production and construction of a modern, efficient plant.</a:t>
            </a:r>
          </a:p>
          <a:p>
            <a:r>
              <a:rPr lang="en-US" smtClean="0">
                <a:latin typeface="DendaNew"/>
                <a:ea typeface="MS PGothic" charset="-128"/>
              </a:rPr>
              <a:t>How to cope with an increasing flow of orders?</a:t>
            </a:r>
          </a:p>
          <a:p>
            <a:r>
              <a:rPr lang="en-US" smtClean="0">
                <a:latin typeface="DendaNew"/>
                <a:ea typeface="MS PGothic" charset="-128"/>
              </a:rPr>
              <a:t>For the company TOMS, as well as for other advanced engineering,</a:t>
            </a:r>
          </a:p>
          <a:p>
            <a:r>
              <a:rPr lang="en-US" smtClean="0">
                <a:latin typeface="DendaNew"/>
                <a:ea typeface="MS PGothic" charset="-128"/>
              </a:rPr>
              <a:t>construction and architectural companies, the Océ PlotWave 300 has become an indispensable tool that combines ease of use, low power consumption and noise, compact dimensions and ability to</a:t>
            </a:r>
          </a:p>
          <a:p>
            <a:r>
              <a:rPr lang="en-US" smtClean="0">
                <a:latin typeface="DendaNew"/>
                <a:ea typeface="MS PGothic" charset="-128"/>
              </a:rPr>
              <a:t>withstand heavy loads.</a:t>
            </a:r>
          </a:p>
          <a:p>
            <a:endParaRPr lang="en-US" smtClean="0">
              <a:latin typeface="DendaNew"/>
              <a:ea typeface="MS PGothic"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12"/>
          <p:cNvSpPr>
            <a:spLocks/>
          </p:cNvSpPr>
          <p:nvPr/>
        </p:nvSpPr>
        <p:spPr bwMode="auto">
          <a:xfrm>
            <a:off x="519113" y="5816600"/>
            <a:ext cx="8104187" cy="720725"/>
          </a:xfrm>
          <a:custGeom>
            <a:avLst/>
            <a:gdLst/>
            <a:ahLst/>
            <a:cxnLst>
              <a:cxn ang="0">
                <a:pos x="5105" y="43"/>
              </a:cxn>
              <a:cxn ang="0">
                <a:pos x="5105" y="385"/>
              </a:cxn>
              <a:cxn ang="0">
                <a:pos x="5035" y="451"/>
              </a:cxn>
              <a:cxn ang="0">
                <a:pos x="63" y="451"/>
              </a:cxn>
              <a:cxn ang="0">
                <a:pos x="0" y="382"/>
              </a:cxn>
              <a:cxn ang="0">
                <a:pos x="0" y="106"/>
              </a:cxn>
              <a:cxn ang="0">
                <a:pos x="65" y="32"/>
              </a:cxn>
              <a:cxn ang="0">
                <a:pos x="957" y="31"/>
              </a:cxn>
              <a:cxn ang="0">
                <a:pos x="1010" y="103"/>
              </a:cxn>
              <a:cxn ang="0">
                <a:pos x="1010" y="298"/>
              </a:cxn>
              <a:cxn ang="0">
                <a:pos x="1077" y="362"/>
              </a:cxn>
              <a:cxn ang="0">
                <a:pos x="4908" y="361"/>
              </a:cxn>
              <a:cxn ang="0">
                <a:pos x="5000" y="284"/>
              </a:cxn>
              <a:cxn ang="0">
                <a:pos x="5084" y="47"/>
              </a:cxn>
              <a:cxn ang="0">
                <a:pos x="5105" y="43"/>
              </a:cxn>
            </a:cxnLst>
            <a:rect l="0" t="0" r="r" b="b"/>
            <a:pathLst>
              <a:path w="5105" h="454">
                <a:moveTo>
                  <a:pt x="5105" y="43"/>
                </a:moveTo>
                <a:cubicBezTo>
                  <a:pt x="5105" y="63"/>
                  <a:pt x="5105" y="385"/>
                  <a:pt x="5105" y="385"/>
                </a:cubicBezTo>
                <a:cubicBezTo>
                  <a:pt x="5104" y="440"/>
                  <a:pt x="5079" y="454"/>
                  <a:pt x="5035" y="451"/>
                </a:cubicBezTo>
                <a:cubicBezTo>
                  <a:pt x="5034" y="451"/>
                  <a:pt x="63" y="452"/>
                  <a:pt x="63" y="451"/>
                </a:cubicBezTo>
                <a:cubicBezTo>
                  <a:pt x="24" y="451"/>
                  <a:pt x="0" y="431"/>
                  <a:pt x="0" y="382"/>
                </a:cubicBezTo>
                <a:cubicBezTo>
                  <a:pt x="0" y="384"/>
                  <a:pt x="0" y="109"/>
                  <a:pt x="0" y="106"/>
                </a:cubicBezTo>
                <a:cubicBezTo>
                  <a:pt x="0" y="42"/>
                  <a:pt x="26" y="32"/>
                  <a:pt x="65" y="32"/>
                </a:cubicBezTo>
                <a:cubicBezTo>
                  <a:pt x="72" y="31"/>
                  <a:pt x="957" y="32"/>
                  <a:pt x="957" y="31"/>
                </a:cubicBezTo>
                <a:cubicBezTo>
                  <a:pt x="1002" y="31"/>
                  <a:pt x="1011" y="58"/>
                  <a:pt x="1010" y="103"/>
                </a:cubicBezTo>
                <a:cubicBezTo>
                  <a:pt x="1010" y="101"/>
                  <a:pt x="1010" y="296"/>
                  <a:pt x="1010" y="298"/>
                </a:cubicBezTo>
                <a:cubicBezTo>
                  <a:pt x="1011" y="340"/>
                  <a:pt x="1028" y="362"/>
                  <a:pt x="1077" y="362"/>
                </a:cubicBezTo>
                <a:cubicBezTo>
                  <a:pt x="1077" y="362"/>
                  <a:pt x="4910" y="361"/>
                  <a:pt x="4908" y="361"/>
                </a:cubicBezTo>
                <a:cubicBezTo>
                  <a:pt x="4953" y="361"/>
                  <a:pt x="4974" y="355"/>
                  <a:pt x="5000" y="284"/>
                </a:cubicBezTo>
                <a:cubicBezTo>
                  <a:pt x="5048" y="153"/>
                  <a:pt x="5079" y="59"/>
                  <a:pt x="5084" y="47"/>
                </a:cubicBezTo>
                <a:cubicBezTo>
                  <a:pt x="5099" y="0"/>
                  <a:pt x="5103" y="23"/>
                  <a:pt x="5105" y="43"/>
                </a:cubicBezTo>
                <a:close/>
              </a:path>
            </a:pathLst>
          </a:custGeom>
          <a:solidFill>
            <a:schemeClr val="bg1"/>
          </a:solidFill>
          <a:ln w="6350" cmpd="sng">
            <a:solidFill>
              <a:schemeClr val="tx1"/>
            </a:solidFill>
            <a:round/>
            <a:headEnd/>
            <a:tailEnd/>
          </a:ln>
          <a:effectLst/>
        </p:spPr>
        <p:txBody>
          <a:bodyPr/>
          <a:lstStyle/>
          <a:p>
            <a:pPr>
              <a:defRPr/>
            </a:pPr>
            <a:endParaRPr lang="en-US">
              <a:latin typeface="DendaNew" pitchFamily="2" charset="0"/>
              <a:ea typeface="ＭＳ Ｐゴシック" pitchFamily="-60" charset="-128"/>
              <a:cs typeface="ＭＳ Ｐゴシック" pitchFamily="-60" charset="-128"/>
            </a:endParaRPr>
          </a:p>
        </p:txBody>
      </p:sp>
      <p:pic>
        <p:nvPicPr>
          <p:cNvPr id="5" name="Picture 11" descr="canon_logo_new.jpg"/>
          <p:cNvPicPr>
            <a:picLocks noChangeAspect="1"/>
          </p:cNvPicPr>
          <p:nvPr/>
        </p:nvPicPr>
        <p:blipFill>
          <a:blip r:embed="rId2"/>
          <a:srcRect/>
          <a:stretch>
            <a:fillRect/>
          </a:stretch>
        </p:blipFill>
        <p:spPr bwMode="auto">
          <a:xfrm>
            <a:off x="765175" y="6070600"/>
            <a:ext cx="1106488" cy="238125"/>
          </a:xfrm>
          <a:prstGeom prst="rect">
            <a:avLst/>
          </a:prstGeom>
          <a:noFill/>
          <a:ln w="9525">
            <a:noFill/>
            <a:miter lim="800000"/>
            <a:headEnd/>
            <a:tailEnd/>
          </a:ln>
        </p:spPr>
      </p:pic>
      <p:sp>
        <p:nvSpPr>
          <p:cNvPr id="6148" name="Rectangle 4"/>
          <p:cNvSpPr>
            <a:spLocks noGrp="1" noChangeArrowheads="1"/>
          </p:cNvSpPr>
          <p:nvPr>
            <p:ph type="ctrTitle"/>
          </p:nvPr>
        </p:nvSpPr>
        <p:spPr>
          <a:xfrm>
            <a:off x="2595563" y="1785938"/>
            <a:ext cx="6027737" cy="1470025"/>
          </a:xfrm>
        </p:spPr>
        <p:txBody>
          <a:bodyPr anchor="t"/>
          <a:lstStyle>
            <a:lvl1pPr>
              <a:defRPr sz="3800">
                <a:solidFill>
                  <a:srgbClr val="C60C30"/>
                </a:solidFill>
              </a:defRPr>
            </a:lvl1pPr>
          </a:lstStyle>
          <a:p>
            <a:r>
              <a:rPr lang="en-US" dirty="0"/>
              <a:t>Click to edit Master title style</a:t>
            </a:r>
          </a:p>
        </p:txBody>
      </p:sp>
      <p:sp>
        <p:nvSpPr>
          <p:cNvPr id="6149" name="Rectangle 5"/>
          <p:cNvSpPr>
            <a:spLocks noGrp="1" noChangeArrowheads="1"/>
          </p:cNvSpPr>
          <p:nvPr>
            <p:ph type="subTitle" idx="1"/>
          </p:nvPr>
        </p:nvSpPr>
        <p:spPr>
          <a:xfrm>
            <a:off x="2595563" y="3175000"/>
            <a:ext cx="6027737" cy="1162050"/>
          </a:xfrm>
        </p:spPr>
        <p:txBody>
          <a:bodyPr/>
          <a:lstStyle>
            <a:lvl1pPr marL="0" indent="0">
              <a:buFont typeface="Symbol" pitchFamily="-110" charset="2"/>
              <a:buNone/>
              <a:defRPr sz="2600">
                <a:solidFill>
                  <a:schemeClr val="bg2"/>
                </a:solidFill>
              </a:defRPr>
            </a:lvl1pPr>
          </a:lstStyle>
          <a:p>
            <a:r>
              <a:rPr lang="en-US"/>
              <a:t>Click to edit Master subtitle style</a:t>
            </a:r>
          </a:p>
        </p:txBody>
      </p:sp>
      <p:sp>
        <p:nvSpPr>
          <p:cNvPr id="6" name="Rectangle 7"/>
          <p:cNvSpPr>
            <a:spLocks noGrp="1" noChangeArrowheads="1"/>
          </p:cNvSpPr>
          <p:nvPr>
            <p:ph type="ftr" sz="quarter" idx="10"/>
          </p:nvPr>
        </p:nvSpPr>
        <p:spPr/>
        <p:txBody>
          <a:bodyPr/>
          <a:lstStyle>
            <a:lvl1pPr>
              <a:defRPr/>
            </a:lvl1pPr>
          </a:lstStyle>
          <a:p>
            <a:pPr>
              <a:defRPr/>
            </a:pPr>
            <a:r>
              <a:rPr lang="en-US"/>
              <a:t>R2</a:t>
            </a:r>
          </a:p>
        </p:txBody>
      </p:sp>
      <p:sp>
        <p:nvSpPr>
          <p:cNvPr id="7" name="Rectangle 8"/>
          <p:cNvSpPr>
            <a:spLocks noGrp="1" noChangeArrowheads="1"/>
          </p:cNvSpPr>
          <p:nvPr>
            <p:ph type="sldNum" sz="quarter" idx="11"/>
          </p:nvPr>
        </p:nvSpPr>
        <p:spPr/>
        <p:txBody>
          <a:bodyPr/>
          <a:lstStyle>
            <a:lvl1pPr>
              <a:defRPr/>
            </a:lvl1pPr>
          </a:lstStyle>
          <a:p>
            <a:pPr>
              <a:defRPr/>
            </a:pPr>
            <a:fld id="{EC53A6C8-3F90-4F10-9CF4-6AAA4FFCD7A3}" type="slidenum">
              <a:rPr lang="en-US"/>
              <a:pPr>
                <a:defRPr/>
              </a:pPr>
              <a:t>‹#›</a:t>
            </a:fld>
            <a:endParaRPr lang="en-US"/>
          </a:p>
        </p:txBody>
      </p:sp>
      <p:sp>
        <p:nvSpPr>
          <p:cNvPr id="8" name="Rectangle 6"/>
          <p:cNvSpPr>
            <a:spLocks noGrp="1" noChangeArrowheads="1"/>
          </p:cNvSpPr>
          <p:nvPr>
            <p:ph type="dt" sz="half" idx="12"/>
          </p:nvPr>
        </p:nvSpPr>
        <p:spPr/>
        <p:txBody>
          <a:bodyPr/>
          <a:lstStyle>
            <a:lvl1pPr>
              <a:defRPr/>
            </a:lvl1pPr>
          </a:lstStyle>
          <a:p>
            <a:pPr>
              <a:defRPr/>
            </a:pPr>
            <a:fld id="{F7C35349-ED67-4BA3-867C-B4836746C272}" type="datetime5">
              <a:rPr lang="en-US"/>
              <a:pPr>
                <a:defRPr/>
              </a:pPr>
              <a:t>5-Mar-14</a:t>
            </a:fld>
            <a:endParaRPr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fld id="{8EF864AB-3CDC-4404-9B38-E53A8F3E5876}" type="datetime5">
              <a:rPr lang="en-US"/>
              <a:pPr>
                <a:defRPr/>
              </a:pPr>
              <a:t>5-Mar-14</a:t>
            </a:fld>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a:t>R2</a:t>
            </a:r>
          </a:p>
        </p:txBody>
      </p:sp>
      <p:sp>
        <p:nvSpPr>
          <p:cNvPr id="6" name="Rectangle 8"/>
          <p:cNvSpPr>
            <a:spLocks noGrp="1" noChangeArrowheads="1"/>
          </p:cNvSpPr>
          <p:nvPr>
            <p:ph type="sldNum" sz="quarter" idx="12"/>
          </p:nvPr>
        </p:nvSpPr>
        <p:spPr>
          <a:ln/>
        </p:spPr>
        <p:txBody>
          <a:bodyPr/>
          <a:lstStyle>
            <a:lvl1pPr>
              <a:defRPr/>
            </a:lvl1pPr>
          </a:lstStyle>
          <a:p>
            <a:pPr>
              <a:defRPr/>
            </a:pPr>
            <a:fld id="{F5F3A34B-A69E-4074-AB55-0B517281CB84}" type="slidenum">
              <a:rPr lang="en-US"/>
              <a:pPr>
                <a:defRPr/>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43726" y="222250"/>
            <a:ext cx="1679575" cy="5659438"/>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1903413" y="222250"/>
            <a:ext cx="4887912" cy="5659438"/>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fld id="{2D8D4D86-3A46-443D-B867-EDD62D1A9B9F}" type="datetime5">
              <a:rPr lang="en-US"/>
              <a:pPr>
                <a:defRPr/>
              </a:pPr>
              <a:t>5-Mar-14</a:t>
            </a:fld>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a:t>R2</a:t>
            </a:r>
          </a:p>
        </p:txBody>
      </p:sp>
      <p:sp>
        <p:nvSpPr>
          <p:cNvPr id="6" name="Rectangle 8"/>
          <p:cNvSpPr>
            <a:spLocks noGrp="1" noChangeArrowheads="1"/>
          </p:cNvSpPr>
          <p:nvPr>
            <p:ph type="sldNum" sz="quarter" idx="12"/>
          </p:nvPr>
        </p:nvSpPr>
        <p:spPr>
          <a:ln/>
        </p:spPr>
        <p:txBody>
          <a:bodyPr/>
          <a:lstStyle>
            <a:lvl1pPr>
              <a:defRPr/>
            </a:lvl1pPr>
          </a:lstStyle>
          <a:p>
            <a:pPr>
              <a:defRPr/>
            </a:pPr>
            <a:fld id="{BED8BB90-23E6-411E-8F2B-603DAD24222A}" type="slidenum">
              <a:rPr lang="en-US"/>
              <a:pPr>
                <a:defRPr/>
              </a:pPr>
              <a:t>‹#›</a:t>
            </a:fld>
            <a:endParaRPr lang="en-US"/>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903414" y="222250"/>
            <a:ext cx="6719887" cy="1050925"/>
          </a:xfrm>
        </p:spPr>
        <p:txBody>
          <a:bodyPr/>
          <a:lstStyle/>
          <a:p>
            <a:r>
              <a:rPr lang="en-GB" smtClean="0"/>
              <a:t>Click to edit Master title style</a:t>
            </a:r>
            <a:endParaRPr lang="en-US"/>
          </a:p>
        </p:txBody>
      </p:sp>
      <p:sp>
        <p:nvSpPr>
          <p:cNvPr id="3" name="Chart Placeholder 2"/>
          <p:cNvSpPr>
            <a:spLocks noGrp="1"/>
          </p:cNvSpPr>
          <p:nvPr>
            <p:ph type="chart" idx="1"/>
          </p:nvPr>
        </p:nvSpPr>
        <p:spPr>
          <a:xfrm>
            <a:off x="1903414" y="1598615"/>
            <a:ext cx="6719887" cy="4283075"/>
          </a:xfrm>
        </p:spPr>
        <p:txBody>
          <a:bodyPr/>
          <a:lstStyle/>
          <a:p>
            <a:pPr lvl="0"/>
            <a:endParaRPr lang="en-US" noProof="0" smtClean="0"/>
          </a:p>
        </p:txBody>
      </p:sp>
      <p:sp>
        <p:nvSpPr>
          <p:cNvPr id="4" name="Rectangle 6"/>
          <p:cNvSpPr>
            <a:spLocks noGrp="1" noChangeArrowheads="1"/>
          </p:cNvSpPr>
          <p:nvPr>
            <p:ph type="dt" sz="half" idx="10"/>
          </p:nvPr>
        </p:nvSpPr>
        <p:spPr>
          <a:ln/>
        </p:spPr>
        <p:txBody>
          <a:bodyPr/>
          <a:lstStyle>
            <a:lvl1pPr>
              <a:defRPr/>
            </a:lvl1pPr>
          </a:lstStyle>
          <a:p>
            <a:pPr>
              <a:defRPr/>
            </a:pPr>
            <a:fld id="{A2B07100-4E32-4829-B339-E334F27C00C9}" type="datetime5">
              <a:rPr lang="en-US"/>
              <a:pPr>
                <a:defRPr/>
              </a:pPr>
              <a:t>5-Mar-14</a:t>
            </a:fld>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a:t>R2</a:t>
            </a:r>
          </a:p>
        </p:txBody>
      </p:sp>
      <p:sp>
        <p:nvSpPr>
          <p:cNvPr id="6" name="Rectangle 8"/>
          <p:cNvSpPr>
            <a:spLocks noGrp="1" noChangeArrowheads="1"/>
          </p:cNvSpPr>
          <p:nvPr>
            <p:ph type="sldNum" sz="quarter" idx="12"/>
          </p:nvPr>
        </p:nvSpPr>
        <p:spPr>
          <a:ln/>
        </p:spPr>
        <p:txBody>
          <a:bodyPr/>
          <a:lstStyle>
            <a:lvl1pPr>
              <a:defRPr/>
            </a:lvl1pPr>
          </a:lstStyle>
          <a:p>
            <a:pPr>
              <a:defRPr/>
            </a:pPr>
            <a:fld id="{ECE30B7E-0B43-4D92-B746-E4A1BF7A5BBA}" type="slidenum">
              <a:rPr lang="en-US"/>
              <a:pPr>
                <a:defRPr/>
              </a:pPr>
              <a:t>‹#›</a:t>
            </a:fld>
            <a:endParaRPr lang="en-US"/>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5" name="Picture 2" descr="C:\Documents and Settings\Scott.Fitzgibbon\Desktop\Files\Images\Logo\Canon_WEB_logo.jpg"/>
          <p:cNvPicPr>
            <a:picLocks noChangeAspect="1" noChangeArrowheads="1"/>
          </p:cNvPicPr>
          <p:nvPr userDrawn="1"/>
        </p:nvPicPr>
        <p:blipFill>
          <a:blip r:embed="rId2"/>
          <a:srcRect/>
          <a:stretch>
            <a:fillRect/>
          </a:stretch>
        </p:blipFill>
        <p:spPr bwMode="auto">
          <a:xfrm>
            <a:off x="501650" y="5791200"/>
            <a:ext cx="969963" cy="431800"/>
          </a:xfrm>
          <a:prstGeom prst="rect">
            <a:avLst/>
          </a:prstGeom>
          <a:noFill/>
          <a:ln w="9525">
            <a:noFill/>
            <a:miter lim="800000"/>
            <a:headEnd/>
            <a:tailEnd/>
          </a:ln>
        </p:spPr>
      </p:pic>
      <p:sp>
        <p:nvSpPr>
          <p:cNvPr id="6" name="Freeform 14"/>
          <p:cNvSpPr>
            <a:spLocks/>
          </p:cNvSpPr>
          <p:nvPr userDrawn="1"/>
        </p:nvSpPr>
        <p:spPr bwMode="auto">
          <a:xfrm>
            <a:off x="388938" y="5622925"/>
            <a:ext cx="8367712" cy="715963"/>
          </a:xfrm>
          <a:custGeom>
            <a:avLst/>
            <a:gdLst>
              <a:gd name="T0" fmla="*/ 2147483647 w 7029"/>
              <a:gd name="T1" fmla="*/ 2147483647 h 451"/>
              <a:gd name="T2" fmla="*/ 2147483647 w 7029"/>
              <a:gd name="T3" fmla="*/ 2147483647 h 451"/>
              <a:gd name="T4" fmla="*/ 2147483647 w 7029"/>
              <a:gd name="T5" fmla="*/ 2147483647 h 451"/>
              <a:gd name="T6" fmla="*/ 2147483647 w 7029"/>
              <a:gd name="T7" fmla="*/ 2147483647 h 451"/>
              <a:gd name="T8" fmla="*/ 0 w 7029"/>
              <a:gd name="T9" fmla="*/ 2147483647 h 451"/>
              <a:gd name="T10" fmla="*/ 0 w 7029"/>
              <a:gd name="T11" fmla="*/ 2147483647 h 451"/>
              <a:gd name="T12" fmla="*/ 2147483647 w 7029"/>
              <a:gd name="T13" fmla="*/ 2147483647 h 451"/>
              <a:gd name="T14" fmla="*/ 2147483647 w 7029"/>
              <a:gd name="T15" fmla="*/ 2147483647 h 451"/>
              <a:gd name="T16" fmla="*/ 2147483647 w 7029"/>
              <a:gd name="T17" fmla="*/ 2147483647 h 451"/>
              <a:gd name="T18" fmla="*/ 2147483647 w 7029"/>
              <a:gd name="T19" fmla="*/ 2147483647 h 451"/>
              <a:gd name="T20" fmla="*/ 2147483647 w 7029"/>
              <a:gd name="T21" fmla="*/ 2147483647 h 451"/>
              <a:gd name="T22" fmla="*/ 2147483647 w 7029"/>
              <a:gd name="T23" fmla="*/ 2147483647 h 451"/>
              <a:gd name="T24" fmla="*/ 2147483647 w 7029"/>
              <a:gd name="T25" fmla="*/ 2147483647 h 451"/>
              <a:gd name="T26" fmla="*/ 2147483647 w 7029"/>
              <a:gd name="T27" fmla="*/ 2147483647 h 451"/>
              <a:gd name="T28" fmla="*/ 2147483647 w 7029"/>
              <a:gd name="T29" fmla="*/ 2147483647 h 4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029"/>
              <a:gd name="T46" fmla="*/ 0 h 451"/>
              <a:gd name="T47" fmla="*/ 7029 w 7029"/>
              <a:gd name="T48" fmla="*/ 451 h 45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029" h="451">
                <a:moveTo>
                  <a:pt x="7029" y="41"/>
                </a:moveTo>
                <a:cubicBezTo>
                  <a:pt x="7029" y="61"/>
                  <a:pt x="7029" y="379"/>
                  <a:pt x="7029" y="379"/>
                </a:cubicBezTo>
                <a:cubicBezTo>
                  <a:pt x="7028" y="434"/>
                  <a:pt x="6998" y="451"/>
                  <a:pt x="6954" y="448"/>
                </a:cubicBezTo>
                <a:cubicBezTo>
                  <a:pt x="6953" y="448"/>
                  <a:pt x="63" y="449"/>
                  <a:pt x="63" y="448"/>
                </a:cubicBezTo>
                <a:cubicBezTo>
                  <a:pt x="24" y="448"/>
                  <a:pt x="0" y="428"/>
                  <a:pt x="0" y="379"/>
                </a:cubicBezTo>
                <a:cubicBezTo>
                  <a:pt x="0" y="381"/>
                  <a:pt x="0" y="106"/>
                  <a:pt x="0" y="103"/>
                </a:cubicBezTo>
                <a:cubicBezTo>
                  <a:pt x="0" y="39"/>
                  <a:pt x="26" y="29"/>
                  <a:pt x="65" y="29"/>
                </a:cubicBezTo>
                <a:cubicBezTo>
                  <a:pt x="72" y="28"/>
                  <a:pt x="957" y="29"/>
                  <a:pt x="957" y="28"/>
                </a:cubicBezTo>
                <a:cubicBezTo>
                  <a:pt x="1002" y="28"/>
                  <a:pt x="1011" y="55"/>
                  <a:pt x="1010" y="100"/>
                </a:cubicBezTo>
                <a:cubicBezTo>
                  <a:pt x="1010" y="98"/>
                  <a:pt x="1010" y="293"/>
                  <a:pt x="1010" y="295"/>
                </a:cubicBezTo>
                <a:cubicBezTo>
                  <a:pt x="1011" y="337"/>
                  <a:pt x="1028" y="359"/>
                  <a:pt x="1077" y="359"/>
                </a:cubicBezTo>
                <a:cubicBezTo>
                  <a:pt x="1077" y="359"/>
                  <a:pt x="6827" y="357"/>
                  <a:pt x="6825" y="357"/>
                </a:cubicBezTo>
                <a:cubicBezTo>
                  <a:pt x="6870" y="357"/>
                  <a:pt x="6892" y="357"/>
                  <a:pt x="6918" y="286"/>
                </a:cubicBezTo>
                <a:cubicBezTo>
                  <a:pt x="6966" y="155"/>
                  <a:pt x="7000" y="59"/>
                  <a:pt x="7005" y="47"/>
                </a:cubicBezTo>
                <a:cubicBezTo>
                  <a:pt x="7020" y="0"/>
                  <a:pt x="7027" y="21"/>
                  <a:pt x="7029" y="41"/>
                </a:cubicBezTo>
                <a:close/>
              </a:path>
            </a:pathLst>
          </a:custGeom>
          <a:solidFill>
            <a:schemeClr val="bg1"/>
          </a:solidFill>
          <a:ln w="6350">
            <a:solidFill>
              <a:schemeClr val="tx1"/>
            </a:solidFill>
            <a:round/>
            <a:headEnd/>
            <a:tailEnd/>
          </a:ln>
        </p:spPr>
        <p:txBody>
          <a:bodyPr/>
          <a:lstStyle/>
          <a:p>
            <a:pPr>
              <a:defRPr/>
            </a:pPr>
            <a:endParaRPr lang="en-US">
              <a:latin typeface="DendaNew" pitchFamily="2" charset="0"/>
              <a:ea typeface="MS PGothic" pitchFamily="34" charset="-128"/>
            </a:endParaRPr>
          </a:p>
        </p:txBody>
      </p:sp>
      <p:pic>
        <p:nvPicPr>
          <p:cNvPr id="7" name="Picture 2" descr="C:\Documents and Settings\Scott.Fitzgibbon\Desktop\Files\Images\Logo\Canon_WEB_logo.jpg"/>
          <p:cNvPicPr>
            <a:picLocks noChangeAspect="1" noChangeArrowheads="1"/>
          </p:cNvPicPr>
          <p:nvPr userDrawn="1"/>
        </p:nvPicPr>
        <p:blipFill>
          <a:blip r:embed="rId3"/>
          <a:srcRect/>
          <a:stretch>
            <a:fillRect/>
          </a:stretch>
        </p:blipFill>
        <p:spPr bwMode="auto">
          <a:xfrm>
            <a:off x="425450" y="5805488"/>
            <a:ext cx="1103313" cy="334962"/>
          </a:xfrm>
          <a:prstGeom prst="rect">
            <a:avLst/>
          </a:prstGeom>
          <a:noFill/>
          <a:ln w="9525">
            <a:noFill/>
            <a:miter lim="800000"/>
            <a:headEnd/>
            <a:tailEnd/>
          </a:ln>
        </p:spPr>
      </p:pic>
      <p:sp>
        <p:nvSpPr>
          <p:cNvPr id="8" name="Freeform 12"/>
          <p:cNvSpPr>
            <a:spLocks/>
          </p:cNvSpPr>
          <p:nvPr userDrawn="1"/>
        </p:nvSpPr>
        <p:spPr bwMode="auto">
          <a:xfrm>
            <a:off x="338138" y="268288"/>
            <a:ext cx="8380412" cy="736600"/>
          </a:xfrm>
          <a:custGeom>
            <a:avLst/>
            <a:gdLst>
              <a:gd name="T0" fmla="*/ 2147483647 w 7040"/>
              <a:gd name="T1" fmla="*/ 2147483647 h 464"/>
              <a:gd name="T2" fmla="*/ 0 w 7040"/>
              <a:gd name="T3" fmla="*/ 2147483647 h 464"/>
              <a:gd name="T4" fmla="*/ 2147483647 w 7040"/>
              <a:gd name="T5" fmla="*/ 2147483647 h 464"/>
              <a:gd name="T6" fmla="*/ 2147483647 w 7040"/>
              <a:gd name="T7" fmla="*/ 2147483647 h 464"/>
              <a:gd name="T8" fmla="*/ 2147483647 w 7040"/>
              <a:gd name="T9" fmla="*/ 2147483647 h 464"/>
              <a:gd name="T10" fmla="*/ 2147483647 w 7040"/>
              <a:gd name="T11" fmla="*/ 2147483647 h 464"/>
              <a:gd name="T12" fmla="*/ 2147483647 w 7040"/>
              <a:gd name="T13" fmla="*/ 2147483647 h 464"/>
              <a:gd name="T14" fmla="*/ 2147483647 w 7040"/>
              <a:gd name="T15" fmla="*/ 2147483647 h 464"/>
              <a:gd name="T16" fmla="*/ 2147483647 w 7040"/>
              <a:gd name="T17" fmla="*/ 2147483647 h 4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40"/>
              <a:gd name="T28" fmla="*/ 0 h 464"/>
              <a:gd name="T29" fmla="*/ 7040 w 7040"/>
              <a:gd name="T30" fmla="*/ 464 h 4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40" h="464">
                <a:moveTo>
                  <a:pt x="3" y="417"/>
                </a:moveTo>
                <a:cubicBezTo>
                  <a:pt x="1" y="415"/>
                  <a:pt x="1" y="69"/>
                  <a:pt x="0" y="70"/>
                </a:cubicBezTo>
                <a:cubicBezTo>
                  <a:pt x="1" y="15"/>
                  <a:pt x="31" y="0"/>
                  <a:pt x="70" y="4"/>
                </a:cubicBezTo>
                <a:cubicBezTo>
                  <a:pt x="2557" y="0"/>
                  <a:pt x="6992" y="1"/>
                  <a:pt x="6991" y="3"/>
                </a:cubicBezTo>
                <a:cubicBezTo>
                  <a:pt x="7040" y="3"/>
                  <a:pt x="7040" y="93"/>
                  <a:pt x="6994" y="93"/>
                </a:cubicBezTo>
                <a:cubicBezTo>
                  <a:pt x="6992" y="90"/>
                  <a:pt x="207" y="93"/>
                  <a:pt x="205" y="94"/>
                </a:cubicBezTo>
                <a:cubicBezTo>
                  <a:pt x="160" y="94"/>
                  <a:pt x="138" y="103"/>
                  <a:pt x="114" y="154"/>
                </a:cubicBezTo>
                <a:cubicBezTo>
                  <a:pt x="66" y="285"/>
                  <a:pt x="24" y="405"/>
                  <a:pt x="19" y="417"/>
                </a:cubicBezTo>
                <a:cubicBezTo>
                  <a:pt x="4" y="464"/>
                  <a:pt x="3" y="417"/>
                  <a:pt x="3" y="417"/>
                </a:cubicBezTo>
                <a:close/>
              </a:path>
            </a:pathLst>
          </a:custGeom>
          <a:solidFill>
            <a:schemeClr val="tx2"/>
          </a:solidFill>
          <a:ln>
            <a:noFill/>
          </a:ln>
        </p:spPr>
        <p:txBody>
          <a:bodyPr/>
          <a:lstStyle/>
          <a:p>
            <a:pPr>
              <a:defRPr/>
            </a:pPr>
            <a:endParaRPr lang="en-US">
              <a:latin typeface="DendaNew" pitchFamily="2" charset="0"/>
              <a:ea typeface="MS PGothic" pitchFamily="34" charset="-128"/>
            </a:endParaRPr>
          </a:p>
        </p:txBody>
      </p:sp>
      <p:sp>
        <p:nvSpPr>
          <p:cNvPr id="16" name="Title 1"/>
          <p:cNvSpPr>
            <a:spLocks noGrp="1"/>
          </p:cNvSpPr>
          <p:nvPr>
            <p:ph type="ctrTitle"/>
          </p:nvPr>
        </p:nvSpPr>
        <p:spPr>
          <a:xfrm>
            <a:off x="685800" y="2130427"/>
            <a:ext cx="7772400" cy="495816"/>
          </a:xfrm>
        </p:spPr>
        <p:txBody>
          <a:bodyPr/>
          <a:lstStyle>
            <a:lvl1pPr>
              <a:defRPr>
                <a:solidFill>
                  <a:schemeClr val="tx1"/>
                </a:solidFill>
              </a:defRPr>
            </a:lvl1pPr>
          </a:lstStyle>
          <a:p>
            <a:r>
              <a:rPr lang="en-US" smtClean="0"/>
              <a:t>Click to edit Master title style</a:t>
            </a:r>
            <a:endParaRPr lang="en-GB" dirty="0"/>
          </a:p>
        </p:txBody>
      </p:sp>
      <p:sp>
        <p:nvSpPr>
          <p:cNvPr id="17" name="Subtitle 2"/>
          <p:cNvSpPr>
            <a:spLocks noGrp="1"/>
          </p:cNvSpPr>
          <p:nvPr>
            <p:ph type="subTitle" idx="1"/>
          </p:nvPr>
        </p:nvSpPr>
        <p:spPr>
          <a:xfrm>
            <a:off x="685980" y="2631558"/>
            <a:ext cx="6400800" cy="419986"/>
          </a:xfrm>
        </p:spPr>
        <p:txBody>
          <a:bodyPr>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9" name="Date Placeholder 3"/>
          <p:cNvSpPr>
            <a:spLocks noGrp="1"/>
          </p:cNvSpPr>
          <p:nvPr>
            <p:ph type="dt" sz="half" idx="10"/>
          </p:nvPr>
        </p:nvSpPr>
        <p:spPr/>
        <p:txBody>
          <a:bodyPr/>
          <a:lstStyle>
            <a:lvl1pPr>
              <a:defRPr smtClean="0"/>
            </a:lvl1pPr>
          </a:lstStyle>
          <a:p>
            <a:pPr>
              <a:defRPr/>
            </a:pPr>
            <a:fld id="{E1E2215B-42A5-4EAC-950E-B3E951209642}" type="datetimeFigureOut">
              <a:rPr lang="en-GB"/>
              <a:pPr>
                <a:defRPr/>
              </a:pPr>
              <a:t>05/03/2014</a:t>
            </a:fld>
            <a:endParaRPr lang="en-GB"/>
          </a:p>
        </p:txBody>
      </p:sp>
      <p:sp>
        <p:nvSpPr>
          <p:cNvPr id="10" name="Slide Number Placeholder 5"/>
          <p:cNvSpPr>
            <a:spLocks noGrp="1"/>
          </p:cNvSpPr>
          <p:nvPr>
            <p:ph type="sldNum" sz="quarter" idx="11"/>
          </p:nvPr>
        </p:nvSpPr>
        <p:spPr/>
        <p:txBody>
          <a:bodyPr/>
          <a:lstStyle>
            <a:lvl1pPr>
              <a:defRPr smtClean="0"/>
            </a:lvl1pPr>
          </a:lstStyle>
          <a:p>
            <a:pPr>
              <a:defRPr/>
            </a:pPr>
            <a:fld id="{6D7016A3-0361-419C-9428-6C582B5A493D}" type="slidenum">
              <a:rPr lang="en-GB"/>
              <a:pPr>
                <a:defRPr/>
              </a:pPr>
              <a:t>‹#›</a:t>
            </a:fld>
            <a:endParaRPr lang="en-GB"/>
          </a:p>
        </p:txBody>
      </p:sp>
    </p:spTree>
  </p:cSld>
  <p:clrMapOvr>
    <a:masterClrMapping/>
  </p:clrMapOvr>
  <p:transition spd="med">
    <p:fade/>
  </p:transition>
  <p:hf hdr="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ex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243" y="1564108"/>
            <a:ext cx="8229600" cy="3864227"/>
          </a:xfrm>
        </p:spPr>
        <p:txBody>
          <a:bodyPr>
            <a:normAutofit/>
          </a:bodyPr>
          <a:lstStyle>
            <a:lvl1pPr marL="0" indent="0" algn="l" defTabSz="914400" rtl="0" eaLnBrk="1" latinLnBrk="0" hangingPunct="1">
              <a:spcBef>
                <a:spcPct val="20000"/>
              </a:spcBef>
              <a:buFont typeface="Arial" pitchFamily="34" charset="0"/>
              <a:buNone/>
              <a:defRPr lang="en-US" sz="2400" kern="1200" dirty="0" smtClean="0">
                <a:solidFill>
                  <a:schemeClr val="tx1"/>
                </a:solidFill>
                <a:latin typeface="DendaNew" pitchFamily="2" charset="0"/>
                <a:ea typeface="+mn-ea"/>
                <a:cs typeface="+mn-cs"/>
              </a:defRPr>
            </a:lvl1pPr>
            <a:lvl2pPr marL="457200" indent="0" algn="l" defTabSz="914400" rtl="0" eaLnBrk="1" latinLnBrk="0" hangingPunct="1">
              <a:spcBef>
                <a:spcPct val="20000"/>
              </a:spcBef>
              <a:buFont typeface="Arial" pitchFamily="34" charset="0"/>
              <a:buNone/>
              <a:defRPr lang="en-US" sz="2400" kern="1200" dirty="0" smtClean="0">
                <a:solidFill>
                  <a:schemeClr val="tx1"/>
                </a:solidFill>
                <a:latin typeface="DendaNew" pitchFamily="2" charset="0"/>
                <a:ea typeface="+mn-ea"/>
                <a:cs typeface="+mn-cs"/>
              </a:defRPr>
            </a:lvl2pPr>
            <a:lvl3pPr marL="914400" indent="0" algn="l" defTabSz="914400" rtl="0" eaLnBrk="1" latinLnBrk="0" hangingPunct="1">
              <a:spcBef>
                <a:spcPct val="20000"/>
              </a:spcBef>
              <a:buFont typeface="Arial" pitchFamily="34" charset="0"/>
              <a:buNone/>
              <a:defRPr lang="en-US" sz="2400" kern="1200" dirty="0" smtClean="0">
                <a:solidFill>
                  <a:schemeClr val="tx1"/>
                </a:solidFill>
                <a:latin typeface="DendaNew" pitchFamily="2" charset="0"/>
                <a:ea typeface="+mn-ea"/>
                <a:cs typeface="+mn-cs"/>
              </a:defRPr>
            </a:lvl3pPr>
            <a:lvl4pPr marL="1371600" indent="0" algn="l" defTabSz="914400" rtl="0" eaLnBrk="1" latinLnBrk="0" hangingPunct="1">
              <a:spcBef>
                <a:spcPct val="20000"/>
              </a:spcBef>
              <a:buFont typeface="Arial" pitchFamily="34" charset="0"/>
              <a:buNone/>
              <a:defRPr lang="en-US" sz="2400" kern="1200" dirty="0" smtClean="0">
                <a:solidFill>
                  <a:schemeClr val="tx1"/>
                </a:solidFill>
                <a:latin typeface="DendaNew" pitchFamily="2" charset="0"/>
                <a:ea typeface="+mn-ea"/>
                <a:cs typeface="+mn-cs"/>
              </a:defRPr>
            </a:lvl4pPr>
            <a:lvl5pPr marL="1828800" indent="0" algn="l" defTabSz="914400" rtl="0" eaLnBrk="1" latinLnBrk="0" hangingPunct="1">
              <a:spcBef>
                <a:spcPct val="20000"/>
              </a:spcBef>
              <a:buFont typeface="Arial" pitchFamily="34" charset="0"/>
              <a:buNone/>
              <a:defRPr lang="en-GB" sz="2400" kern="1200" dirty="0">
                <a:solidFill>
                  <a:schemeClr val="tx1"/>
                </a:solidFill>
                <a:latin typeface="DendaNew" pitchFamily="2" charset="0"/>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Title 1"/>
          <p:cNvSpPr>
            <a:spLocks noGrp="1"/>
          </p:cNvSpPr>
          <p:nvPr>
            <p:ph type="title"/>
          </p:nvPr>
        </p:nvSpPr>
        <p:spPr>
          <a:xfrm>
            <a:off x="477776" y="272536"/>
            <a:ext cx="8232377" cy="1143000"/>
          </a:xfrm>
        </p:spPr>
        <p:txBody>
          <a:bodyPr/>
          <a:lstStyle>
            <a:lvl1pPr>
              <a:defRPr>
                <a:solidFill>
                  <a:schemeClr val="tx2"/>
                </a:solidFill>
              </a:defRPr>
            </a:lvl1pPr>
          </a:lstStyle>
          <a:p>
            <a:r>
              <a:rPr lang="en-US" smtClean="0"/>
              <a:t>Click to edit Master title style</a:t>
            </a:r>
            <a:endParaRPr lang="en-GB" dirty="0"/>
          </a:p>
        </p:txBody>
      </p:sp>
      <p:sp>
        <p:nvSpPr>
          <p:cNvPr id="4" name="Date Placeholder 3"/>
          <p:cNvSpPr>
            <a:spLocks noGrp="1"/>
          </p:cNvSpPr>
          <p:nvPr>
            <p:ph type="dt" sz="half" idx="10"/>
          </p:nvPr>
        </p:nvSpPr>
        <p:spPr/>
        <p:txBody>
          <a:bodyPr/>
          <a:lstStyle>
            <a:lvl1pPr>
              <a:defRPr smtClean="0"/>
            </a:lvl1pPr>
          </a:lstStyle>
          <a:p>
            <a:pPr>
              <a:defRPr/>
            </a:pPr>
            <a:fld id="{E1E2215B-42A5-4EAC-950E-B3E951209642}" type="datetimeFigureOut">
              <a:rPr lang="en-GB"/>
              <a:pPr>
                <a:defRPr/>
              </a:pPr>
              <a:t>05/03/2014</a:t>
            </a:fld>
            <a:endParaRPr lang="en-GB"/>
          </a:p>
        </p:txBody>
      </p:sp>
      <p:sp>
        <p:nvSpPr>
          <p:cNvPr id="5" name="Slide Number Placeholder 5"/>
          <p:cNvSpPr>
            <a:spLocks noGrp="1"/>
          </p:cNvSpPr>
          <p:nvPr>
            <p:ph type="sldNum" sz="quarter" idx="11"/>
          </p:nvPr>
        </p:nvSpPr>
        <p:spPr/>
        <p:txBody>
          <a:bodyPr/>
          <a:lstStyle>
            <a:lvl1pPr>
              <a:defRPr smtClean="0"/>
            </a:lvl1pPr>
          </a:lstStyle>
          <a:p>
            <a:pPr>
              <a:defRPr/>
            </a:pPr>
            <a:fld id="{4443349B-3D0B-4E02-9F8E-51EE609879D0}" type="slidenum">
              <a:rPr lang="en-GB"/>
              <a:pPr>
                <a:defRPr/>
              </a:pPr>
              <a:t>‹#›</a:t>
            </a:fld>
            <a:endParaRPr lang="en-GB"/>
          </a:p>
        </p:txBody>
      </p:sp>
    </p:spTree>
  </p:cSld>
  <p:clrMapOvr>
    <a:masterClrMapping/>
  </p:clrMapOvr>
  <p:transition spd="med">
    <p:fade/>
  </p:transition>
  <p:timing>
    <p:tnLst>
      <p:par>
        <p:cTn id="1" dur="indefinite" restart="never" nodeType="tmRoot"/>
      </p:par>
    </p:tnLst>
  </p:timing>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ullet Point slide">
    <p:spTree>
      <p:nvGrpSpPr>
        <p:cNvPr id="1" name=""/>
        <p:cNvGrpSpPr/>
        <p:nvPr/>
      </p:nvGrpSpPr>
      <p:grpSpPr>
        <a:xfrm>
          <a:off x="0" y="0"/>
          <a:ext cx="0" cy="0"/>
          <a:chOff x="0" y="0"/>
          <a:chExt cx="0" cy="0"/>
        </a:xfrm>
      </p:grpSpPr>
      <p:sp>
        <p:nvSpPr>
          <p:cNvPr id="2" name="Title 1"/>
          <p:cNvSpPr>
            <a:spLocks noGrp="1"/>
          </p:cNvSpPr>
          <p:nvPr>
            <p:ph type="title"/>
          </p:nvPr>
        </p:nvSpPr>
        <p:spPr>
          <a:xfrm>
            <a:off x="497339" y="272536"/>
            <a:ext cx="8234813" cy="1143000"/>
          </a:xfrm>
        </p:spPr>
        <p:txBody>
          <a:bodyPr/>
          <a:lstStyle>
            <a:lvl1pPr>
              <a:defRPr>
                <a:solidFill>
                  <a:schemeClr val="tx2"/>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494612" y="1564108"/>
            <a:ext cx="8232036" cy="3864227"/>
          </a:xfrm>
        </p:spPr>
        <p:txBody>
          <a:bodyPr>
            <a:normAutofit/>
          </a:bodyPr>
          <a:lstStyle>
            <a:lvl1pPr algn="l" defTabSz="914400" rtl="0" eaLnBrk="1" latinLnBrk="0" hangingPunct="1">
              <a:spcBef>
                <a:spcPct val="20000"/>
              </a:spcBef>
              <a:buFont typeface="Arial" pitchFamily="34" charset="0"/>
              <a:defRPr lang="en-US" sz="2400" kern="1200" dirty="0" smtClean="0">
                <a:solidFill>
                  <a:schemeClr val="tx1"/>
                </a:solidFill>
                <a:latin typeface="DendaNew" pitchFamily="2" charset="0"/>
                <a:ea typeface="+mn-ea"/>
                <a:cs typeface="+mn-cs"/>
              </a:defRPr>
            </a:lvl1pPr>
            <a:lvl2pPr algn="l" defTabSz="914400" rtl="0" eaLnBrk="1" latinLnBrk="0" hangingPunct="1">
              <a:spcBef>
                <a:spcPct val="20000"/>
              </a:spcBef>
              <a:buFont typeface="Arial" pitchFamily="34" charset="0"/>
              <a:defRPr lang="en-US" sz="2400" kern="1200" dirty="0" smtClean="0">
                <a:solidFill>
                  <a:schemeClr val="tx1"/>
                </a:solidFill>
                <a:latin typeface="DendaNew" pitchFamily="2" charset="0"/>
                <a:ea typeface="+mn-ea"/>
                <a:cs typeface="+mn-cs"/>
              </a:defRPr>
            </a:lvl2pPr>
            <a:lvl3pPr algn="l" defTabSz="914400" rtl="0" eaLnBrk="1" latinLnBrk="0" hangingPunct="1">
              <a:spcBef>
                <a:spcPct val="20000"/>
              </a:spcBef>
              <a:buFont typeface="Arial" pitchFamily="34" charset="0"/>
              <a:defRPr lang="en-US" sz="2400" kern="1200" dirty="0" smtClean="0">
                <a:solidFill>
                  <a:schemeClr val="tx1"/>
                </a:solidFill>
                <a:latin typeface="DendaNew" pitchFamily="2" charset="0"/>
                <a:ea typeface="+mn-ea"/>
                <a:cs typeface="+mn-cs"/>
              </a:defRPr>
            </a:lvl3pPr>
            <a:lvl4pPr algn="l" defTabSz="914400" rtl="0" eaLnBrk="1" latinLnBrk="0" hangingPunct="1">
              <a:spcBef>
                <a:spcPct val="20000"/>
              </a:spcBef>
              <a:buFont typeface="Arial" pitchFamily="34" charset="0"/>
              <a:defRPr lang="en-US" sz="2400" kern="1200" dirty="0" smtClean="0">
                <a:solidFill>
                  <a:schemeClr val="tx1"/>
                </a:solidFill>
                <a:latin typeface="DendaNew" pitchFamily="2" charset="0"/>
                <a:ea typeface="+mn-ea"/>
                <a:cs typeface="+mn-cs"/>
              </a:defRPr>
            </a:lvl4pPr>
            <a:lvl5pPr algn="l" defTabSz="914400" rtl="0" eaLnBrk="1" latinLnBrk="0" hangingPunct="1">
              <a:spcBef>
                <a:spcPct val="20000"/>
              </a:spcBef>
              <a:buFont typeface="Arial" pitchFamily="34" charset="0"/>
              <a:defRPr lang="en-GB" sz="2400" kern="1200" dirty="0">
                <a:solidFill>
                  <a:schemeClr val="tx1"/>
                </a:solidFill>
                <a:latin typeface="DendaNew" pitchFamily="2" charset="0"/>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lvl1pPr>
              <a:defRPr smtClean="0"/>
            </a:lvl1pPr>
          </a:lstStyle>
          <a:p>
            <a:pPr>
              <a:defRPr/>
            </a:pPr>
            <a:fld id="{E1E2215B-42A5-4EAC-950E-B3E951209642}" type="datetimeFigureOut">
              <a:rPr lang="en-GB"/>
              <a:pPr>
                <a:defRPr/>
              </a:pPr>
              <a:t>05/03/2014</a:t>
            </a:fld>
            <a:endParaRPr lang="en-GB"/>
          </a:p>
        </p:txBody>
      </p:sp>
      <p:sp>
        <p:nvSpPr>
          <p:cNvPr id="5" name="Slide Number Placeholder 5"/>
          <p:cNvSpPr>
            <a:spLocks noGrp="1"/>
          </p:cNvSpPr>
          <p:nvPr>
            <p:ph type="sldNum" sz="quarter" idx="11"/>
          </p:nvPr>
        </p:nvSpPr>
        <p:spPr/>
        <p:txBody>
          <a:bodyPr/>
          <a:lstStyle>
            <a:lvl1pPr>
              <a:defRPr smtClean="0"/>
            </a:lvl1pPr>
          </a:lstStyle>
          <a:p>
            <a:pPr>
              <a:defRPr/>
            </a:pPr>
            <a:fld id="{56831014-DB30-4EB9-B063-3A22425645FC}" type="slidenum">
              <a:rPr lang="en-GB"/>
              <a:pPr>
                <a:defRPr/>
              </a:pPr>
              <a:t>‹#›</a:t>
            </a:fld>
            <a:endParaRPr lang="en-GB"/>
          </a:p>
        </p:txBody>
      </p:sp>
    </p:spTree>
  </p:cSld>
  <p:clrMapOvr>
    <a:masterClrMapping/>
  </p:clrMapOvr>
  <p:transition spd="med">
    <p:fade/>
  </p:transition>
  <p:timing>
    <p:tnLst>
      <p:par>
        <p:cTn id="1" dur="indefinite" restart="never" nodeType="tmRoot"/>
      </p:par>
    </p:tnLst>
  </p:timing>
  <p:hf hdr="0"/>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lumn bullet slide">
    <p:spTree>
      <p:nvGrpSpPr>
        <p:cNvPr id="1" name=""/>
        <p:cNvGrpSpPr/>
        <p:nvPr/>
      </p:nvGrpSpPr>
      <p:grpSpPr>
        <a:xfrm>
          <a:off x="0" y="0"/>
          <a:ext cx="0" cy="0"/>
          <a:chOff x="0" y="0"/>
          <a:chExt cx="0" cy="0"/>
        </a:xfrm>
      </p:grpSpPr>
      <p:sp>
        <p:nvSpPr>
          <p:cNvPr id="2" name="Title 1"/>
          <p:cNvSpPr>
            <a:spLocks noGrp="1"/>
          </p:cNvSpPr>
          <p:nvPr>
            <p:ph type="title"/>
          </p:nvPr>
        </p:nvSpPr>
        <p:spPr>
          <a:xfrm>
            <a:off x="468047" y="274722"/>
            <a:ext cx="8232377" cy="1143000"/>
          </a:xfrm>
        </p:spPr>
        <p:txBody>
          <a:bodyPr/>
          <a:lstStyle>
            <a:lvl1pPr>
              <a:defRPr>
                <a:solidFill>
                  <a:schemeClr val="tx2"/>
                </a:solidFill>
              </a:defRPr>
            </a:lvl1pPr>
          </a:lstStyle>
          <a:p>
            <a:r>
              <a:rPr lang="en-US" smtClean="0"/>
              <a:t>Click to edit Master title style</a:t>
            </a:r>
            <a:endParaRPr lang="en-GB" dirty="0"/>
          </a:p>
        </p:txBody>
      </p:sp>
      <p:sp>
        <p:nvSpPr>
          <p:cNvPr id="3" name="Content Placeholder 2"/>
          <p:cNvSpPr>
            <a:spLocks noGrp="1"/>
          </p:cNvSpPr>
          <p:nvPr>
            <p:ph sz="half" idx="1"/>
          </p:nvPr>
        </p:nvSpPr>
        <p:spPr>
          <a:xfrm>
            <a:off x="457200" y="1576139"/>
            <a:ext cx="4038600" cy="4525963"/>
          </a:xfrm>
        </p:spPr>
        <p:txBody>
          <a:bodyPr/>
          <a:lstStyle>
            <a:lvl1pPr>
              <a:defRPr sz="2400"/>
            </a:lvl1pPr>
            <a:lvl2pPr algn="l" defTabSz="914400" rtl="0" eaLnBrk="1" latinLnBrk="0" hangingPunct="1">
              <a:spcBef>
                <a:spcPct val="20000"/>
              </a:spcBef>
              <a:buFont typeface="Arial" pitchFamily="34" charset="0"/>
              <a:defRPr lang="en-US" sz="2400" kern="1200" dirty="0" smtClean="0">
                <a:solidFill>
                  <a:schemeClr val="tx1"/>
                </a:solidFill>
                <a:latin typeface="DendaNew" pitchFamily="2" charset="0"/>
                <a:ea typeface="+mn-ea"/>
                <a:cs typeface="+mn-cs"/>
              </a:defRPr>
            </a:lvl2pPr>
            <a:lvl3pPr algn="l" defTabSz="914400" rtl="0" eaLnBrk="1" latinLnBrk="0" hangingPunct="1">
              <a:spcBef>
                <a:spcPct val="20000"/>
              </a:spcBef>
              <a:buFont typeface="Arial" pitchFamily="34" charset="0"/>
              <a:defRPr lang="en-US" sz="2400" kern="1200" dirty="0" smtClean="0">
                <a:solidFill>
                  <a:schemeClr val="tx1"/>
                </a:solidFill>
                <a:latin typeface="DendaNew" pitchFamily="2" charset="0"/>
                <a:ea typeface="+mn-ea"/>
                <a:cs typeface="+mn-cs"/>
              </a:defRPr>
            </a:lvl3pPr>
            <a:lvl4pPr algn="l" defTabSz="914400" rtl="0" eaLnBrk="1" latinLnBrk="0" hangingPunct="1">
              <a:spcBef>
                <a:spcPct val="20000"/>
              </a:spcBef>
              <a:buFont typeface="Arial" pitchFamily="34" charset="0"/>
              <a:defRPr lang="en-US" sz="2400" kern="1200" dirty="0" smtClean="0">
                <a:solidFill>
                  <a:schemeClr val="tx1"/>
                </a:solidFill>
                <a:latin typeface="DendaNew" pitchFamily="2" charset="0"/>
                <a:ea typeface="+mn-ea"/>
                <a:cs typeface="+mn-cs"/>
              </a:defRPr>
            </a:lvl4pPr>
            <a:lvl5pPr algn="l" defTabSz="914400" rtl="0" eaLnBrk="1" latinLnBrk="0" hangingPunct="1">
              <a:spcBef>
                <a:spcPct val="20000"/>
              </a:spcBef>
              <a:buFont typeface="Arial" pitchFamily="34" charset="0"/>
              <a:defRPr lang="en-GB" sz="2400" kern="1200" dirty="0">
                <a:solidFill>
                  <a:schemeClr val="tx1"/>
                </a:solidFill>
                <a:latin typeface="DendaNew" pitchFamily="2" charset="0"/>
                <a:ea typeface="+mn-ea"/>
                <a:cs typeface="+mn-c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576139"/>
            <a:ext cx="4038600" cy="4525963"/>
          </a:xfrm>
        </p:spPr>
        <p:txBody>
          <a:bodyPr/>
          <a:lstStyle>
            <a:lvl1pPr>
              <a:defRPr sz="2400"/>
            </a:lvl1pPr>
            <a:lvl2pPr algn="l" defTabSz="914400" rtl="0" eaLnBrk="1" latinLnBrk="0" hangingPunct="1">
              <a:spcBef>
                <a:spcPct val="20000"/>
              </a:spcBef>
              <a:buFont typeface="Arial" pitchFamily="34" charset="0"/>
              <a:defRPr lang="en-US" sz="2400" kern="1200" dirty="0" smtClean="0">
                <a:solidFill>
                  <a:schemeClr val="tx1"/>
                </a:solidFill>
                <a:latin typeface="DendaNew" pitchFamily="2" charset="0"/>
                <a:ea typeface="+mn-ea"/>
                <a:cs typeface="+mn-cs"/>
              </a:defRPr>
            </a:lvl2pPr>
            <a:lvl3pPr algn="l" defTabSz="914400" rtl="0" eaLnBrk="1" latinLnBrk="0" hangingPunct="1">
              <a:spcBef>
                <a:spcPct val="20000"/>
              </a:spcBef>
              <a:buFont typeface="Arial" pitchFamily="34" charset="0"/>
              <a:defRPr lang="en-US" sz="2400" kern="1200" dirty="0" smtClean="0">
                <a:solidFill>
                  <a:schemeClr val="tx1"/>
                </a:solidFill>
                <a:latin typeface="DendaNew" pitchFamily="2" charset="0"/>
                <a:ea typeface="+mn-ea"/>
                <a:cs typeface="+mn-cs"/>
              </a:defRPr>
            </a:lvl3pPr>
            <a:lvl4pPr algn="l" defTabSz="914400" rtl="0" eaLnBrk="1" latinLnBrk="0" hangingPunct="1">
              <a:spcBef>
                <a:spcPct val="20000"/>
              </a:spcBef>
              <a:buFont typeface="Arial" pitchFamily="34" charset="0"/>
              <a:defRPr lang="en-US" sz="2400" kern="1200" dirty="0" smtClean="0">
                <a:solidFill>
                  <a:schemeClr val="tx1"/>
                </a:solidFill>
                <a:latin typeface="DendaNew" pitchFamily="2" charset="0"/>
                <a:ea typeface="+mn-ea"/>
                <a:cs typeface="+mn-cs"/>
              </a:defRPr>
            </a:lvl4pPr>
            <a:lvl5pPr algn="l" defTabSz="914400" rtl="0" eaLnBrk="1" latinLnBrk="0" hangingPunct="1">
              <a:spcBef>
                <a:spcPct val="20000"/>
              </a:spcBef>
              <a:buFont typeface="Arial" pitchFamily="34" charset="0"/>
              <a:defRPr lang="en-GB" sz="2400" kern="1200" dirty="0">
                <a:solidFill>
                  <a:schemeClr val="tx1"/>
                </a:solidFill>
                <a:latin typeface="DendaNew" pitchFamily="2" charset="0"/>
                <a:ea typeface="+mn-ea"/>
                <a:cs typeface="+mn-c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Date Placeholder 4"/>
          <p:cNvSpPr>
            <a:spLocks noGrp="1"/>
          </p:cNvSpPr>
          <p:nvPr>
            <p:ph type="dt" sz="half" idx="10"/>
          </p:nvPr>
        </p:nvSpPr>
        <p:spPr/>
        <p:txBody>
          <a:bodyPr/>
          <a:lstStyle>
            <a:lvl1pPr>
              <a:defRPr smtClean="0"/>
            </a:lvl1pPr>
          </a:lstStyle>
          <a:p>
            <a:pPr>
              <a:defRPr/>
            </a:pPr>
            <a:fld id="{E1E2215B-42A5-4EAC-950E-B3E951209642}" type="datetimeFigureOut">
              <a:rPr lang="en-GB"/>
              <a:pPr>
                <a:defRPr/>
              </a:pPr>
              <a:t>05/03/2014</a:t>
            </a:fld>
            <a:endParaRPr lang="en-GB"/>
          </a:p>
        </p:txBody>
      </p:sp>
      <p:sp>
        <p:nvSpPr>
          <p:cNvPr id="6" name="Slide Number Placeholder 6"/>
          <p:cNvSpPr>
            <a:spLocks noGrp="1"/>
          </p:cNvSpPr>
          <p:nvPr>
            <p:ph type="sldNum" sz="quarter" idx="11"/>
          </p:nvPr>
        </p:nvSpPr>
        <p:spPr/>
        <p:txBody>
          <a:bodyPr/>
          <a:lstStyle>
            <a:lvl1pPr>
              <a:defRPr smtClean="0"/>
            </a:lvl1pPr>
          </a:lstStyle>
          <a:p>
            <a:pPr>
              <a:defRPr/>
            </a:pPr>
            <a:fld id="{4C8FA671-E458-4AF3-A2B8-CFA115CCB595}" type="slidenum">
              <a:rPr lang="en-GB"/>
              <a:pPr>
                <a:defRPr/>
              </a:pPr>
              <a:t>‹#›</a:t>
            </a:fld>
            <a:endParaRPr lang="en-GB"/>
          </a:p>
        </p:txBody>
      </p:sp>
    </p:spTree>
  </p:cSld>
  <p:clrMapOvr>
    <a:masterClrMapping/>
  </p:clrMapOvr>
  <p:transition spd="med">
    <p:fade/>
  </p:transition>
  <p:timing>
    <p:tnLst>
      <p:par>
        <p:cTn id="1" dur="indefinite" restart="never" nodeType="tmRoot"/>
      </p:par>
    </p:tnLst>
  </p:timing>
  <p:hf hd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picture slide">
    <p:spTree>
      <p:nvGrpSpPr>
        <p:cNvPr id="1" name=""/>
        <p:cNvGrpSpPr/>
        <p:nvPr/>
      </p:nvGrpSpPr>
      <p:grpSpPr>
        <a:xfrm>
          <a:off x="0" y="0"/>
          <a:ext cx="0" cy="0"/>
          <a:chOff x="0" y="0"/>
          <a:chExt cx="0" cy="0"/>
        </a:xfrm>
      </p:grpSpPr>
      <p:sp>
        <p:nvSpPr>
          <p:cNvPr id="2" name="Title 1"/>
          <p:cNvSpPr>
            <a:spLocks noGrp="1"/>
          </p:cNvSpPr>
          <p:nvPr>
            <p:ph type="title"/>
          </p:nvPr>
        </p:nvSpPr>
        <p:spPr>
          <a:xfrm>
            <a:off x="468047" y="274722"/>
            <a:ext cx="8232377" cy="1143000"/>
          </a:xfrm>
        </p:spPr>
        <p:txBody>
          <a:bodyPr/>
          <a:lstStyle>
            <a:lvl1pPr>
              <a:defRPr>
                <a:solidFill>
                  <a:schemeClr val="tx2"/>
                </a:solidFill>
              </a:defRPr>
            </a:lvl1pPr>
          </a:lstStyle>
          <a:p>
            <a:r>
              <a:rPr lang="en-US" smtClean="0"/>
              <a:t>Click to edit Master title style</a:t>
            </a:r>
            <a:endParaRPr lang="en-GB" dirty="0"/>
          </a:p>
        </p:txBody>
      </p:sp>
      <p:sp>
        <p:nvSpPr>
          <p:cNvPr id="9" name="Text Placeholder 8"/>
          <p:cNvSpPr>
            <a:spLocks noGrp="1"/>
          </p:cNvSpPr>
          <p:nvPr>
            <p:ph type="body" sz="quarter" idx="13"/>
          </p:nvPr>
        </p:nvSpPr>
        <p:spPr>
          <a:xfrm>
            <a:off x="468045" y="1563437"/>
            <a:ext cx="5450452" cy="4597400"/>
          </a:xfrm>
        </p:spPr>
        <p:txBody>
          <a:bodyPr>
            <a:normAutofit/>
          </a:bodyPr>
          <a:lstStyle>
            <a:lvl1pPr marL="0" indent="0">
              <a:buFont typeface="Arial" pitchFamily="34" charset="0"/>
              <a:buNone/>
              <a:defRPr sz="2400"/>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Picture Placeholder 10"/>
          <p:cNvSpPr>
            <a:spLocks noGrp="1"/>
          </p:cNvSpPr>
          <p:nvPr>
            <p:ph type="pic" sz="quarter" idx="14"/>
          </p:nvPr>
        </p:nvSpPr>
        <p:spPr>
          <a:xfrm>
            <a:off x="6026818" y="1539625"/>
            <a:ext cx="2687793" cy="4621212"/>
          </a:xfrm>
        </p:spPr>
        <p:txBody>
          <a:bodyPr/>
          <a:lstStyle/>
          <a:p>
            <a:pPr lvl="0"/>
            <a:r>
              <a:rPr lang="en-US" noProof="0" smtClean="0"/>
              <a:t>Click icon to add picture</a:t>
            </a:r>
            <a:endParaRPr lang="en-GB" noProof="0"/>
          </a:p>
        </p:txBody>
      </p:sp>
      <p:sp>
        <p:nvSpPr>
          <p:cNvPr id="5" name="Date Placeholder 4"/>
          <p:cNvSpPr>
            <a:spLocks noGrp="1"/>
          </p:cNvSpPr>
          <p:nvPr>
            <p:ph type="dt" sz="half" idx="15"/>
          </p:nvPr>
        </p:nvSpPr>
        <p:spPr/>
        <p:txBody>
          <a:bodyPr/>
          <a:lstStyle>
            <a:lvl1pPr>
              <a:defRPr smtClean="0"/>
            </a:lvl1pPr>
          </a:lstStyle>
          <a:p>
            <a:pPr>
              <a:defRPr/>
            </a:pPr>
            <a:fld id="{E1E2215B-42A5-4EAC-950E-B3E951209642}" type="datetimeFigureOut">
              <a:rPr lang="en-GB"/>
              <a:pPr>
                <a:defRPr/>
              </a:pPr>
              <a:t>05/03/2014</a:t>
            </a:fld>
            <a:endParaRPr lang="en-GB"/>
          </a:p>
        </p:txBody>
      </p:sp>
      <p:sp>
        <p:nvSpPr>
          <p:cNvPr id="6" name="Slide Number Placeholder 6"/>
          <p:cNvSpPr>
            <a:spLocks noGrp="1"/>
          </p:cNvSpPr>
          <p:nvPr>
            <p:ph type="sldNum" sz="quarter" idx="16"/>
          </p:nvPr>
        </p:nvSpPr>
        <p:spPr/>
        <p:txBody>
          <a:bodyPr/>
          <a:lstStyle>
            <a:lvl1pPr>
              <a:defRPr smtClean="0"/>
            </a:lvl1pPr>
          </a:lstStyle>
          <a:p>
            <a:pPr>
              <a:defRPr/>
            </a:pPr>
            <a:fld id="{E6B47EEA-28BC-4D43-BE9B-738C5AE80576}" type="slidenum">
              <a:rPr lang="en-GB"/>
              <a:pPr>
                <a:defRPr/>
              </a:pPr>
              <a:t>‹#›</a:t>
            </a:fld>
            <a:endParaRPr lang="en-GB"/>
          </a:p>
        </p:txBody>
      </p:sp>
    </p:spTree>
  </p:cSld>
  <p:clrMapOvr>
    <a:masterClrMapping/>
  </p:clrMapOvr>
  <p:transition spd="med">
    <p:fade/>
  </p:transition>
  <p:timing>
    <p:tnLst>
      <p:par>
        <p:cTn id="1" dur="indefinite" restart="never" nodeType="tmRoot"/>
      </p:par>
    </p:tnLst>
  </p:timing>
  <p:hf hd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mart Art slide">
    <p:spTree>
      <p:nvGrpSpPr>
        <p:cNvPr id="1" name=""/>
        <p:cNvGrpSpPr/>
        <p:nvPr/>
      </p:nvGrpSpPr>
      <p:grpSpPr>
        <a:xfrm>
          <a:off x="0" y="0"/>
          <a:ext cx="0" cy="0"/>
          <a:chOff x="0" y="0"/>
          <a:chExt cx="0" cy="0"/>
        </a:xfrm>
      </p:grpSpPr>
      <p:sp>
        <p:nvSpPr>
          <p:cNvPr id="6" name="Title 1"/>
          <p:cNvSpPr>
            <a:spLocks noGrp="1"/>
          </p:cNvSpPr>
          <p:nvPr>
            <p:ph type="title"/>
          </p:nvPr>
        </p:nvSpPr>
        <p:spPr>
          <a:xfrm>
            <a:off x="468047" y="274722"/>
            <a:ext cx="8232377" cy="1143000"/>
          </a:xfrm>
        </p:spPr>
        <p:txBody>
          <a:bodyPr/>
          <a:lstStyle>
            <a:lvl1pPr>
              <a:defRPr>
                <a:solidFill>
                  <a:schemeClr val="tx2"/>
                </a:solidFill>
              </a:defRPr>
            </a:lvl1pPr>
          </a:lstStyle>
          <a:p>
            <a:r>
              <a:rPr lang="en-US" smtClean="0"/>
              <a:t>Click to edit Master title style</a:t>
            </a:r>
            <a:endParaRPr lang="en-GB" dirty="0"/>
          </a:p>
        </p:txBody>
      </p:sp>
      <p:sp>
        <p:nvSpPr>
          <p:cNvPr id="8" name="SmartArt Placeholder 7"/>
          <p:cNvSpPr>
            <a:spLocks noGrp="1"/>
          </p:cNvSpPr>
          <p:nvPr>
            <p:ph type="dgm" sz="quarter" idx="13"/>
          </p:nvPr>
        </p:nvSpPr>
        <p:spPr>
          <a:xfrm>
            <a:off x="508317" y="1539290"/>
            <a:ext cx="8173893" cy="4837112"/>
          </a:xfrm>
        </p:spPr>
        <p:txBody>
          <a:bodyPr>
            <a:normAutofit/>
          </a:bodyPr>
          <a:lstStyle>
            <a:lvl1pPr>
              <a:defRPr sz="2400"/>
            </a:lvl1pPr>
          </a:lstStyle>
          <a:p>
            <a:pPr lvl="0"/>
            <a:r>
              <a:rPr lang="en-US" noProof="0" smtClean="0"/>
              <a:t>Click icon to add SmartArt graphic</a:t>
            </a:r>
            <a:endParaRPr lang="en-GB" noProof="0" dirty="0"/>
          </a:p>
        </p:txBody>
      </p:sp>
      <p:sp>
        <p:nvSpPr>
          <p:cNvPr id="4" name="Date Placeholder 2"/>
          <p:cNvSpPr>
            <a:spLocks noGrp="1"/>
          </p:cNvSpPr>
          <p:nvPr>
            <p:ph type="dt" sz="half" idx="14"/>
          </p:nvPr>
        </p:nvSpPr>
        <p:spPr/>
        <p:txBody>
          <a:bodyPr/>
          <a:lstStyle>
            <a:lvl1pPr>
              <a:defRPr smtClean="0"/>
            </a:lvl1pPr>
          </a:lstStyle>
          <a:p>
            <a:pPr>
              <a:defRPr/>
            </a:pPr>
            <a:fld id="{E1E2215B-42A5-4EAC-950E-B3E951209642}" type="datetimeFigureOut">
              <a:rPr lang="en-GB"/>
              <a:pPr>
                <a:defRPr/>
              </a:pPr>
              <a:t>05/03/2014</a:t>
            </a:fld>
            <a:endParaRPr lang="en-GB"/>
          </a:p>
        </p:txBody>
      </p:sp>
      <p:sp>
        <p:nvSpPr>
          <p:cNvPr id="5" name="Slide Number Placeholder 4"/>
          <p:cNvSpPr>
            <a:spLocks noGrp="1"/>
          </p:cNvSpPr>
          <p:nvPr>
            <p:ph type="sldNum" sz="quarter" idx="15"/>
          </p:nvPr>
        </p:nvSpPr>
        <p:spPr/>
        <p:txBody>
          <a:bodyPr/>
          <a:lstStyle>
            <a:lvl1pPr>
              <a:defRPr smtClean="0"/>
            </a:lvl1pPr>
          </a:lstStyle>
          <a:p>
            <a:pPr>
              <a:defRPr/>
            </a:pPr>
            <a:fld id="{E27515EF-CABE-444E-8440-3B50B63DFE88}" type="slidenum">
              <a:rPr lang="en-GB"/>
              <a:pPr>
                <a:defRPr/>
              </a:pPr>
              <a:t>‹#›</a:t>
            </a:fld>
            <a:endParaRPr lang="en-GB"/>
          </a:p>
        </p:txBody>
      </p:sp>
    </p:spTree>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6"/>
          <p:cNvSpPr>
            <a:spLocks noGrp="1" noChangeArrowheads="1"/>
          </p:cNvSpPr>
          <p:nvPr>
            <p:ph type="dt" sz="half" idx="10"/>
          </p:nvPr>
        </p:nvSpPr>
        <p:spPr>
          <a:ln/>
        </p:spPr>
        <p:txBody>
          <a:bodyPr/>
          <a:lstStyle>
            <a:lvl1pPr>
              <a:defRPr/>
            </a:lvl1pPr>
          </a:lstStyle>
          <a:p>
            <a:pPr>
              <a:defRPr/>
            </a:pPr>
            <a:fld id="{9F1B6D50-F38A-45A5-891B-A4169E3E2836}" type="datetime5">
              <a:rPr lang="en-US"/>
              <a:pPr>
                <a:defRPr/>
              </a:pPr>
              <a:t>5-Mar-14</a:t>
            </a:fld>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a:t>R2</a:t>
            </a:r>
          </a:p>
        </p:txBody>
      </p:sp>
      <p:sp>
        <p:nvSpPr>
          <p:cNvPr id="6" name="Rectangle 8"/>
          <p:cNvSpPr>
            <a:spLocks noGrp="1" noChangeArrowheads="1"/>
          </p:cNvSpPr>
          <p:nvPr>
            <p:ph type="sldNum" sz="quarter" idx="12"/>
          </p:nvPr>
        </p:nvSpPr>
        <p:spPr>
          <a:ln/>
        </p:spPr>
        <p:txBody>
          <a:bodyPr/>
          <a:lstStyle>
            <a:lvl1pPr>
              <a:defRPr/>
            </a:lvl1pPr>
          </a:lstStyle>
          <a:p>
            <a:pPr>
              <a:defRPr/>
            </a:pPr>
            <a:fld id="{1E3BC3CA-3E93-4A74-9D39-7AD597203D66}" type="slidenum">
              <a:rPr lang="en-US"/>
              <a:pPr>
                <a:defRPr/>
              </a:pPr>
              <a:t>‹#›</a:t>
            </a:fld>
            <a:endParaRPr lang="en-US"/>
          </a:p>
        </p:txBody>
      </p:sp>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6" name="Title 1"/>
          <p:cNvSpPr>
            <a:spLocks noGrp="1"/>
          </p:cNvSpPr>
          <p:nvPr>
            <p:ph type="title"/>
          </p:nvPr>
        </p:nvSpPr>
        <p:spPr>
          <a:xfrm>
            <a:off x="468047" y="274722"/>
            <a:ext cx="8232377" cy="1143000"/>
          </a:xfrm>
        </p:spPr>
        <p:txBody>
          <a:bodyPr/>
          <a:lstStyle>
            <a:lvl1pPr>
              <a:defRPr>
                <a:solidFill>
                  <a:schemeClr val="tx2"/>
                </a:solidFill>
              </a:defRPr>
            </a:lvl1pPr>
          </a:lstStyle>
          <a:p>
            <a:r>
              <a:rPr lang="en-US" smtClean="0"/>
              <a:t>Click to edit Master title style</a:t>
            </a:r>
            <a:endParaRPr lang="en-GB" dirty="0"/>
          </a:p>
        </p:txBody>
      </p:sp>
      <p:sp>
        <p:nvSpPr>
          <p:cNvPr id="7" name="Table Placeholder 6"/>
          <p:cNvSpPr>
            <a:spLocks noGrp="1"/>
          </p:cNvSpPr>
          <p:nvPr>
            <p:ph type="tbl" sz="quarter" idx="13"/>
          </p:nvPr>
        </p:nvSpPr>
        <p:spPr>
          <a:xfrm>
            <a:off x="505093" y="1516063"/>
            <a:ext cx="8102474" cy="4572000"/>
          </a:xfrm>
        </p:spPr>
        <p:txBody>
          <a:bodyPr>
            <a:normAutofit/>
          </a:bodyPr>
          <a:lstStyle>
            <a:lvl1pPr>
              <a:defRPr sz="2400"/>
            </a:lvl1pPr>
          </a:lstStyle>
          <a:p>
            <a:pPr lvl="0"/>
            <a:r>
              <a:rPr lang="en-US" noProof="0" smtClean="0"/>
              <a:t>Click icon to add table</a:t>
            </a:r>
            <a:endParaRPr lang="en-GB" noProof="0" dirty="0"/>
          </a:p>
        </p:txBody>
      </p:sp>
      <p:sp>
        <p:nvSpPr>
          <p:cNvPr id="4" name="Date Placeholder 2"/>
          <p:cNvSpPr>
            <a:spLocks noGrp="1"/>
          </p:cNvSpPr>
          <p:nvPr>
            <p:ph type="dt" sz="half" idx="14"/>
          </p:nvPr>
        </p:nvSpPr>
        <p:spPr/>
        <p:txBody>
          <a:bodyPr/>
          <a:lstStyle>
            <a:lvl1pPr>
              <a:defRPr smtClean="0"/>
            </a:lvl1pPr>
          </a:lstStyle>
          <a:p>
            <a:pPr>
              <a:defRPr/>
            </a:pPr>
            <a:fld id="{E1E2215B-42A5-4EAC-950E-B3E951209642}" type="datetimeFigureOut">
              <a:rPr lang="en-GB"/>
              <a:pPr>
                <a:defRPr/>
              </a:pPr>
              <a:t>05/03/2014</a:t>
            </a:fld>
            <a:endParaRPr lang="en-GB"/>
          </a:p>
        </p:txBody>
      </p:sp>
      <p:sp>
        <p:nvSpPr>
          <p:cNvPr id="5" name="Slide Number Placeholder 4"/>
          <p:cNvSpPr>
            <a:spLocks noGrp="1"/>
          </p:cNvSpPr>
          <p:nvPr>
            <p:ph type="sldNum" sz="quarter" idx="15"/>
          </p:nvPr>
        </p:nvSpPr>
        <p:spPr/>
        <p:txBody>
          <a:bodyPr/>
          <a:lstStyle>
            <a:lvl1pPr>
              <a:defRPr smtClean="0"/>
            </a:lvl1pPr>
          </a:lstStyle>
          <a:p>
            <a:pPr>
              <a:defRPr/>
            </a:pPr>
            <a:fld id="{50455EE3-F98C-4404-A9DD-9FF4CB7BC187}" type="slidenum">
              <a:rPr lang="en-GB"/>
              <a:pPr>
                <a:defRPr/>
              </a:pPr>
              <a:t>‹#›</a:t>
            </a:fld>
            <a:endParaRPr lang="en-GB"/>
          </a:p>
        </p:txBody>
      </p:sp>
    </p:spTree>
  </p:cSld>
  <p:clrMapOvr>
    <a:masterClrMapping/>
  </p:clrMapOvr>
  <p:transition spd="med">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6" name="Title 1"/>
          <p:cNvSpPr>
            <a:spLocks noGrp="1"/>
          </p:cNvSpPr>
          <p:nvPr>
            <p:ph type="title"/>
          </p:nvPr>
        </p:nvSpPr>
        <p:spPr>
          <a:xfrm>
            <a:off x="468047" y="274722"/>
            <a:ext cx="8232377" cy="1143000"/>
          </a:xfrm>
        </p:spPr>
        <p:txBody>
          <a:bodyPr/>
          <a:lstStyle>
            <a:lvl1pPr>
              <a:defRPr>
                <a:solidFill>
                  <a:schemeClr val="tx2"/>
                </a:solidFill>
              </a:defRPr>
            </a:lvl1pPr>
          </a:lstStyle>
          <a:p>
            <a:r>
              <a:rPr lang="en-US" smtClean="0"/>
              <a:t>Click to edit Master title style</a:t>
            </a:r>
            <a:endParaRPr lang="en-GB" dirty="0"/>
          </a:p>
        </p:txBody>
      </p:sp>
      <p:sp>
        <p:nvSpPr>
          <p:cNvPr id="8" name="Chart Placeholder 7"/>
          <p:cNvSpPr>
            <a:spLocks noGrp="1"/>
          </p:cNvSpPr>
          <p:nvPr>
            <p:ph type="chart" sz="quarter" idx="13"/>
          </p:nvPr>
        </p:nvSpPr>
        <p:spPr>
          <a:xfrm>
            <a:off x="558260" y="1516063"/>
            <a:ext cx="8120329" cy="4595812"/>
          </a:xfrm>
        </p:spPr>
        <p:txBody>
          <a:bodyPr>
            <a:normAutofit/>
          </a:bodyPr>
          <a:lstStyle>
            <a:lvl1pPr>
              <a:defRPr sz="2400"/>
            </a:lvl1pPr>
          </a:lstStyle>
          <a:p>
            <a:pPr lvl="0"/>
            <a:r>
              <a:rPr lang="en-US" noProof="0" smtClean="0"/>
              <a:t>Click icon to add chart</a:t>
            </a:r>
            <a:endParaRPr lang="en-GB" noProof="0"/>
          </a:p>
        </p:txBody>
      </p:sp>
      <p:sp>
        <p:nvSpPr>
          <p:cNvPr id="4" name="Date Placeholder 2"/>
          <p:cNvSpPr>
            <a:spLocks noGrp="1"/>
          </p:cNvSpPr>
          <p:nvPr>
            <p:ph type="dt" sz="half" idx="14"/>
          </p:nvPr>
        </p:nvSpPr>
        <p:spPr/>
        <p:txBody>
          <a:bodyPr/>
          <a:lstStyle>
            <a:lvl1pPr>
              <a:defRPr smtClean="0"/>
            </a:lvl1pPr>
          </a:lstStyle>
          <a:p>
            <a:pPr>
              <a:defRPr/>
            </a:pPr>
            <a:fld id="{E1E2215B-42A5-4EAC-950E-B3E951209642}" type="datetimeFigureOut">
              <a:rPr lang="en-GB"/>
              <a:pPr>
                <a:defRPr/>
              </a:pPr>
              <a:t>05/03/2014</a:t>
            </a:fld>
            <a:endParaRPr lang="en-GB"/>
          </a:p>
        </p:txBody>
      </p:sp>
      <p:sp>
        <p:nvSpPr>
          <p:cNvPr id="5" name="Slide Number Placeholder 4"/>
          <p:cNvSpPr>
            <a:spLocks noGrp="1"/>
          </p:cNvSpPr>
          <p:nvPr>
            <p:ph type="sldNum" sz="quarter" idx="15"/>
          </p:nvPr>
        </p:nvSpPr>
        <p:spPr/>
        <p:txBody>
          <a:bodyPr/>
          <a:lstStyle>
            <a:lvl1pPr>
              <a:defRPr smtClean="0"/>
            </a:lvl1pPr>
          </a:lstStyle>
          <a:p>
            <a:pPr>
              <a:defRPr/>
            </a:pPr>
            <a:fld id="{477C8814-F161-47D4-A7BC-8B9FD0AA0E67}" type="slidenum">
              <a:rPr lang="en-GB"/>
              <a:pPr>
                <a:defRPr/>
              </a:pPr>
              <a:t>‹#›</a:t>
            </a:fld>
            <a:endParaRPr lang="en-GB"/>
          </a:p>
        </p:txBody>
      </p:sp>
    </p:spTree>
  </p:cSld>
  <p:clrMapOvr>
    <a:masterClrMapping/>
  </p:clrMapOvr>
  <p:transition spd="med">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6" name="Title 1"/>
          <p:cNvSpPr>
            <a:spLocks noGrp="1"/>
          </p:cNvSpPr>
          <p:nvPr>
            <p:ph type="title"/>
          </p:nvPr>
        </p:nvSpPr>
        <p:spPr>
          <a:xfrm>
            <a:off x="468047" y="274722"/>
            <a:ext cx="8232377" cy="1143000"/>
          </a:xfrm>
        </p:spPr>
        <p:txBody>
          <a:bodyPr/>
          <a:lstStyle>
            <a:lvl1pPr>
              <a:defRPr>
                <a:solidFill>
                  <a:schemeClr val="tx2"/>
                </a:solidFill>
              </a:defRPr>
            </a:lvl1pPr>
          </a:lstStyle>
          <a:p>
            <a:r>
              <a:rPr lang="en-US" smtClean="0"/>
              <a:t>Click to edit Master title style</a:t>
            </a:r>
            <a:endParaRPr lang="en-GB" dirty="0"/>
          </a:p>
        </p:txBody>
      </p:sp>
      <p:sp>
        <p:nvSpPr>
          <p:cNvPr id="8" name="Media Placeholder 7"/>
          <p:cNvSpPr>
            <a:spLocks noGrp="1"/>
          </p:cNvSpPr>
          <p:nvPr>
            <p:ph type="media" sz="quarter" idx="13"/>
          </p:nvPr>
        </p:nvSpPr>
        <p:spPr>
          <a:xfrm>
            <a:off x="558260" y="1516066"/>
            <a:ext cx="8120329" cy="4668837"/>
          </a:xfrm>
        </p:spPr>
        <p:txBody>
          <a:bodyPr>
            <a:normAutofit/>
          </a:bodyPr>
          <a:lstStyle>
            <a:lvl1pPr>
              <a:defRPr sz="2400"/>
            </a:lvl1pPr>
          </a:lstStyle>
          <a:p>
            <a:pPr lvl="0"/>
            <a:r>
              <a:rPr lang="en-US" noProof="0" smtClean="0"/>
              <a:t>Click icon to add media</a:t>
            </a:r>
            <a:endParaRPr lang="en-GB" noProof="0"/>
          </a:p>
        </p:txBody>
      </p:sp>
      <p:sp>
        <p:nvSpPr>
          <p:cNvPr id="4" name="Date Placeholder 2"/>
          <p:cNvSpPr>
            <a:spLocks noGrp="1"/>
          </p:cNvSpPr>
          <p:nvPr>
            <p:ph type="dt" sz="half" idx="14"/>
          </p:nvPr>
        </p:nvSpPr>
        <p:spPr/>
        <p:txBody>
          <a:bodyPr/>
          <a:lstStyle>
            <a:lvl1pPr>
              <a:defRPr smtClean="0"/>
            </a:lvl1pPr>
          </a:lstStyle>
          <a:p>
            <a:pPr>
              <a:defRPr/>
            </a:pPr>
            <a:fld id="{E1E2215B-42A5-4EAC-950E-B3E951209642}" type="datetimeFigureOut">
              <a:rPr lang="en-GB"/>
              <a:pPr>
                <a:defRPr/>
              </a:pPr>
              <a:t>05/03/2014</a:t>
            </a:fld>
            <a:endParaRPr lang="en-GB"/>
          </a:p>
        </p:txBody>
      </p:sp>
      <p:sp>
        <p:nvSpPr>
          <p:cNvPr id="5" name="Slide Number Placeholder 4"/>
          <p:cNvSpPr>
            <a:spLocks noGrp="1"/>
          </p:cNvSpPr>
          <p:nvPr>
            <p:ph type="sldNum" sz="quarter" idx="15"/>
          </p:nvPr>
        </p:nvSpPr>
        <p:spPr/>
        <p:txBody>
          <a:bodyPr/>
          <a:lstStyle>
            <a:lvl1pPr>
              <a:defRPr smtClean="0"/>
            </a:lvl1pPr>
          </a:lstStyle>
          <a:p>
            <a:pPr>
              <a:defRPr/>
            </a:pPr>
            <a:fld id="{EB0F6083-60B2-4E95-87A9-949723DCEB8E}" type="slidenum">
              <a:rPr lang="en-GB"/>
              <a:pPr>
                <a:defRPr/>
              </a:pPr>
              <a:t>‹#›</a:t>
            </a:fld>
            <a:endParaRPr lang="en-GB"/>
          </a:p>
        </p:txBody>
      </p:sp>
    </p:spTree>
  </p:cSld>
  <p:clrMapOvr>
    <a:masterClrMapping/>
  </p:clrMapOvr>
  <p:transition spd="med">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_1">
    <p:spTree>
      <p:nvGrpSpPr>
        <p:cNvPr id="1" name=""/>
        <p:cNvGrpSpPr/>
        <p:nvPr/>
      </p:nvGrpSpPr>
      <p:grpSpPr>
        <a:xfrm>
          <a:off x="0" y="0"/>
          <a:ext cx="0" cy="0"/>
          <a:chOff x="0" y="0"/>
          <a:chExt cx="0" cy="0"/>
        </a:xfrm>
      </p:grpSpPr>
      <p:pic>
        <p:nvPicPr>
          <p:cNvPr id="4" name="Picture 2" descr="F:\_I8A1909.jpg"/>
          <p:cNvPicPr>
            <a:picLocks noChangeAspect="1" noChangeArrowheads="1"/>
          </p:cNvPicPr>
          <p:nvPr userDrawn="1"/>
        </p:nvPicPr>
        <p:blipFill>
          <a:blip r:embed="rId2"/>
          <a:srcRect/>
          <a:stretch>
            <a:fillRect/>
          </a:stretch>
        </p:blipFill>
        <p:spPr bwMode="auto">
          <a:xfrm>
            <a:off x="-58738" y="-95250"/>
            <a:ext cx="9239251" cy="6981825"/>
          </a:xfrm>
          <a:prstGeom prst="rect">
            <a:avLst/>
          </a:prstGeom>
          <a:noFill/>
          <a:ln w="9525">
            <a:noFill/>
            <a:miter lim="800000"/>
            <a:headEnd/>
            <a:tailEnd/>
          </a:ln>
        </p:spPr>
      </p:pic>
      <p:pic>
        <p:nvPicPr>
          <p:cNvPr id="5" name="Picture 2" descr="C:\Documents and Settings\Scott.Fitzgibbon\Desktop\Files\Images\Logo\Canon_WEB_logo.jpg"/>
          <p:cNvPicPr>
            <a:picLocks noChangeAspect="1" noChangeArrowheads="1"/>
          </p:cNvPicPr>
          <p:nvPr userDrawn="1"/>
        </p:nvPicPr>
        <p:blipFill>
          <a:blip r:embed="rId3"/>
          <a:srcRect/>
          <a:stretch>
            <a:fillRect/>
          </a:stretch>
        </p:blipFill>
        <p:spPr bwMode="auto">
          <a:xfrm>
            <a:off x="501650" y="5791200"/>
            <a:ext cx="969963" cy="431800"/>
          </a:xfrm>
          <a:prstGeom prst="rect">
            <a:avLst/>
          </a:prstGeom>
          <a:noFill/>
          <a:ln w="9525">
            <a:noFill/>
            <a:miter lim="800000"/>
            <a:headEnd/>
            <a:tailEnd/>
          </a:ln>
        </p:spPr>
      </p:pic>
      <p:sp>
        <p:nvSpPr>
          <p:cNvPr id="6" name="Freeform 14"/>
          <p:cNvSpPr>
            <a:spLocks/>
          </p:cNvSpPr>
          <p:nvPr userDrawn="1"/>
        </p:nvSpPr>
        <p:spPr bwMode="auto">
          <a:xfrm>
            <a:off x="388938" y="5622925"/>
            <a:ext cx="8367712" cy="715963"/>
          </a:xfrm>
          <a:custGeom>
            <a:avLst/>
            <a:gdLst>
              <a:gd name="T0" fmla="*/ 2147483647 w 7029"/>
              <a:gd name="T1" fmla="*/ 2147483647 h 451"/>
              <a:gd name="T2" fmla="*/ 2147483647 w 7029"/>
              <a:gd name="T3" fmla="*/ 2147483647 h 451"/>
              <a:gd name="T4" fmla="*/ 2147483647 w 7029"/>
              <a:gd name="T5" fmla="*/ 2147483647 h 451"/>
              <a:gd name="T6" fmla="*/ 2147483647 w 7029"/>
              <a:gd name="T7" fmla="*/ 2147483647 h 451"/>
              <a:gd name="T8" fmla="*/ 0 w 7029"/>
              <a:gd name="T9" fmla="*/ 2147483647 h 451"/>
              <a:gd name="T10" fmla="*/ 0 w 7029"/>
              <a:gd name="T11" fmla="*/ 2147483647 h 451"/>
              <a:gd name="T12" fmla="*/ 2147483647 w 7029"/>
              <a:gd name="T13" fmla="*/ 2147483647 h 451"/>
              <a:gd name="T14" fmla="*/ 2147483647 w 7029"/>
              <a:gd name="T15" fmla="*/ 2147483647 h 451"/>
              <a:gd name="T16" fmla="*/ 2147483647 w 7029"/>
              <a:gd name="T17" fmla="*/ 2147483647 h 451"/>
              <a:gd name="T18" fmla="*/ 2147483647 w 7029"/>
              <a:gd name="T19" fmla="*/ 2147483647 h 451"/>
              <a:gd name="T20" fmla="*/ 2147483647 w 7029"/>
              <a:gd name="T21" fmla="*/ 2147483647 h 451"/>
              <a:gd name="T22" fmla="*/ 2147483647 w 7029"/>
              <a:gd name="T23" fmla="*/ 2147483647 h 451"/>
              <a:gd name="T24" fmla="*/ 2147483647 w 7029"/>
              <a:gd name="T25" fmla="*/ 2147483647 h 451"/>
              <a:gd name="T26" fmla="*/ 2147483647 w 7029"/>
              <a:gd name="T27" fmla="*/ 2147483647 h 451"/>
              <a:gd name="T28" fmla="*/ 2147483647 w 7029"/>
              <a:gd name="T29" fmla="*/ 2147483647 h 4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029"/>
              <a:gd name="T46" fmla="*/ 0 h 451"/>
              <a:gd name="T47" fmla="*/ 7029 w 7029"/>
              <a:gd name="T48" fmla="*/ 451 h 45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029" h="451">
                <a:moveTo>
                  <a:pt x="7029" y="41"/>
                </a:moveTo>
                <a:cubicBezTo>
                  <a:pt x="7029" y="61"/>
                  <a:pt x="7029" y="379"/>
                  <a:pt x="7029" y="379"/>
                </a:cubicBezTo>
                <a:cubicBezTo>
                  <a:pt x="7028" y="434"/>
                  <a:pt x="6998" y="451"/>
                  <a:pt x="6954" y="448"/>
                </a:cubicBezTo>
                <a:cubicBezTo>
                  <a:pt x="6953" y="448"/>
                  <a:pt x="63" y="449"/>
                  <a:pt x="63" y="448"/>
                </a:cubicBezTo>
                <a:cubicBezTo>
                  <a:pt x="24" y="448"/>
                  <a:pt x="0" y="428"/>
                  <a:pt x="0" y="379"/>
                </a:cubicBezTo>
                <a:cubicBezTo>
                  <a:pt x="0" y="381"/>
                  <a:pt x="0" y="106"/>
                  <a:pt x="0" y="103"/>
                </a:cubicBezTo>
                <a:cubicBezTo>
                  <a:pt x="0" y="39"/>
                  <a:pt x="26" y="29"/>
                  <a:pt x="65" y="29"/>
                </a:cubicBezTo>
                <a:cubicBezTo>
                  <a:pt x="72" y="28"/>
                  <a:pt x="957" y="29"/>
                  <a:pt x="957" y="28"/>
                </a:cubicBezTo>
                <a:cubicBezTo>
                  <a:pt x="1002" y="28"/>
                  <a:pt x="1011" y="55"/>
                  <a:pt x="1010" y="100"/>
                </a:cubicBezTo>
                <a:cubicBezTo>
                  <a:pt x="1010" y="98"/>
                  <a:pt x="1010" y="293"/>
                  <a:pt x="1010" y="295"/>
                </a:cubicBezTo>
                <a:cubicBezTo>
                  <a:pt x="1011" y="337"/>
                  <a:pt x="1028" y="359"/>
                  <a:pt x="1077" y="359"/>
                </a:cubicBezTo>
                <a:cubicBezTo>
                  <a:pt x="1077" y="359"/>
                  <a:pt x="6827" y="357"/>
                  <a:pt x="6825" y="357"/>
                </a:cubicBezTo>
                <a:cubicBezTo>
                  <a:pt x="6870" y="357"/>
                  <a:pt x="6892" y="357"/>
                  <a:pt x="6918" y="286"/>
                </a:cubicBezTo>
                <a:cubicBezTo>
                  <a:pt x="6966" y="155"/>
                  <a:pt x="7000" y="59"/>
                  <a:pt x="7005" y="47"/>
                </a:cubicBezTo>
                <a:cubicBezTo>
                  <a:pt x="7020" y="0"/>
                  <a:pt x="7027" y="21"/>
                  <a:pt x="7029" y="41"/>
                </a:cubicBezTo>
                <a:close/>
              </a:path>
            </a:pathLst>
          </a:custGeom>
          <a:solidFill>
            <a:schemeClr val="bg1"/>
          </a:solidFill>
          <a:ln w="6350">
            <a:noFill/>
            <a:round/>
            <a:headEnd/>
            <a:tailEnd/>
          </a:ln>
        </p:spPr>
        <p:txBody>
          <a:bodyPr/>
          <a:lstStyle/>
          <a:p>
            <a:pPr>
              <a:defRPr/>
            </a:pPr>
            <a:endParaRPr lang="en-US">
              <a:latin typeface="DendaNew" pitchFamily="2" charset="0"/>
              <a:ea typeface="MS PGothic" pitchFamily="34" charset="-128"/>
            </a:endParaRPr>
          </a:p>
        </p:txBody>
      </p:sp>
      <p:pic>
        <p:nvPicPr>
          <p:cNvPr id="7" name="Picture 2" descr="C:\Documents and Settings\Scott.Fitzgibbon\Desktop\Files\Images\Logo\Canon_WEB_logo.jpg"/>
          <p:cNvPicPr>
            <a:picLocks noChangeAspect="1" noChangeArrowheads="1"/>
          </p:cNvPicPr>
          <p:nvPr userDrawn="1"/>
        </p:nvPicPr>
        <p:blipFill>
          <a:blip r:embed="rId4"/>
          <a:srcRect/>
          <a:stretch>
            <a:fillRect/>
          </a:stretch>
        </p:blipFill>
        <p:spPr bwMode="auto">
          <a:xfrm>
            <a:off x="425450" y="5805488"/>
            <a:ext cx="1103313" cy="334962"/>
          </a:xfrm>
          <a:prstGeom prst="rect">
            <a:avLst/>
          </a:prstGeom>
          <a:noFill/>
          <a:ln w="9525">
            <a:noFill/>
            <a:miter lim="800000"/>
            <a:headEnd/>
            <a:tailEnd/>
          </a:ln>
        </p:spPr>
      </p:pic>
      <p:sp>
        <p:nvSpPr>
          <p:cNvPr id="8" name="Freeform 12"/>
          <p:cNvSpPr>
            <a:spLocks/>
          </p:cNvSpPr>
          <p:nvPr userDrawn="1"/>
        </p:nvSpPr>
        <p:spPr bwMode="auto">
          <a:xfrm>
            <a:off x="338138" y="268288"/>
            <a:ext cx="8380412" cy="736600"/>
          </a:xfrm>
          <a:custGeom>
            <a:avLst/>
            <a:gdLst>
              <a:gd name="T0" fmla="*/ 2147483647 w 7040"/>
              <a:gd name="T1" fmla="*/ 2147483647 h 464"/>
              <a:gd name="T2" fmla="*/ 0 w 7040"/>
              <a:gd name="T3" fmla="*/ 2147483647 h 464"/>
              <a:gd name="T4" fmla="*/ 2147483647 w 7040"/>
              <a:gd name="T5" fmla="*/ 2147483647 h 464"/>
              <a:gd name="T6" fmla="*/ 2147483647 w 7040"/>
              <a:gd name="T7" fmla="*/ 2147483647 h 464"/>
              <a:gd name="T8" fmla="*/ 2147483647 w 7040"/>
              <a:gd name="T9" fmla="*/ 2147483647 h 464"/>
              <a:gd name="T10" fmla="*/ 2147483647 w 7040"/>
              <a:gd name="T11" fmla="*/ 2147483647 h 464"/>
              <a:gd name="T12" fmla="*/ 2147483647 w 7040"/>
              <a:gd name="T13" fmla="*/ 2147483647 h 464"/>
              <a:gd name="T14" fmla="*/ 2147483647 w 7040"/>
              <a:gd name="T15" fmla="*/ 2147483647 h 464"/>
              <a:gd name="T16" fmla="*/ 2147483647 w 7040"/>
              <a:gd name="T17" fmla="*/ 2147483647 h 4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40"/>
              <a:gd name="T28" fmla="*/ 0 h 464"/>
              <a:gd name="T29" fmla="*/ 7040 w 7040"/>
              <a:gd name="T30" fmla="*/ 464 h 4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40" h="464">
                <a:moveTo>
                  <a:pt x="3" y="417"/>
                </a:moveTo>
                <a:cubicBezTo>
                  <a:pt x="1" y="415"/>
                  <a:pt x="1" y="69"/>
                  <a:pt x="0" y="70"/>
                </a:cubicBezTo>
                <a:cubicBezTo>
                  <a:pt x="1" y="15"/>
                  <a:pt x="31" y="0"/>
                  <a:pt x="70" y="4"/>
                </a:cubicBezTo>
                <a:cubicBezTo>
                  <a:pt x="2557" y="0"/>
                  <a:pt x="6992" y="1"/>
                  <a:pt x="6991" y="3"/>
                </a:cubicBezTo>
                <a:cubicBezTo>
                  <a:pt x="7040" y="3"/>
                  <a:pt x="7040" y="93"/>
                  <a:pt x="6994" y="93"/>
                </a:cubicBezTo>
                <a:cubicBezTo>
                  <a:pt x="6992" y="90"/>
                  <a:pt x="207" y="93"/>
                  <a:pt x="205" y="94"/>
                </a:cubicBezTo>
                <a:cubicBezTo>
                  <a:pt x="160" y="94"/>
                  <a:pt x="138" y="103"/>
                  <a:pt x="114" y="154"/>
                </a:cubicBezTo>
                <a:cubicBezTo>
                  <a:pt x="66" y="285"/>
                  <a:pt x="24" y="405"/>
                  <a:pt x="19" y="417"/>
                </a:cubicBezTo>
                <a:cubicBezTo>
                  <a:pt x="4" y="464"/>
                  <a:pt x="3" y="417"/>
                  <a:pt x="3" y="417"/>
                </a:cubicBezTo>
                <a:close/>
              </a:path>
            </a:pathLst>
          </a:custGeom>
          <a:solidFill>
            <a:schemeClr val="tx2"/>
          </a:solidFill>
          <a:ln>
            <a:noFill/>
          </a:ln>
        </p:spPr>
        <p:txBody>
          <a:bodyPr/>
          <a:lstStyle/>
          <a:p>
            <a:pPr>
              <a:defRPr/>
            </a:pPr>
            <a:endParaRPr lang="en-US">
              <a:latin typeface="DendaNew" pitchFamily="2" charset="0"/>
              <a:ea typeface="MS PGothic" pitchFamily="34" charset="-128"/>
            </a:endParaRPr>
          </a:p>
        </p:txBody>
      </p:sp>
      <p:sp>
        <p:nvSpPr>
          <p:cNvPr id="15" name="Title 1"/>
          <p:cNvSpPr>
            <a:spLocks noGrp="1"/>
          </p:cNvSpPr>
          <p:nvPr>
            <p:ph type="ctrTitle"/>
          </p:nvPr>
        </p:nvSpPr>
        <p:spPr>
          <a:xfrm>
            <a:off x="424701" y="4737624"/>
            <a:ext cx="7772400" cy="495816"/>
          </a:xfrm>
        </p:spPr>
        <p:txBody>
          <a:bodyPr/>
          <a:lstStyle>
            <a:lvl1pPr>
              <a:defRPr>
                <a:solidFill>
                  <a:schemeClr val="tx1"/>
                </a:solidFill>
              </a:defRPr>
            </a:lvl1pPr>
          </a:lstStyle>
          <a:p>
            <a:r>
              <a:rPr lang="en-US" smtClean="0"/>
              <a:t>Click to edit Master title style</a:t>
            </a:r>
            <a:endParaRPr lang="en-GB" dirty="0"/>
          </a:p>
        </p:txBody>
      </p:sp>
      <p:sp>
        <p:nvSpPr>
          <p:cNvPr id="16" name="Subtitle 2"/>
          <p:cNvSpPr>
            <a:spLocks noGrp="1"/>
          </p:cNvSpPr>
          <p:nvPr>
            <p:ph type="subTitle" idx="1"/>
          </p:nvPr>
        </p:nvSpPr>
        <p:spPr>
          <a:xfrm>
            <a:off x="424881" y="5238755"/>
            <a:ext cx="6400800" cy="419986"/>
          </a:xfrm>
        </p:spPr>
        <p:txBody>
          <a:bodyPr>
            <a:normAutofit/>
          </a:bodyPr>
          <a:lstStyle>
            <a:lvl1pPr marL="0" indent="0" algn="l">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9" name="Footer Placeholder 11"/>
          <p:cNvSpPr>
            <a:spLocks noGrp="1"/>
          </p:cNvSpPr>
          <p:nvPr>
            <p:ph type="ftr" sz="quarter" idx="10"/>
          </p:nvPr>
        </p:nvSpPr>
        <p:spPr>
          <a:xfrm>
            <a:off x="4894263" y="7938"/>
            <a:ext cx="3862387" cy="365125"/>
          </a:xfrm>
          <a:extLst>
            <a:ext uri="{909E8E84-426E-40DD-AFC4-6F175D3DCCD1}"/>
            <a:ext uri="{91240B29-F687-4F45-9708-019B960494DF}"/>
          </a:extLst>
        </p:spPr>
        <p:txBody>
          <a:bodyPr/>
          <a:lstStyle>
            <a:lvl1pPr algn="r" eaLnBrk="1" hangingPunct="1">
              <a:defRPr sz="1000" smtClean="0">
                <a:solidFill>
                  <a:srgbClr val="FFFFFF"/>
                </a:solidFill>
                <a:latin typeface="DendaNew" pitchFamily="2" charset="0"/>
                <a:ea typeface="ＭＳ Ｐゴシック" pitchFamily="50" charset="-128"/>
              </a:defRPr>
            </a:lvl1pPr>
            <a:lvl2pPr marL="37931725" indent="-37474525" eaLnBrk="0" hangingPunct="0">
              <a:defRPr sz="1600">
                <a:solidFill>
                  <a:schemeClr val="tx1"/>
                </a:solidFill>
                <a:latin typeface="DendaNew" pitchFamily="2" charset="0"/>
                <a:ea typeface="ＭＳ Ｐゴシック" pitchFamily="50" charset="-128"/>
              </a:defRPr>
            </a:lvl2pPr>
            <a:lvl3pPr eaLnBrk="0" hangingPunct="0">
              <a:defRPr sz="1600">
                <a:solidFill>
                  <a:schemeClr val="tx1"/>
                </a:solidFill>
                <a:latin typeface="DendaNew" pitchFamily="2" charset="0"/>
                <a:ea typeface="ＭＳ Ｐゴシック" pitchFamily="50" charset="-128"/>
              </a:defRPr>
            </a:lvl3pPr>
            <a:lvl4pPr eaLnBrk="0" hangingPunct="0">
              <a:defRPr sz="1600">
                <a:solidFill>
                  <a:schemeClr val="tx1"/>
                </a:solidFill>
                <a:latin typeface="DendaNew" pitchFamily="2" charset="0"/>
                <a:ea typeface="ＭＳ Ｐゴシック" pitchFamily="50" charset="-128"/>
              </a:defRPr>
            </a:lvl4pPr>
            <a:lvl5pPr eaLnBrk="0" hangingPunct="0">
              <a:defRPr sz="1600">
                <a:solidFill>
                  <a:schemeClr val="tx1"/>
                </a:solidFill>
                <a:latin typeface="DendaNew" pitchFamily="2" charset="0"/>
                <a:ea typeface="ＭＳ Ｐゴシック" pitchFamily="50" charset="-128"/>
              </a:defRPr>
            </a:lvl5pPr>
            <a:lvl6pPr marL="457200" eaLnBrk="0" fontAlgn="base" hangingPunct="0">
              <a:spcBef>
                <a:spcPct val="0"/>
              </a:spcBef>
              <a:spcAft>
                <a:spcPct val="0"/>
              </a:spcAft>
              <a:defRPr sz="1600">
                <a:solidFill>
                  <a:schemeClr val="tx1"/>
                </a:solidFill>
                <a:latin typeface="DendaNew" pitchFamily="2" charset="0"/>
                <a:ea typeface="ＭＳ Ｐゴシック" pitchFamily="50" charset="-128"/>
              </a:defRPr>
            </a:lvl6pPr>
            <a:lvl7pPr marL="914400" eaLnBrk="0" fontAlgn="base" hangingPunct="0">
              <a:spcBef>
                <a:spcPct val="0"/>
              </a:spcBef>
              <a:spcAft>
                <a:spcPct val="0"/>
              </a:spcAft>
              <a:defRPr sz="1600">
                <a:solidFill>
                  <a:schemeClr val="tx1"/>
                </a:solidFill>
                <a:latin typeface="DendaNew" pitchFamily="2" charset="0"/>
                <a:ea typeface="ＭＳ Ｐゴシック" pitchFamily="50" charset="-128"/>
              </a:defRPr>
            </a:lvl7pPr>
            <a:lvl8pPr marL="1371600" eaLnBrk="0" fontAlgn="base" hangingPunct="0">
              <a:spcBef>
                <a:spcPct val="0"/>
              </a:spcBef>
              <a:spcAft>
                <a:spcPct val="0"/>
              </a:spcAft>
              <a:defRPr sz="1600">
                <a:solidFill>
                  <a:schemeClr val="tx1"/>
                </a:solidFill>
                <a:latin typeface="DendaNew" pitchFamily="2" charset="0"/>
                <a:ea typeface="ＭＳ Ｐゴシック" pitchFamily="50" charset="-128"/>
              </a:defRPr>
            </a:lvl8pPr>
            <a:lvl9pPr marL="1828800" eaLnBrk="0" fontAlgn="base" hangingPunct="0">
              <a:spcBef>
                <a:spcPct val="0"/>
              </a:spcBef>
              <a:spcAft>
                <a:spcPct val="0"/>
              </a:spcAft>
              <a:defRPr sz="1600">
                <a:solidFill>
                  <a:schemeClr val="tx1"/>
                </a:solidFill>
                <a:latin typeface="DendaNew" pitchFamily="2" charset="0"/>
                <a:ea typeface="ＭＳ Ｐゴシック" pitchFamily="50" charset="-128"/>
              </a:defRPr>
            </a:lvl9pPr>
          </a:lstStyle>
          <a:p>
            <a:pPr>
              <a:defRPr/>
            </a:pPr>
            <a:r>
              <a:rPr lang="en-US"/>
              <a:t>For internal use only. Select your 'R' level.</a:t>
            </a:r>
            <a:endParaRPr lang="en-US" dirty="0"/>
          </a:p>
        </p:txBody>
      </p:sp>
    </p:spTree>
  </p:cSld>
  <p:clrMapOvr>
    <a:masterClrMapping/>
  </p:clrMapOvr>
  <p:transition spd="med">
    <p:fade/>
  </p:transition>
  <p:hf hdr="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_2">
    <p:spTree>
      <p:nvGrpSpPr>
        <p:cNvPr id="1" name=""/>
        <p:cNvGrpSpPr/>
        <p:nvPr/>
      </p:nvGrpSpPr>
      <p:grpSpPr>
        <a:xfrm>
          <a:off x="0" y="0"/>
          <a:ext cx="0" cy="0"/>
          <a:chOff x="0" y="0"/>
          <a:chExt cx="0" cy="0"/>
        </a:xfrm>
      </p:grpSpPr>
      <p:pic>
        <p:nvPicPr>
          <p:cNvPr id="4" name="Picture 2" descr="F:\_I8A2464.jpg"/>
          <p:cNvPicPr>
            <a:picLocks noChangeAspect="1" noChangeArrowheads="1"/>
          </p:cNvPicPr>
          <p:nvPr userDrawn="1"/>
        </p:nvPicPr>
        <p:blipFill>
          <a:blip r:embed="rId2"/>
          <a:srcRect/>
          <a:stretch>
            <a:fillRect/>
          </a:stretch>
        </p:blipFill>
        <p:spPr bwMode="auto">
          <a:xfrm>
            <a:off x="-17463" y="-26988"/>
            <a:ext cx="9197976" cy="6905626"/>
          </a:xfrm>
          <a:prstGeom prst="rect">
            <a:avLst/>
          </a:prstGeom>
          <a:noFill/>
          <a:ln w="9525">
            <a:noFill/>
            <a:miter lim="800000"/>
            <a:headEnd/>
            <a:tailEnd/>
          </a:ln>
        </p:spPr>
      </p:pic>
      <p:sp>
        <p:nvSpPr>
          <p:cNvPr id="5" name="Freeform 14"/>
          <p:cNvSpPr>
            <a:spLocks/>
          </p:cNvSpPr>
          <p:nvPr userDrawn="1"/>
        </p:nvSpPr>
        <p:spPr bwMode="auto">
          <a:xfrm>
            <a:off x="388938" y="5622925"/>
            <a:ext cx="8367712" cy="715963"/>
          </a:xfrm>
          <a:custGeom>
            <a:avLst/>
            <a:gdLst>
              <a:gd name="T0" fmla="*/ 2147483647 w 7029"/>
              <a:gd name="T1" fmla="*/ 2147483647 h 451"/>
              <a:gd name="T2" fmla="*/ 2147483647 w 7029"/>
              <a:gd name="T3" fmla="*/ 2147483647 h 451"/>
              <a:gd name="T4" fmla="*/ 2147483647 w 7029"/>
              <a:gd name="T5" fmla="*/ 2147483647 h 451"/>
              <a:gd name="T6" fmla="*/ 2147483647 w 7029"/>
              <a:gd name="T7" fmla="*/ 2147483647 h 451"/>
              <a:gd name="T8" fmla="*/ 0 w 7029"/>
              <a:gd name="T9" fmla="*/ 2147483647 h 451"/>
              <a:gd name="T10" fmla="*/ 0 w 7029"/>
              <a:gd name="T11" fmla="*/ 2147483647 h 451"/>
              <a:gd name="T12" fmla="*/ 2147483647 w 7029"/>
              <a:gd name="T13" fmla="*/ 2147483647 h 451"/>
              <a:gd name="T14" fmla="*/ 2147483647 w 7029"/>
              <a:gd name="T15" fmla="*/ 2147483647 h 451"/>
              <a:gd name="T16" fmla="*/ 2147483647 w 7029"/>
              <a:gd name="T17" fmla="*/ 2147483647 h 451"/>
              <a:gd name="T18" fmla="*/ 2147483647 w 7029"/>
              <a:gd name="T19" fmla="*/ 2147483647 h 451"/>
              <a:gd name="T20" fmla="*/ 2147483647 w 7029"/>
              <a:gd name="T21" fmla="*/ 2147483647 h 451"/>
              <a:gd name="T22" fmla="*/ 2147483647 w 7029"/>
              <a:gd name="T23" fmla="*/ 2147483647 h 451"/>
              <a:gd name="T24" fmla="*/ 2147483647 w 7029"/>
              <a:gd name="T25" fmla="*/ 2147483647 h 451"/>
              <a:gd name="T26" fmla="*/ 2147483647 w 7029"/>
              <a:gd name="T27" fmla="*/ 2147483647 h 451"/>
              <a:gd name="T28" fmla="*/ 2147483647 w 7029"/>
              <a:gd name="T29" fmla="*/ 2147483647 h 4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029"/>
              <a:gd name="T46" fmla="*/ 0 h 451"/>
              <a:gd name="T47" fmla="*/ 7029 w 7029"/>
              <a:gd name="T48" fmla="*/ 451 h 45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029" h="451">
                <a:moveTo>
                  <a:pt x="7029" y="41"/>
                </a:moveTo>
                <a:cubicBezTo>
                  <a:pt x="7029" y="61"/>
                  <a:pt x="7029" y="379"/>
                  <a:pt x="7029" y="379"/>
                </a:cubicBezTo>
                <a:cubicBezTo>
                  <a:pt x="7028" y="434"/>
                  <a:pt x="6998" y="451"/>
                  <a:pt x="6954" y="448"/>
                </a:cubicBezTo>
                <a:cubicBezTo>
                  <a:pt x="6953" y="448"/>
                  <a:pt x="63" y="449"/>
                  <a:pt x="63" y="448"/>
                </a:cubicBezTo>
                <a:cubicBezTo>
                  <a:pt x="24" y="448"/>
                  <a:pt x="0" y="428"/>
                  <a:pt x="0" y="379"/>
                </a:cubicBezTo>
                <a:cubicBezTo>
                  <a:pt x="0" y="381"/>
                  <a:pt x="0" y="106"/>
                  <a:pt x="0" y="103"/>
                </a:cubicBezTo>
                <a:cubicBezTo>
                  <a:pt x="0" y="39"/>
                  <a:pt x="26" y="29"/>
                  <a:pt x="65" y="29"/>
                </a:cubicBezTo>
                <a:cubicBezTo>
                  <a:pt x="72" y="28"/>
                  <a:pt x="957" y="29"/>
                  <a:pt x="957" y="28"/>
                </a:cubicBezTo>
                <a:cubicBezTo>
                  <a:pt x="1002" y="28"/>
                  <a:pt x="1011" y="55"/>
                  <a:pt x="1010" y="100"/>
                </a:cubicBezTo>
                <a:cubicBezTo>
                  <a:pt x="1010" y="98"/>
                  <a:pt x="1010" y="293"/>
                  <a:pt x="1010" y="295"/>
                </a:cubicBezTo>
                <a:cubicBezTo>
                  <a:pt x="1011" y="337"/>
                  <a:pt x="1028" y="359"/>
                  <a:pt x="1077" y="359"/>
                </a:cubicBezTo>
                <a:cubicBezTo>
                  <a:pt x="1077" y="359"/>
                  <a:pt x="6827" y="357"/>
                  <a:pt x="6825" y="357"/>
                </a:cubicBezTo>
                <a:cubicBezTo>
                  <a:pt x="6870" y="357"/>
                  <a:pt x="6892" y="357"/>
                  <a:pt x="6918" y="286"/>
                </a:cubicBezTo>
                <a:cubicBezTo>
                  <a:pt x="6966" y="155"/>
                  <a:pt x="7000" y="59"/>
                  <a:pt x="7005" y="47"/>
                </a:cubicBezTo>
                <a:cubicBezTo>
                  <a:pt x="7020" y="0"/>
                  <a:pt x="7027" y="21"/>
                  <a:pt x="7029" y="41"/>
                </a:cubicBezTo>
                <a:close/>
              </a:path>
            </a:pathLst>
          </a:custGeom>
          <a:solidFill>
            <a:schemeClr val="bg1"/>
          </a:solidFill>
          <a:ln w="6350">
            <a:noFill/>
            <a:round/>
            <a:headEnd/>
            <a:tailEnd/>
          </a:ln>
        </p:spPr>
        <p:txBody>
          <a:bodyPr/>
          <a:lstStyle/>
          <a:p>
            <a:pPr>
              <a:defRPr/>
            </a:pPr>
            <a:endParaRPr lang="en-US">
              <a:latin typeface="DendaNew" pitchFamily="2" charset="0"/>
              <a:ea typeface="MS PGothic" pitchFamily="34" charset="-128"/>
            </a:endParaRPr>
          </a:p>
        </p:txBody>
      </p:sp>
      <p:pic>
        <p:nvPicPr>
          <p:cNvPr id="6" name="Picture 2" descr="C:\Documents and Settings\Scott.Fitzgibbon\Desktop\Files\Images\Logo\Canon_WEB_logo.jpg"/>
          <p:cNvPicPr>
            <a:picLocks noChangeAspect="1" noChangeArrowheads="1"/>
          </p:cNvPicPr>
          <p:nvPr userDrawn="1"/>
        </p:nvPicPr>
        <p:blipFill>
          <a:blip r:embed="rId3"/>
          <a:srcRect/>
          <a:stretch>
            <a:fillRect/>
          </a:stretch>
        </p:blipFill>
        <p:spPr bwMode="auto">
          <a:xfrm>
            <a:off x="425450" y="5805488"/>
            <a:ext cx="1103313" cy="334962"/>
          </a:xfrm>
          <a:prstGeom prst="rect">
            <a:avLst/>
          </a:prstGeom>
          <a:noFill/>
          <a:ln w="9525">
            <a:noFill/>
            <a:miter lim="800000"/>
            <a:headEnd/>
            <a:tailEnd/>
          </a:ln>
        </p:spPr>
      </p:pic>
      <p:sp>
        <p:nvSpPr>
          <p:cNvPr id="7" name="Freeform 12"/>
          <p:cNvSpPr>
            <a:spLocks/>
          </p:cNvSpPr>
          <p:nvPr userDrawn="1"/>
        </p:nvSpPr>
        <p:spPr bwMode="auto">
          <a:xfrm>
            <a:off x="338138" y="268288"/>
            <a:ext cx="8380412" cy="736600"/>
          </a:xfrm>
          <a:custGeom>
            <a:avLst/>
            <a:gdLst>
              <a:gd name="T0" fmla="*/ 2147483647 w 7040"/>
              <a:gd name="T1" fmla="*/ 2147483647 h 464"/>
              <a:gd name="T2" fmla="*/ 0 w 7040"/>
              <a:gd name="T3" fmla="*/ 2147483647 h 464"/>
              <a:gd name="T4" fmla="*/ 2147483647 w 7040"/>
              <a:gd name="T5" fmla="*/ 2147483647 h 464"/>
              <a:gd name="T6" fmla="*/ 2147483647 w 7040"/>
              <a:gd name="T7" fmla="*/ 2147483647 h 464"/>
              <a:gd name="T8" fmla="*/ 2147483647 w 7040"/>
              <a:gd name="T9" fmla="*/ 2147483647 h 464"/>
              <a:gd name="T10" fmla="*/ 2147483647 w 7040"/>
              <a:gd name="T11" fmla="*/ 2147483647 h 464"/>
              <a:gd name="T12" fmla="*/ 2147483647 w 7040"/>
              <a:gd name="T13" fmla="*/ 2147483647 h 464"/>
              <a:gd name="T14" fmla="*/ 2147483647 w 7040"/>
              <a:gd name="T15" fmla="*/ 2147483647 h 464"/>
              <a:gd name="T16" fmla="*/ 2147483647 w 7040"/>
              <a:gd name="T17" fmla="*/ 2147483647 h 4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40"/>
              <a:gd name="T28" fmla="*/ 0 h 464"/>
              <a:gd name="T29" fmla="*/ 7040 w 7040"/>
              <a:gd name="T30" fmla="*/ 464 h 4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40" h="464">
                <a:moveTo>
                  <a:pt x="3" y="417"/>
                </a:moveTo>
                <a:cubicBezTo>
                  <a:pt x="1" y="415"/>
                  <a:pt x="1" y="69"/>
                  <a:pt x="0" y="70"/>
                </a:cubicBezTo>
                <a:cubicBezTo>
                  <a:pt x="1" y="15"/>
                  <a:pt x="31" y="0"/>
                  <a:pt x="70" y="4"/>
                </a:cubicBezTo>
                <a:cubicBezTo>
                  <a:pt x="2557" y="0"/>
                  <a:pt x="6992" y="1"/>
                  <a:pt x="6991" y="3"/>
                </a:cubicBezTo>
                <a:cubicBezTo>
                  <a:pt x="7040" y="3"/>
                  <a:pt x="7040" y="93"/>
                  <a:pt x="6994" y="93"/>
                </a:cubicBezTo>
                <a:cubicBezTo>
                  <a:pt x="6992" y="90"/>
                  <a:pt x="207" y="93"/>
                  <a:pt x="205" y="94"/>
                </a:cubicBezTo>
                <a:cubicBezTo>
                  <a:pt x="160" y="94"/>
                  <a:pt x="138" y="103"/>
                  <a:pt x="114" y="154"/>
                </a:cubicBezTo>
                <a:cubicBezTo>
                  <a:pt x="66" y="285"/>
                  <a:pt x="24" y="405"/>
                  <a:pt x="19" y="417"/>
                </a:cubicBezTo>
                <a:cubicBezTo>
                  <a:pt x="4" y="464"/>
                  <a:pt x="3" y="417"/>
                  <a:pt x="3" y="417"/>
                </a:cubicBezTo>
                <a:close/>
              </a:path>
            </a:pathLst>
          </a:custGeom>
          <a:solidFill>
            <a:schemeClr val="tx2"/>
          </a:solidFill>
          <a:ln>
            <a:noFill/>
          </a:ln>
        </p:spPr>
        <p:txBody>
          <a:bodyPr/>
          <a:lstStyle/>
          <a:p>
            <a:pPr>
              <a:defRPr/>
            </a:pPr>
            <a:endParaRPr lang="en-US">
              <a:latin typeface="DendaNew" pitchFamily="2" charset="0"/>
              <a:ea typeface="MS PGothic" pitchFamily="34" charset="-128"/>
            </a:endParaRPr>
          </a:p>
        </p:txBody>
      </p:sp>
      <p:sp>
        <p:nvSpPr>
          <p:cNvPr id="2" name="Title 1"/>
          <p:cNvSpPr>
            <a:spLocks noGrp="1"/>
          </p:cNvSpPr>
          <p:nvPr>
            <p:ph type="ctrTitle"/>
          </p:nvPr>
        </p:nvSpPr>
        <p:spPr>
          <a:xfrm>
            <a:off x="485827" y="1019436"/>
            <a:ext cx="7772400" cy="495816"/>
          </a:xfrm>
        </p:spPr>
        <p:txBody>
          <a:bodyPr/>
          <a:lstStyle>
            <a:lvl1pPr>
              <a:defRPr>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486007" y="1520567"/>
            <a:ext cx="6400800" cy="419986"/>
          </a:xfrm>
        </p:spPr>
        <p:txBody>
          <a:bodyPr>
            <a:norm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8" name="Footer Placeholder 11"/>
          <p:cNvSpPr>
            <a:spLocks noGrp="1"/>
          </p:cNvSpPr>
          <p:nvPr>
            <p:ph type="ftr" sz="quarter" idx="10"/>
          </p:nvPr>
        </p:nvSpPr>
        <p:spPr>
          <a:xfrm>
            <a:off x="4894263" y="7938"/>
            <a:ext cx="3862387" cy="365125"/>
          </a:xfrm>
          <a:extLst>
            <a:ext uri="{909E8E84-426E-40DD-AFC4-6F175D3DCCD1}"/>
            <a:ext uri="{91240B29-F687-4F45-9708-019B960494DF}"/>
          </a:extLst>
        </p:spPr>
        <p:txBody>
          <a:bodyPr/>
          <a:lstStyle>
            <a:lvl1pPr algn="r" eaLnBrk="1" hangingPunct="1">
              <a:defRPr sz="1000" smtClean="0">
                <a:solidFill>
                  <a:srgbClr val="FFFFFF"/>
                </a:solidFill>
                <a:latin typeface="DendaNew" pitchFamily="2" charset="0"/>
                <a:ea typeface="ＭＳ Ｐゴシック" pitchFamily="50" charset="-128"/>
              </a:defRPr>
            </a:lvl1pPr>
            <a:lvl2pPr marL="37931725" indent="-37474525" eaLnBrk="0" hangingPunct="0">
              <a:defRPr sz="1600">
                <a:solidFill>
                  <a:schemeClr val="tx1"/>
                </a:solidFill>
                <a:latin typeface="DendaNew" pitchFamily="2" charset="0"/>
                <a:ea typeface="ＭＳ Ｐゴシック" pitchFamily="50" charset="-128"/>
              </a:defRPr>
            </a:lvl2pPr>
            <a:lvl3pPr eaLnBrk="0" hangingPunct="0">
              <a:defRPr sz="1600">
                <a:solidFill>
                  <a:schemeClr val="tx1"/>
                </a:solidFill>
                <a:latin typeface="DendaNew" pitchFamily="2" charset="0"/>
                <a:ea typeface="ＭＳ Ｐゴシック" pitchFamily="50" charset="-128"/>
              </a:defRPr>
            </a:lvl3pPr>
            <a:lvl4pPr eaLnBrk="0" hangingPunct="0">
              <a:defRPr sz="1600">
                <a:solidFill>
                  <a:schemeClr val="tx1"/>
                </a:solidFill>
                <a:latin typeface="DendaNew" pitchFamily="2" charset="0"/>
                <a:ea typeface="ＭＳ Ｐゴシック" pitchFamily="50" charset="-128"/>
              </a:defRPr>
            </a:lvl4pPr>
            <a:lvl5pPr eaLnBrk="0" hangingPunct="0">
              <a:defRPr sz="1600">
                <a:solidFill>
                  <a:schemeClr val="tx1"/>
                </a:solidFill>
                <a:latin typeface="DendaNew" pitchFamily="2" charset="0"/>
                <a:ea typeface="ＭＳ Ｐゴシック" pitchFamily="50" charset="-128"/>
              </a:defRPr>
            </a:lvl5pPr>
            <a:lvl6pPr marL="457200" eaLnBrk="0" fontAlgn="base" hangingPunct="0">
              <a:spcBef>
                <a:spcPct val="0"/>
              </a:spcBef>
              <a:spcAft>
                <a:spcPct val="0"/>
              </a:spcAft>
              <a:defRPr sz="1600">
                <a:solidFill>
                  <a:schemeClr val="tx1"/>
                </a:solidFill>
                <a:latin typeface="DendaNew" pitchFamily="2" charset="0"/>
                <a:ea typeface="ＭＳ Ｐゴシック" pitchFamily="50" charset="-128"/>
              </a:defRPr>
            </a:lvl6pPr>
            <a:lvl7pPr marL="914400" eaLnBrk="0" fontAlgn="base" hangingPunct="0">
              <a:spcBef>
                <a:spcPct val="0"/>
              </a:spcBef>
              <a:spcAft>
                <a:spcPct val="0"/>
              </a:spcAft>
              <a:defRPr sz="1600">
                <a:solidFill>
                  <a:schemeClr val="tx1"/>
                </a:solidFill>
                <a:latin typeface="DendaNew" pitchFamily="2" charset="0"/>
                <a:ea typeface="ＭＳ Ｐゴシック" pitchFamily="50" charset="-128"/>
              </a:defRPr>
            </a:lvl7pPr>
            <a:lvl8pPr marL="1371600" eaLnBrk="0" fontAlgn="base" hangingPunct="0">
              <a:spcBef>
                <a:spcPct val="0"/>
              </a:spcBef>
              <a:spcAft>
                <a:spcPct val="0"/>
              </a:spcAft>
              <a:defRPr sz="1600">
                <a:solidFill>
                  <a:schemeClr val="tx1"/>
                </a:solidFill>
                <a:latin typeface="DendaNew" pitchFamily="2" charset="0"/>
                <a:ea typeface="ＭＳ Ｐゴシック" pitchFamily="50" charset="-128"/>
              </a:defRPr>
            </a:lvl8pPr>
            <a:lvl9pPr marL="1828800" eaLnBrk="0" fontAlgn="base" hangingPunct="0">
              <a:spcBef>
                <a:spcPct val="0"/>
              </a:spcBef>
              <a:spcAft>
                <a:spcPct val="0"/>
              </a:spcAft>
              <a:defRPr sz="1600">
                <a:solidFill>
                  <a:schemeClr val="tx1"/>
                </a:solidFill>
                <a:latin typeface="DendaNew" pitchFamily="2" charset="0"/>
                <a:ea typeface="ＭＳ Ｐゴシック" pitchFamily="50" charset="-128"/>
              </a:defRPr>
            </a:lvl9pPr>
          </a:lstStyle>
          <a:p>
            <a:pPr>
              <a:defRPr/>
            </a:pPr>
            <a:r>
              <a:rPr lang="en-US"/>
              <a:t>For internal use only. Select your 'R' level.</a:t>
            </a:r>
            <a:endParaRPr lang="en-US" dirty="0"/>
          </a:p>
        </p:txBody>
      </p:sp>
    </p:spTree>
  </p:cSld>
  <p:clrMapOvr>
    <a:masterClrMapping/>
  </p:clrMapOvr>
  <p:transition spd="med">
    <p:fade/>
  </p:transition>
  <p:hf hdr="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_3">
    <p:spTree>
      <p:nvGrpSpPr>
        <p:cNvPr id="1" name=""/>
        <p:cNvGrpSpPr/>
        <p:nvPr/>
      </p:nvGrpSpPr>
      <p:grpSpPr>
        <a:xfrm>
          <a:off x="0" y="0"/>
          <a:ext cx="0" cy="0"/>
          <a:chOff x="0" y="0"/>
          <a:chExt cx="0" cy="0"/>
        </a:xfrm>
      </p:grpSpPr>
      <p:pic>
        <p:nvPicPr>
          <p:cNvPr id="4" name="Picture 2" descr="F:\1DX CHARLIE IMAGES_127.jpg"/>
          <p:cNvPicPr>
            <a:picLocks noChangeAspect="1" noChangeArrowheads="1"/>
          </p:cNvPicPr>
          <p:nvPr userDrawn="1"/>
        </p:nvPicPr>
        <p:blipFill>
          <a:blip r:embed="rId2"/>
          <a:srcRect l="-208"/>
          <a:stretch>
            <a:fillRect/>
          </a:stretch>
        </p:blipFill>
        <p:spPr bwMode="auto">
          <a:xfrm>
            <a:off x="-71438" y="-19050"/>
            <a:ext cx="9251951" cy="6896100"/>
          </a:xfrm>
          <a:prstGeom prst="rect">
            <a:avLst/>
          </a:prstGeom>
          <a:noFill/>
          <a:ln w="9525">
            <a:noFill/>
            <a:miter lim="800000"/>
            <a:headEnd/>
            <a:tailEnd/>
          </a:ln>
        </p:spPr>
      </p:pic>
      <p:sp>
        <p:nvSpPr>
          <p:cNvPr id="5" name="Freeform 14"/>
          <p:cNvSpPr>
            <a:spLocks/>
          </p:cNvSpPr>
          <p:nvPr userDrawn="1"/>
        </p:nvSpPr>
        <p:spPr bwMode="auto">
          <a:xfrm>
            <a:off x="388938" y="5622925"/>
            <a:ext cx="8367712" cy="715963"/>
          </a:xfrm>
          <a:custGeom>
            <a:avLst/>
            <a:gdLst>
              <a:gd name="T0" fmla="*/ 2147483647 w 7029"/>
              <a:gd name="T1" fmla="*/ 2147483647 h 451"/>
              <a:gd name="T2" fmla="*/ 2147483647 w 7029"/>
              <a:gd name="T3" fmla="*/ 2147483647 h 451"/>
              <a:gd name="T4" fmla="*/ 2147483647 w 7029"/>
              <a:gd name="T5" fmla="*/ 2147483647 h 451"/>
              <a:gd name="T6" fmla="*/ 2147483647 w 7029"/>
              <a:gd name="T7" fmla="*/ 2147483647 h 451"/>
              <a:gd name="T8" fmla="*/ 0 w 7029"/>
              <a:gd name="T9" fmla="*/ 2147483647 h 451"/>
              <a:gd name="T10" fmla="*/ 0 w 7029"/>
              <a:gd name="T11" fmla="*/ 2147483647 h 451"/>
              <a:gd name="T12" fmla="*/ 2147483647 w 7029"/>
              <a:gd name="T13" fmla="*/ 2147483647 h 451"/>
              <a:gd name="T14" fmla="*/ 2147483647 w 7029"/>
              <a:gd name="T15" fmla="*/ 2147483647 h 451"/>
              <a:gd name="T16" fmla="*/ 2147483647 w 7029"/>
              <a:gd name="T17" fmla="*/ 2147483647 h 451"/>
              <a:gd name="T18" fmla="*/ 2147483647 w 7029"/>
              <a:gd name="T19" fmla="*/ 2147483647 h 451"/>
              <a:gd name="T20" fmla="*/ 2147483647 w 7029"/>
              <a:gd name="T21" fmla="*/ 2147483647 h 451"/>
              <a:gd name="T22" fmla="*/ 2147483647 w 7029"/>
              <a:gd name="T23" fmla="*/ 2147483647 h 451"/>
              <a:gd name="T24" fmla="*/ 2147483647 w 7029"/>
              <a:gd name="T25" fmla="*/ 2147483647 h 451"/>
              <a:gd name="T26" fmla="*/ 2147483647 w 7029"/>
              <a:gd name="T27" fmla="*/ 2147483647 h 451"/>
              <a:gd name="T28" fmla="*/ 2147483647 w 7029"/>
              <a:gd name="T29" fmla="*/ 2147483647 h 4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029"/>
              <a:gd name="T46" fmla="*/ 0 h 451"/>
              <a:gd name="T47" fmla="*/ 7029 w 7029"/>
              <a:gd name="T48" fmla="*/ 451 h 45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029" h="451">
                <a:moveTo>
                  <a:pt x="7029" y="41"/>
                </a:moveTo>
                <a:cubicBezTo>
                  <a:pt x="7029" y="61"/>
                  <a:pt x="7029" y="379"/>
                  <a:pt x="7029" y="379"/>
                </a:cubicBezTo>
                <a:cubicBezTo>
                  <a:pt x="7028" y="434"/>
                  <a:pt x="6998" y="451"/>
                  <a:pt x="6954" y="448"/>
                </a:cubicBezTo>
                <a:cubicBezTo>
                  <a:pt x="6953" y="448"/>
                  <a:pt x="63" y="449"/>
                  <a:pt x="63" y="448"/>
                </a:cubicBezTo>
                <a:cubicBezTo>
                  <a:pt x="24" y="448"/>
                  <a:pt x="0" y="428"/>
                  <a:pt x="0" y="379"/>
                </a:cubicBezTo>
                <a:cubicBezTo>
                  <a:pt x="0" y="381"/>
                  <a:pt x="0" y="106"/>
                  <a:pt x="0" y="103"/>
                </a:cubicBezTo>
                <a:cubicBezTo>
                  <a:pt x="0" y="39"/>
                  <a:pt x="26" y="29"/>
                  <a:pt x="65" y="29"/>
                </a:cubicBezTo>
                <a:cubicBezTo>
                  <a:pt x="72" y="28"/>
                  <a:pt x="957" y="29"/>
                  <a:pt x="957" y="28"/>
                </a:cubicBezTo>
                <a:cubicBezTo>
                  <a:pt x="1002" y="28"/>
                  <a:pt x="1011" y="55"/>
                  <a:pt x="1010" y="100"/>
                </a:cubicBezTo>
                <a:cubicBezTo>
                  <a:pt x="1010" y="98"/>
                  <a:pt x="1010" y="293"/>
                  <a:pt x="1010" y="295"/>
                </a:cubicBezTo>
                <a:cubicBezTo>
                  <a:pt x="1011" y="337"/>
                  <a:pt x="1028" y="359"/>
                  <a:pt x="1077" y="359"/>
                </a:cubicBezTo>
                <a:cubicBezTo>
                  <a:pt x="1077" y="359"/>
                  <a:pt x="6827" y="357"/>
                  <a:pt x="6825" y="357"/>
                </a:cubicBezTo>
                <a:cubicBezTo>
                  <a:pt x="6870" y="357"/>
                  <a:pt x="6892" y="357"/>
                  <a:pt x="6918" y="286"/>
                </a:cubicBezTo>
                <a:cubicBezTo>
                  <a:pt x="6966" y="155"/>
                  <a:pt x="7000" y="59"/>
                  <a:pt x="7005" y="47"/>
                </a:cubicBezTo>
                <a:cubicBezTo>
                  <a:pt x="7020" y="0"/>
                  <a:pt x="7027" y="21"/>
                  <a:pt x="7029" y="41"/>
                </a:cubicBezTo>
                <a:close/>
              </a:path>
            </a:pathLst>
          </a:custGeom>
          <a:solidFill>
            <a:schemeClr val="bg1"/>
          </a:solidFill>
          <a:ln w="6350">
            <a:noFill/>
            <a:round/>
            <a:headEnd/>
            <a:tailEnd/>
          </a:ln>
        </p:spPr>
        <p:txBody>
          <a:bodyPr/>
          <a:lstStyle/>
          <a:p>
            <a:pPr>
              <a:defRPr/>
            </a:pPr>
            <a:endParaRPr lang="en-US">
              <a:latin typeface="DendaNew" pitchFamily="2" charset="0"/>
              <a:ea typeface="MS PGothic" pitchFamily="34" charset="-128"/>
            </a:endParaRPr>
          </a:p>
        </p:txBody>
      </p:sp>
      <p:pic>
        <p:nvPicPr>
          <p:cNvPr id="6" name="Picture 2" descr="C:\Documents and Settings\Scott.Fitzgibbon\Desktop\Files\Images\Logo\Canon_WEB_logo.jpg"/>
          <p:cNvPicPr>
            <a:picLocks noChangeAspect="1" noChangeArrowheads="1"/>
          </p:cNvPicPr>
          <p:nvPr userDrawn="1"/>
        </p:nvPicPr>
        <p:blipFill>
          <a:blip r:embed="rId3"/>
          <a:srcRect/>
          <a:stretch>
            <a:fillRect/>
          </a:stretch>
        </p:blipFill>
        <p:spPr bwMode="auto">
          <a:xfrm>
            <a:off x="425450" y="5805488"/>
            <a:ext cx="1103313" cy="334962"/>
          </a:xfrm>
          <a:prstGeom prst="rect">
            <a:avLst/>
          </a:prstGeom>
          <a:noFill/>
          <a:ln w="9525">
            <a:noFill/>
            <a:miter lim="800000"/>
            <a:headEnd/>
            <a:tailEnd/>
          </a:ln>
        </p:spPr>
      </p:pic>
      <p:sp>
        <p:nvSpPr>
          <p:cNvPr id="7" name="Freeform 12"/>
          <p:cNvSpPr>
            <a:spLocks/>
          </p:cNvSpPr>
          <p:nvPr userDrawn="1"/>
        </p:nvSpPr>
        <p:spPr bwMode="auto">
          <a:xfrm>
            <a:off x="338138" y="268288"/>
            <a:ext cx="8380412" cy="736600"/>
          </a:xfrm>
          <a:custGeom>
            <a:avLst/>
            <a:gdLst>
              <a:gd name="T0" fmla="*/ 2147483647 w 7040"/>
              <a:gd name="T1" fmla="*/ 2147483647 h 464"/>
              <a:gd name="T2" fmla="*/ 0 w 7040"/>
              <a:gd name="T3" fmla="*/ 2147483647 h 464"/>
              <a:gd name="T4" fmla="*/ 2147483647 w 7040"/>
              <a:gd name="T5" fmla="*/ 2147483647 h 464"/>
              <a:gd name="T6" fmla="*/ 2147483647 w 7040"/>
              <a:gd name="T7" fmla="*/ 2147483647 h 464"/>
              <a:gd name="T8" fmla="*/ 2147483647 w 7040"/>
              <a:gd name="T9" fmla="*/ 2147483647 h 464"/>
              <a:gd name="T10" fmla="*/ 2147483647 w 7040"/>
              <a:gd name="T11" fmla="*/ 2147483647 h 464"/>
              <a:gd name="T12" fmla="*/ 2147483647 w 7040"/>
              <a:gd name="T13" fmla="*/ 2147483647 h 464"/>
              <a:gd name="T14" fmla="*/ 2147483647 w 7040"/>
              <a:gd name="T15" fmla="*/ 2147483647 h 464"/>
              <a:gd name="T16" fmla="*/ 2147483647 w 7040"/>
              <a:gd name="T17" fmla="*/ 2147483647 h 4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40"/>
              <a:gd name="T28" fmla="*/ 0 h 464"/>
              <a:gd name="T29" fmla="*/ 7040 w 7040"/>
              <a:gd name="T30" fmla="*/ 464 h 4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40" h="464">
                <a:moveTo>
                  <a:pt x="3" y="417"/>
                </a:moveTo>
                <a:cubicBezTo>
                  <a:pt x="1" y="415"/>
                  <a:pt x="1" y="69"/>
                  <a:pt x="0" y="70"/>
                </a:cubicBezTo>
                <a:cubicBezTo>
                  <a:pt x="1" y="15"/>
                  <a:pt x="31" y="0"/>
                  <a:pt x="70" y="4"/>
                </a:cubicBezTo>
                <a:cubicBezTo>
                  <a:pt x="2557" y="0"/>
                  <a:pt x="6992" y="1"/>
                  <a:pt x="6991" y="3"/>
                </a:cubicBezTo>
                <a:cubicBezTo>
                  <a:pt x="7040" y="3"/>
                  <a:pt x="7040" y="93"/>
                  <a:pt x="6994" y="93"/>
                </a:cubicBezTo>
                <a:cubicBezTo>
                  <a:pt x="6992" y="90"/>
                  <a:pt x="207" y="93"/>
                  <a:pt x="205" y="94"/>
                </a:cubicBezTo>
                <a:cubicBezTo>
                  <a:pt x="160" y="94"/>
                  <a:pt x="138" y="103"/>
                  <a:pt x="114" y="154"/>
                </a:cubicBezTo>
                <a:cubicBezTo>
                  <a:pt x="66" y="285"/>
                  <a:pt x="24" y="405"/>
                  <a:pt x="19" y="417"/>
                </a:cubicBezTo>
                <a:cubicBezTo>
                  <a:pt x="4" y="464"/>
                  <a:pt x="3" y="417"/>
                  <a:pt x="3" y="417"/>
                </a:cubicBezTo>
                <a:close/>
              </a:path>
            </a:pathLst>
          </a:custGeom>
          <a:solidFill>
            <a:schemeClr val="tx2"/>
          </a:solidFill>
          <a:ln>
            <a:noFill/>
          </a:ln>
        </p:spPr>
        <p:txBody>
          <a:bodyPr/>
          <a:lstStyle/>
          <a:p>
            <a:pPr>
              <a:defRPr/>
            </a:pPr>
            <a:endParaRPr lang="en-US">
              <a:latin typeface="DendaNew" pitchFamily="2" charset="0"/>
              <a:ea typeface="MS PGothic" pitchFamily="34" charset="-128"/>
            </a:endParaRPr>
          </a:p>
        </p:txBody>
      </p:sp>
      <p:sp>
        <p:nvSpPr>
          <p:cNvPr id="2" name="Title 1"/>
          <p:cNvSpPr>
            <a:spLocks noGrp="1"/>
          </p:cNvSpPr>
          <p:nvPr>
            <p:ph type="ctrTitle"/>
          </p:nvPr>
        </p:nvSpPr>
        <p:spPr>
          <a:xfrm>
            <a:off x="473468" y="582588"/>
            <a:ext cx="7772400" cy="495816"/>
          </a:xfrm>
        </p:spPr>
        <p:txBody>
          <a:bodyPr/>
          <a:lstStyle>
            <a:lvl1pPr>
              <a:defRPr>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473645" y="1083719"/>
            <a:ext cx="6400800" cy="419986"/>
          </a:xfrm>
        </p:spPr>
        <p:txBody>
          <a:bodyPr>
            <a:norm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8" name="Footer Placeholder 11"/>
          <p:cNvSpPr>
            <a:spLocks noGrp="1"/>
          </p:cNvSpPr>
          <p:nvPr>
            <p:ph type="ftr" sz="quarter" idx="10"/>
          </p:nvPr>
        </p:nvSpPr>
        <p:spPr>
          <a:xfrm>
            <a:off x="4894263" y="7938"/>
            <a:ext cx="3862387" cy="365125"/>
          </a:xfrm>
          <a:extLst>
            <a:ext uri="{909E8E84-426E-40DD-AFC4-6F175D3DCCD1}"/>
            <a:ext uri="{91240B29-F687-4F45-9708-019B960494DF}"/>
          </a:extLst>
        </p:spPr>
        <p:txBody>
          <a:bodyPr/>
          <a:lstStyle>
            <a:lvl1pPr algn="r" eaLnBrk="1" hangingPunct="1">
              <a:defRPr sz="1000" smtClean="0">
                <a:solidFill>
                  <a:srgbClr val="FFFFFF"/>
                </a:solidFill>
                <a:latin typeface="DendaNew" pitchFamily="2" charset="0"/>
                <a:ea typeface="ＭＳ Ｐゴシック" pitchFamily="50" charset="-128"/>
              </a:defRPr>
            </a:lvl1pPr>
            <a:lvl2pPr marL="37931725" indent="-37474525" eaLnBrk="0" hangingPunct="0">
              <a:defRPr sz="1600">
                <a:solidFill>
                  <a:schemeClr val="tx1"/>
                </a:solidFill>
                <a:latin typeface="DendaNew" pitchFamily="2" charset="0"/>
                <a:ea typeface="ＭＳ Ｐゴシック" pitchFamily="50" charset="-128"/>
              </a:defRPr>
            </a:lvl2pPr>
            <a:lvl3pPr eaLnBrk="0" hangingPunct="0">
              <a:defRPr sz="1600">
                <a:solidFill>
                  <a:schemeClr val="tx1"/>
                </a:solidFill>
                <a:latin typeface="DendaNew" pitchFamily="2" charset="0"/>
                <a:ea typeface="ＭＳ Ｐゴシック" pitchFamily="50" charset="-128"/>
              </a:defRPr>
            </a:lvl3pPr>
            <a:lvl4pPr eaLnBrk="0" hangingPunct="0">
              <a:defRPr sz="1600">
                <a:solidFill>
                  <a:schemeClr val="tx1"/>
                </a:solidFill>
                <a:latin typeface="DendaNew" pitchFamily="2" charset="0"/>
                <a:ea typeface="ＭＳ Ｐゴシック" pitchFamily="50" charset="-128"/>
              </a:defRPr>
            </a:lvl4pPr>
            <a:lvl5pPr eaLnBrk="0" hangingPunct="0">
              <a:defRPr sz="1600">
                <a:solidFill>
                  <a:schemeClr val="tx1"/>
                </a:solidFill>
                <a:latin typeface="DendaNew" pitchFamily="2" charset="0"/>
                <a:ea typeface="ＭＳ Ｐゴシック" pitchFamily="50" charset="-128"/>
              </a:defRPr>
            </a:lvl5pPr>
            <a:lvl6pPr marL="457200" eaLnBrk="0" fontAlgn="base" hangingPunct="0">
              <a:spcBef>
                <a:spcPct val="0"/>
              </a:spcBef>
              <a:spcAft>
                <a:spcPct val="0"/>
              </a:spcAft>
              <a:defRPr sz="1600">
                <a:solidFill>
                  <a:schemeClr val="tx1"/>
                </a:solidFill>
                <a:latin typeface="DendaNew" pitchFamily="2" charset="0"/>
                <a:ea typeface="ＭＳ Ｐゴシック" pitchFamily="50" charset="-128"/>
              </a:defRPr>
            </a:lvl6pPr>
            <a:lvl7pPr marL="914400" eaLnBrk="0" fontAlgn="base" hangingPunct="0">
              <a:spcBef>
                <a:spcPct val="0"/>
              </a:spcBef>
              <a:spcAft>
                <a:spcPct val="0"/>
              </a:spcAft>
              <a:defRPr sz="1600">
                <a:solidFill>
                  <a:schemeClr val="tx1"/>
                </a:solidFill>
                <a:latin typeface="DendaNew" pitchFamily="2" charset="0"/>
                <a:ea typeface="ＭＳ Ｐゴシック" pitchFamily="50" charset="-128"/>
              </a:defRPr>
            </a:lvl7pPr>
            <a:lvl8pPr marL="1371600" eaLnBrk="0" fontAlgn="base" hangingPunct="0">
              <a:spcBef>
                <a:spcPct val="0"/>
              </a:spcBef>
              <a:spcAft>
                <a:spcPct val="0"/>
              </a:spcAft>
              <a:defRPr sz="1600">
                <a:solidFill>
                  <a:schemeClr val="tx1"/>
                </a:solidFill>
                <a:latin typeface="DendaNew" pitchFamily="2" charset="0"/>
                <a:ea typeface="ＭＳ Ｐゴシック" pitchFamily="50" charset="-128"/>
              </a:defRPr>
            </a:lvl8pPr>
            <a:lvl9pPr marL="1828800" eaLnBrk="0" fontAlgn="base" hangingPunct="0">
              <a:spcBef>
                <a:spcPct val="0"/>
              </a:spcBef>
              <a:spcAft>
                <a:spcPct val="0"/>
              </a:spcAft>
              <a:defRPr sz="1600">
                <a:solidFill>
                  <a:schemeClr val="tx1"/>
                </a:solidFill>
                <a:latin typeface="DendaNew" pitchFamily="2" charset="0"/>
                <a:ea typeface="ＭＳ Ｐゴシック" pitchFamily="50" charset="-128"/>
              </a:defRPr>
            </a:lvl9pPr>
          </a:lstStyle>
          <a:p>
            <a:pPr>
              <a:defRPr/>
            </a:pPr>
            <a:r>
              <a:rPr lang="en-US"/>
              <a:t>For internal use only. Select your 'R' level.</a:t>
            </a:r>
            <a:endParaRPr lang="en-US" dirty="0"/>
          </a:p>
        </p:txBody>
      </p:sp>
    </p:spTree>
  </p:cSld>
  <p:clrMapOvr>
    <a:masterClrMapping/>
  </p:clrMapOvr>
  <p:transition spd="med">
    <p:fade/>
  </p:transition>
  <p:hf hdr="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_4">
    <p:spTree>
      <p:nvGrpSpPr>
        <p:cNvPr id="1" name=""/>
        <p:cNvGrpSpPr/>
        <p:nvPr/>
      </p:nvGrpSpPr>
      <p:grpSpPr>
        <a:xfrm>
          <a:off x="0" y="0"/>
          <a:ext cx="0" cy="0"/>
          <a:chOff x="0" y="0"/>
          <a:chExt cx="0" cy="0"/>
        </a:xfrm>
      </p:grpSpPr>
      <p:pic>
        <p:nvPicPr>
          <p:cNvPr id="4" name="Picture 2" descr="F:\1DX CHARLIE IMAGES_098.jpg"/>
          <p:cNvPicPr>
            <a:picLocks noChangeAspect="1" noChangeArrowheads="1"/>
          </p:cNvPicPr>
          <p:nvPr userDrawn="1"/>
        </p:nvPicPr>
        <p:blipFill>
          <a:blip r:embed="rId2"/>
          <a:srcRect/>
          <a:stretch>
            <a:fillRect/>
          </a:stretch>
        </p:blipFill>
        <p:spPr bwMode="auto">
          <a:xfrm>
            <a:off x="-58738" y="-122238"/>
            <a:ext cx="9239251" cy="7010401"/>
          </a:xfrm>
          <a:prstGeom prst="rect">
            <a:avLst/>
          </a:prstGeom>
          <a:noFill/>
          <a:ln w="9525">
            <a:noFill/>
            <a:miter lim="800000"/>
            <a:headEnd/>
            <a:tailEnd/>
          </a:ln>
        </p:spPr>
      </p:pic>
      <p:sp>
        <p:nvSpPr>
          <p:cNvPr id="5" name="Freeform 14"/>
          <p:cNvSpPr>
            <a:spLocks/>
          </p:cNvSpPr>
          <p:nvPr userDrawn="1"/>
        </p:nvSpPr>
        <p:spPr bwMode="auto">
          <a:xfrm>
            <a:off x="388938" y="5622925"/>
            <a:ext cx="8367712" cy="715963"/>
          </a:xfrm>
          <a:custGeom>
            <a:avLst/>
            <a:gdLst>
              <a:gd name="T0" fmla="*/ 2147483647 w 7029"/>
              <a:gd name="T1" fmla="*/ 2147483647 h 451"/>
              <a:gd name="T2" fmla="*/ 2147483647 w 7029"/>
              <a:gd name="T3" fmla="*/ 2147483647 h 451"/>
              <a:gd name="T4" fmla="*/ 2147483647 w 7029"/>
              <a:gd name="T5" fmla="*/ 2147483647 h 451"/>
              <a:gd name="T6" fmla="*/ 2147483647 w 7029"/>
              <a:gd name="T7" fmla="*/ 2147483647 h 451"/>
              <a:gd name="T8" fmla="*/ 0 w 7029"/>
              <a:gd name="T9" fmla="*/ 2147483647 h 451"/>
              <a:gd name="T10" fmla="*/ 0 w 7029"/>
              <a:gd name="T11" fmla="*/ 2147483647 h 451"/>
              <a:gd name="T12" fmla="*/ 2147483647 w 7029"/>
              <a:gd name="T13" fmla="*/ 2147483647 h 451"/>
              <a:gd name="T14" fmla="*/ 2147483647 w 7029"/>
              <a:gd name="T15" fmla="*/ 2147483647 h 451"/>
              <a:gd name="T16" fmla="*/ 2147483647 w 7029"/>
              <a:gd name="T17" fmla="*/ 2147483647 h 451"/>
              <a:gd name="T18" fmla="*/ 2147483647 w 7029"/>
              <a:gd name="T19" fmla="*/ 2147483647 h 451"/>
              <a:gd name="T20" fmla="*/ 2147483647 w 7029"/>
              <a:gd name="T21" fmla="*/ 2147483647 h 451"/>
              <a:gd name="T22" fmla="*/ 2147483647 w 7029"/>
              <a:gd name="T23" fmla="*/ 2147483647 h 451"/>
              <a:gd name="T24" fmla="*/ 2147483647 w 7029"/>
              <a:gd name="T25" fmla="*/ 2147483647 h 451"/>
              <a:gd name="T26" fmla="*/ 2147483647 w 7029"/>
              <a:gd name="T27" fmla="*/ 2147483647 h 451"/>
              <a:gd name="T28" fmla="*/ 2147483647 w 7029"/>
              <a:gd name="T29" fmla="*/ 2147483647 h 4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029"/>
              <a:gd name="T46" fmla="*/ 0 h 451"/>
              <a:gd name="T47" fmla="*/ 7029 w 7029"/>
              <a:gd name="T48" fmla="*/ 451 h 45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029" h="451">
                <a:moveTo>
                  <a:pt x="7029" y="41"/>
                </a:moveTo>
                <a:cubicBezTo>
                  <a:pt x="7029" y="61"/>
                  <a:pt x="7029" y="379"/>
                  <a:pt x="7029" y="379"/>
                </a:cubicBezTo>
                <a:cubicBezTo>
                  <a:pt x="7028" y="434"/>
                  <a:pt x="6998" y="451"/>
                  <a:pt x="6954" y="448"/>
                </a:cubicBezTo>
                <a:cubicBezTo>
                  <a:pt x="6953" y="448"/>
                  <a:pt x="63" y="449"/>
                  <a:pt x="63" y="448"/>
                </a:cubicBezTo>
                <a:cubicBezTo>
                  <a:pt x="24" y="448"/>
                  <a:pt x="0" y="428"/>
                  <a:pt x="0" y="379"/>
                </a:cubicBezTo>
                <a:cubicBezTo>
                  <a:pt x="0" y="381"/>
                  <a:pt x="0" y="106"/>
                  <a:pt x="0" y="103"/>
                </a:cubicBezTo>
                <a:cubicBezTo>
                  <a:pt x="0" y="39"/>
                  <a:pt x="26" y="29"/>
                  <a:pt x="65" y="29"/>
                </a:cubicBezTo>
                <a:cubicBezTo>
                  <a:pt x="72" y="28"/>
                  <a:pt x="957" y="29"/>
                  <a:pt x="957" y="28"/>
                </a:cubicBezTo>
                <a:cubicBezTo>
                  <a:pt x="1002" y="28"/>
                  <a:pt x="1011" y="55"/>
                  <a:pt x="1010" y="100"/>
                </a:cubicBezTo>
                <a:cubicBezTo>
                  <a:pt x="1010" y="98"/>
                  <a:pt x="1010" y="293"/>
                  <a:pt x="1010" y="295"/>
                </a:cubicBezTo>
                <a:cubicBezTo>
                  <a:pt x="1011" y="337"/>
                  <a:pt x="1028" y="359"/>
                  <a:pt x="1077" y="359"/>
                </a:cubicBezTo>
                <a:cubicBezTo>
                  <a:pt x="1077" y="359"/>
                  <a:pt x="6827" y="357"/>
                  <a:pt x="6825" y="357"/>
                </a:cubicBezTo>
                <a:cubicBezTo>
                  <a:pt x="6870" y="357"/>
                  <a:pt x="6892" y="357"/>
                  <a:pt x="6918" y="286"/>
                </a:cubicBezTo>
                <a:cubicBezTo>
                  <a:pt x="6966" y="155"/>
                  <a:pt x="7000" y="59"/>
                  <a:pt x="7005" y="47"/>
                </a:cubicBezTo>
                <a:cubicBezTo>
                  <a:pt x="7020" y="0"/>
                  <a:pt x="7027" y="21"/>
                  <a:pt x="7029" y="41"/>
                </a:cubicBezTo>
                <a:close/>
              </a:path>
            </a:pathLst>
          </a:custGeom>
          <a:solidFill>
            <a:schemeClr val="bg1"/>
          </a:solidFill>
          <a:ln w="6350">
            <a:noFill/>
            <a:round/>
            <a:headEnd/>
            <a:tailEnd/>
          </a:ln>
        </p:spPr>
        <p:txBody>
          <a:bodyPr/>
          <a:lstStyle/>
          <a:p>
            <a:pPr>
              <a:defRPr/>
            </a:pPr>
            <a:endParaRPr lang="en-US">
              <a:latin typeface="DendaNew" pitchFamily="2" charset="0"/>
              <a:ea typeface="MS PGothic" pitchFamily="34" charset="-128"/>
            </a:endParaRPr>
          </a:p>
        </p:txBody>
      </p:sp>
      <p:pic>
        <p:nvPicPr>
          <p:cNvPr id="6" name="Picture 2" descr="C:\Documents and Settings\Scott.Fitzgibbon\Desktop\Files\Images\Logo\Canon_WEB_logo.jpg"/>
          <p:cNvPicPr>
            <a:picLocks noChangeAspect="1" noChangeArrowheads="1"/>
          </p:cNvPicPr>
          <p:nvPr userDrawn="1"/>
        </p:nvPicPr>
        <p:blipFill>
          <a:blip r:embed="rId3"/>
          <a:srcRect/>
          <a:stretch>
            <a:fillRect/>
          </a:stretch>
        </p:blipFill>
        <p:spPr bwMode="auto">
          <a:xfrm>
            <a:off x="425450" y="5805488"/>
            <a:ext cx="1103313" cy="334962"/>
          </a:xfrm>
          <a:prstGeom prst="rect">
            <a:avLst/>
          </a:prstGeom>
          <a:noFill/>
          <a:ln w="9525">
            <a:noFill/>
            <a:miter lim="800000"/>
            <a:headEnd/>
            <a:tailEnd/>
          </a:ln>
        </p:spPr>
      </p:pic>
      <p:sp>
        <p:nvSpPr>
          <p:cNvPr id="7" name="Freeform 12"/>
          <p:cNvSpPr>
            <a:spLocks/>
          </p:cNvSpPr>
          <p:nvPr userDrawn="1"/>
        </p:nvSpPr>
        <p:spPr bwMode="auto">
          <a:xfrm>
            <a:off x="338138" y="268288"/>
            <a:ext cx="8380412" cy="736600"/>
          </a:xfrm>
          <a:custGeom>
            <a:avLst/>
            <a:gdLst>
              <a:gd name="T0" fmla="*/ 2147483647 w 7040"/>
              <a:gd name="T1" fmla="*/ 2147483647 h 464"/>
              <a:gd name="T2" fmla="*/ 0 w 7040"/>
              <a:gd name="T3" fmla="*/ 2147483647 h 464"/>
              <a:gd name="T4" fmla="*/ 2147483647 w 7040"/>
              <a:gd name="T5" fmla="*/ 2147483647 h 464"/>
              <a:gd name="T6" fmla="*/ 2147483647 w 7040"/>
              <a:gd name="T7" fmla="*/ 2147483647 h 464"/>
              <a:gd name="T8" fmla="*/ 2147483647 w 7040"/>
              <a:gd name="T9" fmla="*/ 2147483647 h 464"/>
              <a:gd name="T10" fmla="*/ 2147483647 w 7040"/>
              <a:gd name="T11" fmla="*/ 2147483647 h 464"/>
              <a:gd name="T12" fmla="*/ 2147483647 w 7040"/>
              <a:gd name="T13" fmla="*/ 2147483647 h 464"/>
              <a:gd name="T14" fmla="*/ 2147483647 w 7040"/>
              <a:gd name="T15" fmla="*/ 2147483647 h 464"/>
              <a:gd name="T16" fmla="*/ 2147483647 w 7040"/>
              <a:gd name="T17" fmla="*/ 2147483647 h 4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40"/>
              <a:gd name="T28" fmla="*/ 0 h 464"/>
              <a:gd name="T29" fmla="*/ 7040 w 7040"/>
              <a:gd name="T30" fmla="*/ 464 h 4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40" h="464">
                <a:moveTo>
                  <a:pt x="3" y="417"/>
                </a:moveTo>
                <a:cubicBezTo>
                  <a:pt x="1" y="415"/>
                  <a:pt x="1" y="69"/>
                  <a:pt x="0" y="70"/>
                </a:cubicBezTo>
                <a:cubicBezTo>
                  <a:pt x="1" y="15"/>
                  <a:pt x="31" y="0"/>
                  <a:pt x="70" y="4"/>
                </a:cubicBezTo>
                <a:cubicBezTo>
                  <a:pt x="2557" y="0"/>
                  <a:pt x="6992" y="1"/>
                  <a:pt x="6991" y="3"/>
                </a:cubicBezTo>
                <a:cubicBezTo>
                  <a:pt x="7040" y="3"/>
                  <a:pt x="7040" y="93"/>
                  <a:pt x="6994" y="93"/>
                </a:cubicBezTo>
                <a:cubicBezTo>
                  <a:pt x="6992" y="90"/>
                  <a:pt x="207" y="93"/>
                  <a:pt x="205" y="94"/>
                </a:cubicBezTo>
                <a:cubicBezTo>
                  <a:pt x="160" y="94"/>
                  <a:pt x="138" y="103"/>
                  <a:pt x="114" y="154"/>
                </a:cubicBezTo>
                <a:cubicBezTo>
                  <a:pt x="66" y="285"/>
                  <a:pt x="24" y="405"/>
                  <a:pt x="19" y="417"/>
                </a:cubicBezTo>
                <a:cubicBezTo>
                  <a:pt x="4" y="464"/>
                  <a:pt x="3" y="417"/>
                  <a:pt x="3" y="417"/>
                </a:cubicBezTo>
                <a:close/>
              </a:path>
            </a:pathLst>
          </a:custGeom>
          <a:solidFill>
            <a:schemeClr val="tx2"/>
          </a:solidFill>
          <a:ln>
            <a:noFill/>
          </a:ln>
        </p:spPr>
        <p:txBody>
          <a:bodyPr/>
          <a:lstStyle/>
          <a:p>
            <a:pPr>
              <a:defRPr/>
            </a:pPr>
            <a:endParaRPr lang="en-US">
              <a:latin typeface="DendaNew" pitchFamily="2" charset="0"/>
              <a:ea typeface="MS PGothic" pitchFamily="34" charset="-128"/>
            </a:endParaRPr>
          </a:p>
        </p:txBody>
      </p:sp>
      <p:sp>
        <p:nvSpPr>
          <p:cNvPr id="2" name="Title 1"/>
          <p:cNvSpPr>
            <a:spLocks noGrp="1"/>
          </p:cNvSpPr>
          <p:nvPr>
            <p:ph type="ctrTitle"/>
          </p:nvPr>
        </p:nvSpPr>
        <p:spPr>
          <a:xfrm>
            <a:off x="1507067" y="4778108"/>
            <a:ext cx="7772400" cy="495816"/>
          </a:xfrm>
        </p:spPr>
        <p:txBody>
          <a:bodyPr/>
          <a:lstStyle>
            <a:lvl1pPr>
              <a:defRPr>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1507247" y="5279239"/>
            <a:ext cx="6400800" cy="419986"/>
          </a:xfrm>
        </p:spPr>
        <p:txBody>
          <a:bodyPr>
            <a:norm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8" name="Footer Placeholder 11"/>
          <p:cNvSpPr>
            <a:spLocks noGrp="1"/>
          </p:cNvSpPr>
          <p:nvPr>
            <p:ph type="ftr" sz="quarter" idx="10"/>
          </p:nvPr>
        </p:nvSpPr>
        <p:spPr>
          <a:xfrm>
            <a:off x="4894263" y="7938"/>
            <a:ext cx="3862387" cy="365125"/>
          </a:xfrm>
          <a:extLst>
            <a:ext uri="{909E8E84-426E-40DD-AFC4-6F175D3DCCD1}"/>
            <a:ext uri="{91240B29-F687-4F45-9708-019B960494DF}"/>
          </a:extLst>
        </p:spPr>
        <p:txBody>
          <a:bodyPr/>
          <a:lstStyle>
            <a:lvl1pPr algn="r" eaLnBrk="1" hangingPunct="1">
              <a:defRPr sz="1000" smtClean="0">
                <a:solidFill>
                  <a:srgbClr val="FFFFFF"/>
                </a:solidFill>
                <a:latin typeface="DendaNew" pitchFamily="2" charset="0"/>
                <a:ea typeface="ＭＳ Ｐゴシック" pitchFamily="50" charset="-128"/>
              </a:defRPr>
            </a:lvl1pPr>
            <a:lvl2pPr marL="37931725" indent="-37474525" eaLnBrk="0" hangingPunct="0">
              <a:defRPr sz="1600">
                <a:solidFill>
                  <a:schemeClr val="tx1"/>
                </a:solidFill>
                <a:latin typeface="DendaNew" pitchFamily="2" charset="0"/>
                <a:ea typeface="ＭＳ Ｐゴシック" pitchFamily="50" charset="-128"/>
              </a:defRPr>
            </a:lvl2pPr>
            <a:lvl3pPr eaLnBrk="0" hangingPunct="0">
              <a:defRPr sz="1600">
                <a:solidFill>
                  <a:schemeClr val="tx1"/>
                </a:solidFill>
                <a:latin typeface="DendaNew" pitchFamily="2" charset="0"/>
                <a:ea typeface="ＭＳ Ｐゴシック" pitchFamily="50" charset="-128"/>
              </a:defRPr>
            </a:lvl3pPr>
            <a:lvl4pPr eaLnBrk="0" hangingPunct="0">
              <a:defRPr sz="1600">
                <a:solidFill>
                  <a:schemeClr val="tx1"/>
                </a:solidFill>
                <a:latin typeface="DendaNew" pitchFamily="2" charset="0"/>
                <a:ea typeface="ＭＳ Ｐゴシック" pitchFamily="50" charset="-128"/>
              </a:defRPr>
            </a:lvl4pPr>
            <a:lvl5pPr eaLnBrk="0" hangingPunct="0">
              <a:defRPr sz="1600">
                <a:solidFill>
                  <a:schemeClr val="tx1"/>
                </a:solidFill>
                <a:latin typeface="DendaNew" pitchFamily="2" charset="0"/>
                <a:ea typeface="ＭＳ Ｐゴシック" pitchFamily="50" charset="-128"/>
              </a:defRPr>
            </a:lvl5pPr>
            <a:lvl6pPr marL="457200" eaLnBrk="0" fontAlgn="base" hangingPunct="0">
              <a:spcBef>
                <a:spcPct val="0"/>
              </a:spcBef>
              <a:spcAft>
                <a:spcPct val="0"/>
              </a:spcAft>
              <a:defRPr sz="1600">
                <a:solidFill>
                  <a:schemeClr val="tx1"/>
                </a:solidFill>
                <a:latin typeface="DendaNew" pitchFamily="2" charset="0"/>
                <a:ea typeface="ＭＳ Ｐゴシック" pitchFamily="50" charset="-128"/>
              </a:defRPr>
            </a:lvl6pPr>
            <a:lvl7pPr marL="914400" eaLnBrk="0" fontAlgn="base" hangingPunct="0">
              <a:spcBef>
                <a:spcPct val="0"/>
              </a:spcBef>
              <a:spcAft>
                <a:spcPct val="0"/>
              </a:spcAft>
              <a:defRPr sz="1600">
                <a:solidFill>
                  <a:schemeClr val="tx1"/>
                </a:solidFill>
                <a:latin typeface="DendaNew" pitchFamily="2" charset="0"/>
                <a:ea typeface="ＭＳ Ｐゴシック" pitchFamily="50" charset="-128"/>
              </a:defRPr>
            </a:lvl7pPr>
            <a:lvl8pPr marL="1371600" eaLnBrk="0" fontAlgn="base" hangingPunct="0">
              <a:spcBef>
                <a:spcPct val="0"/>
              </a:spcBef>
              <a:spcAft>
                <a:spcPct val="0"/>
              </a:spcAft>
              <a:defRPr sz="1600">
                <a:solidFill>
                  <a:schemeClr val="tx1"/>
                </a:solidFill>
                <a:latin typeface="DendaNew" pitchFamily="2" charset="0"/>
                <a:ea typeface="ＭＳ Ｐゴシック" pitchFamily="50" charset="-128"/>
              </a:defRPr>
            </a:lvl8pPr>
            <a:lvl9pPr marL="1828800" eaLnBrk="0" fontAlgn="base" hangingPunct="0">
              <a:spcBef>
                <a:spcPct val="0"/>
              </a:spcBef>
              <a:spcAft>
                <a:spcPct val="0"/>
              </a:spcAft>
              <a:defRPr sz="1600">
                <a:solidFill>
                  <a:schemeClr val="tx1"/>
                </a:solidFill>
                <a:latin typeface="DendaNew" pitchFamily="2" charset="0"/>
                <a:ea typeface="ＭＳ Ｐゴシック" pitchFamily="50" charset="-128"/>
              </a:defRPr>
            </a:lvl9pPr>
          </a:lstStyle>
          <a:p>
            <a:pPr>
              <a:defRPr/>
            </a:pPr>
            <a:r>
              <a:rPr lang="en-US"/>
              <a:t>For internal use only. Select your 'R' level.</a:t>
            </a:r>
            <a:endParaRPr lang="en-US" dirty="0"/>
          </a:p>
        </p:txBody>
      </p:sp>
    </p:spTree>
  </p:cSld>
  <p:clrMapOvr>
    <a:masterClrMapping/>
  </p:clrMapOvr>
  <p:transition spd="med">
    <p:fade/>
  </p:transition>
  <p:hf hdr="0"/>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_5">
    <p:spTree>
      <p:nvGrpSpPr>
        <p:cNvPr id="1" name=""/>
        <p:cNvGrpSpPr/>
        <p:nvPr/>
      </p:nvGrpSpPr>
      <p:grpSpPr>
        <a:xfrm>
          <a:off x="0" y="0"/>
          <a:ext cx="0" cy="0"/>
          <a:chOff x="0" y="0"/>
          <a:chExt cx="0" cy="0"/>
        </a:xfrm>
      </p:grpSpPr>
      <p:pic>
        <p:nvPicPr>
          <p:cNvPr id="4" name="Picture 2" descr="F:\_I8A2797.jpg"/>
          <p:cNvPicPr>
            <a:picLocks noChangeAspect="1" noChangeArrowheads="1"/>
          </p:cNvPicPr>
          <p:nvPr userDrawn="1"/>
        </p:nvPicPr>
        <p:blipFill>
          <a:blip r:embed="rId2"/>
          <a:srcRect/>
          <a:stretch>
            <a:fillRect/>
          </a:stretch>
        </p:blipFill>
        <p:spPr bwMode="auto">
          <a:xfrm>
            <a:off x="-58738" y="-95250"/>
            <a:ext cx="9239251" cy="6991350"/>
          </a:xfrm>
          <a:prstGeom prst="rect">
            <a:avLst/>
          </a:prstGeom>
          <a:noFill/>
          <a:ln w="9525">
            <a:noFill/>
            <a:miter lim="800000"/>
            <a:headEnd/>
            <a:tailEnd/>
          </a:ln>
        </p:spPr>
      </p:pic>
      <p:sp>
        <p:nvSpPr>
          <p:cNvPr id="5" name="Freeform 14"/>
          <p:cNvSpPr>
            <a:spLocks/>
          </p:cNvSpPr>
          <p:nvPr userDrawn="1"/>
        </p:nvSpPr>
        <p:spPr bwMode="auto">
          <a:xfrm>
            <a:off x="388938" y="5622925"/>
            <a:ext cx="8367712" cy="715963"/>
          </a:xfrm>
          <a:custGeom>
            <a:avLst/>
            <a:gdLst>
              <a:gd name="T0" fmla="*/ 2147483647 w 7029"/>
              <a:gd name="T1" fmla="*/ 2147483647 h 451"/>
              <a:gd name="T2" fmla="*/ 2147483647 w 7029"/>
              <a:gd name="T3" fmla="*/ 2147483647 h 451"/>
              <a:gd name="T4" fmla="*/ 2147483647 w 7029"/>
              <a:gd name="T5" fmla="*/ 2147483647 h 451"/>
              <a:gd name="T6" fmla="*/ 2147483647 w 7029"/>
              <a:gd name="T7" fmla="*/ 2147483647 h 451"/>
              <a:gd name="T8" fmla="*/ 0 w 7029"/>
              <a:gd name="T9" fmla="*/ 2147483647 h 451"/>
              <a:gd name="T10" fmla="*/ 0 w 7029"/>
              <a:gd name="T11" fmla="*/ 2147483647 h 451"/>
              <a:gd name="T12" fmla="*/ 2147483647 w 7029"/>
              <a:gd name="T13" fmla="*/ 2147483647 h 451"/>
              <a:gd name="T14" fmla="*/ 2147483647 w 7029"/>
              <a:gd name="T15" fmla="*/ 2147483647 h 451"/>
              <a:gd name="T16" fmla="*/ 2147483647 w 7029"/>
              <a:gd name="T17" fmla="*/ 2147483647 h 451"/>
              <a:gd name="T18" fmla="*/ 2147483647 w 7029"/>
              <a:gd name="T19" fmla="*/ 2147483647 h 451"/>
              <a:gd name="T20" fmla="*/ 2147483647 w 7029"/>
              <a:gd name="T21" fmla="*/ 2147483647 h 451"/>
              <a:gd name="T22" fmla="*/ 2147483647 w 7029"/>
              <a:gd name="T23" fmla="*/ 2147483647 h 451"/>
              <a:gd name="T24" fmla="*/ 2147483647 w 7029"/>
              <a:gd name="T25" fmla="*/ 2147483647 h 451"/>
              <a:gd name="T26" fmla="*/ 2147483647 w 7029"/>
              <a:gd name="T27" fmla="*/ 2147483647 h 451"/>
              <a:gd name="T28" fmla="*/ 2147483647 w 7029"/>
              <a:gd name="T29" fmla="*/ 2147483647 h 4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029"/>
              <a:gd name="T46" fmla="*/ 0 h 451"/>
              <a:gd name="T47" fmla="*/ 7029 w 7029"/>
              <a:gd name="T48" fmla="*/ 451 h 45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029" h="451">
                <a:moveTo>
                  <a:pt x="7029" y="41"/>
                </a:moveTo>
                <a:cubicBezTo>
                  <a:pt x="7029" y="61"/>
                  <a:pt x="7029" y="379"/>
                  <a:pt x="7029" y="379"/>
                </a:cubicBezTo>
                <a:cubicBezTo>
                  <a:pt x="7028" y="434"/>
                  <a:pt x="6998" y="451"/>
                  <a:pt x="6954" y="448"/>
                </a:cubicBezTo>
                <a:cubicBezTo>
                  <a:pt x="6953" y="448"/>
                  <a:pt x="63" y="449"/>
                  <a:pt x="63" y="448"/>
                </a:cubicBezTo>
                <a:cubicBezTo>
                  <a:pt x="24" y="448"/>
                  <a:pt x="0" y="428"/>
                  <a:pt x="0" y="379"/>
                </a:cubicBezTo>
                <a:cubicBezTo>
                  <a:pt x="0" y="381"/>
                  <a:pt x="0" y="106"/>
                  <a:pt x="0" y="103"/>
                </a:cubicBezTo>
                <a:cubicBezTo>
                  <a:pt x="0" y="39"/>
                  <a:pt x="26" y="29"/>
                  <a:pt x="65" y="29"/>
                </a:cubicBezTo>
                <a:cubicBezTo>
                  <a:pt x="72" y="28"/>
                  <a:pt x="957" y="29"/>
                  <a:pt x="957" y="28"/>
                </a:cubicBezTo>
                <a:cubicBezTo>
                  <a:pt x="1002" y="28"/>
                  <a:pt x="1011" y="55"/>
                  <a:pt x="1010" y="100"/>
                </a:cubicBezTo>
                <a:cubicBezTo>
                  <a:pt x="1010" y="98"/>
                  <a:pt x="1010" y="293"/>
                  <a:pt x="1010" y="295"/>
                </a:cubicBezTo>
                <a:cubicBezTo>
                  <a:pt x="1011" y="337"/>
                  <a:pt x="1028" y="359"/>
                  <a:pt x="1077" y="359"/>
                </a:cubicBezTo>
                <a:cubicBezTo>
                  <a:pt x="1077" y="359"/>
                  <a:pt x="6827" y="357"/>
                  <a:pt x="6825" y="357"/>
                </a:cubicBezTo>
                <a:cubicBezTo>
                  <a:pt x="6870" y="357"/>
                  <a:pt x="6892" y="357"/>
                  <a:pt x="6918" y="286"/>
                </a:cubicBezTo>
                <a:cubicBezTo>
                  <a:pt x="6966" y="155"/>
                  <a:pt x="7000" y="59"/>
                  <a:pt x="7005" y="47"/>
                </a:cubicBezTo>
                <a:cubicBezTo>
                  <a:pt x="7020" y="0"/>
                  <a:pt x="7027" y="21"/>
                  <a:pt x="7029" y="41"/>
                </a:cubicBezTo>
                <a:close/>
              </a:path>
            </a:pathLst>
          </a:custGeom>
          <a:solidFill>
            <a:schemeClr val="bg1"/>
          </a:solidFill>
          <a:ln w="6350">
            <a:noFill/>
            <a:round/>
            <a:headEnd/>
            <a:tailEnd/>
          </a:ln>
        </p:spPr>
        <p:txBody>
          <a:bodyPr/>
          <a:lstStyle/>
          <a:p>
            <a:pPr>
              <a:defRPr/>
            </a:pPr>
            <a:endParaRPr lang="en-US">
              <a:latin typeface="DendaNew" pitchFamily="2" charset="0"/>
              <a:ea typeface="MS PGothic" pitchFamily="34" charset="-128"/>
            </a:endParaRPr>
          </a:p>
        </p:txBody>
      </p:sp>
      <p:pic>
        <p:nvPicPr>
          <p:cNvPr id="6" name="Picture 2" descr="C:\Documents and Settings\Scott.Fitzgibbon\Desktop\Files\Images\Logo\Canon_WEB_logo.jpg"/>
          <p:cNvPicPr>
            <a:picLocks noChangeAspect="1" noChangeArrowheads="1"/>
          </p:cNvPicPr>
          <p:nvPr userDrawn="1"/>
        </p:nvPicPr>
        <p:blipFill>
          <a:blip r:embed="rId3"/>
          <a:srcRect/>
          <a:stretch>
            <a:fillRect/>
          </a:stretch>
        </p:blipFill>
        <p:spPr bwMode="auto">
          <a:xfrm>
            <a:off x="425450" y="5805488"/>
            <a:ext cx="1103313" cy="334962"/>
          </a:xfrm>
          <a:prstGeom prst="rect">
            <a:avLst/>
          </a:prstGeom>
          <a:noFill/>
          <a:ln w="9525">
            <a:noFill/>
            <a:miter lim="800000"/>
            <a:headEnd/>
            <a:tailEnd/>
          </a:ln>
        </p:spPr>
      </p:pic>
      <p:sp>
        <p:nvSpPr>
          <p:cNvPr id="7" name="Freeform 12"/>
          <p:cNvSpPr>
            <a:spLocks/>
          </p:cNvSpPr>
          <p:nvPr userDrawn="1"/>
        </p:nvSpPr>
        <p:spPr bwMode="auto">
          <a:xfrm>
            <a:off x="338138" y="268288"/>
            <a:ext cx="8380412" cy="736600"/>
          </a:xfrm>
          <a:custGeom>
            <a:avLst/>
            <a:gdLst>
              <a:gd name="T0" fmla="*/ 2147483647 w 7040"/>
              <a:gd name="T1" fmla="*/ 2147483647 h 464"/>
              <a:gd name="T2" fmla="*/ 0 w 7040"/>
              <a:gd name="T3" fmla="*/ 2147483647 h 464"/>
              <a:gd name="T4" fmla="*/ 2147483647 w 7040"/>
              <a:gd name="T5" fmla="*/ 2147483647 h 464"/>
              <a:gd name="T6" fmla="*/ 2147483647 w 7040"/>
              <a:gd name="T7" fmla="*/ 2147483647 h 464"/>
              <a:gd name="T8" fmla="*/ 2147483647 w 7040"/>
              <a:gd name="T9" fmla="*/ 2147483647 h 464"/>
              <a:gd name="T10" fmla="*/ 2147483647 w 7040"/>
              <a:gd name="T11" fmla="*/ 2147483647 h 464"/>
              <a:gd name="T12" fmla="*/ 2147483647 w 7040"/>
              <a:gd name="T13" fmla="*/ 2147483647 h 464"/>
              <a:gd name="T14" fmla="*/ 2147483647 w 7040"/>
              <a:gd name="T15" fmla="*/ 2147483647 h 464"/>
              <a:gd name="T16" fmla="*/ 2147483647 w 7040"/>
              <a:gd name="T17" fmla="*/ 2147483647 h 4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40"/>
              <a:gd name="T28" fmla="*/ 0 h 464"/>
              <a:gd name="T29" fmla="*/ 7040 w 7040"/>
              <a:gd name="T30" fmla="*/ 464 h 4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40" h="464">
                <a:moveTo>
                  <a:pt x="3" y="417"/>
                </a:moveTo>
                <a:cubicBezTo>
                  <a:pt x="1" y="415"/>
                  <a:pt x="1" y="69"/>
                  <a:pt x="0" y="70"/>
                </a:cubicBezTo>
                <a:cubicBezTo>
                  <a:pt x="1" y="15"/>
                  <a:pt x="31" y="0"/>
                  <a:pt x="70" y="4"/>
                </a:cubicBezTo>
                <a:cubicBezTo>
                  <a:pt x="2557" y="0"/>
                  <a:pt x="6992" y="1"/>
                  <a:pt x="6991" y="3"/>
                </a:cubicBezTo>
                <a:cubicBezTo>
                  <a:pt x="7040" y="3"/>
                  <a:pt x="7040" y="93"/>
                  <a:pt x="6994" y="93"/>
                </a:cubicBezTo>
                <a:cubicBezTo>
                  <a:pt x="6992" y="90"/>
                  <a:pt x="207" y="93"/>
                  <a:pt x="205" y="94"/>
                </a:cubicBezTo>
                <a:cubicBezTo>
                  <a:pt x="160" y="94"/>
                  <a:pt x="138" y="103"/>
                  <a:pt x="114" y="154"/>
                </a:cubicBezTo>
                <a:cubicBezTo>
                  <a:pt x="66" y="285"/>
                  <a:pt x="24" y="405"/>
                  <a:pt x="19" y="417"/>
                </a:cubicBezTo>
                <a:cubicBezTo>
                  <a:pt x="4" y="464"/>
                  <a:pt x="3" y="417"/>
                  <a:pt x="3" y="417"/>
                </a:cubicBezTo>
                <a:close/>
              </a:path>
            </a:pathLst>
          </a:custGeom>
          <a:solidFill>
            <a:schemeClr val="tx2"/>
          </a:solidFill>
          <a:ln>
            <a:noFill/>
          </a:ln>
        </p:spPr>
        <p:txBody>
          <a:bodyPr/>
          <a:lstStyle/>
          <a:p>
            <a:pPr>
              <a:defRPr/>
            </a:pPr>
            <a:endParaRPr lang="en-US">
              <a:latin typeface="DendaNew" pitchFamily="2" charset="0"/>
              <a:ea typeface="MS PGothic" pitchFamily="34" charset="-128"/>
            </a:endParaRPr>
          </a:p>
        </p:txBody>
      </p:sp>
      <p:sp>
        <p:nvSpPr>
          <p:cNvPr id="2" name="Title 1"/>
          <p:cNvSpPr>
            <a:spLocks noGrp="1"/>
          </p:cNvSpPr>
          <p:nvPr>
            <p:ph type="ctrTitle"/>
          </p:nvPr>
        </p:nvSpPr>
        <p:spPr>
          <a:xfrm>
            <a:off x="389235" y="3397249"/>
            <a:ext cx="7772400" cy="495816"/>
          </a:xfrm>
        </p:spPr>
        <p:txBody>
          <a:bodyPr/>
          <a:lstStyle>
            <a:lvl1pPr>
              <a:defRPr>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389412" y="3898380"/>
            <a:ext cx="6400800" cy="419986"/>
          </a:xfrm>
        </p:spPr>
        <p:txBody>
          <a:bodyPr>
            <a:norm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8" name="Footer Placeholder 11"/>
          <p:cNvSpPr>
            <a:spLocks noGrp="1"/>
          </p:cNvSpPr>
          <p:nvPr>
            <p:ph type="ftr" sz="quarter" idx="10"/>
          </p:nvPr>
        </p:nvSpPr>
        <p:spPr>
          <a:xfrm>
            <a:off x="4894263" y="7938"/>
            <a:ext cx="3862387" cy="365125"/>
          </a:xfrm>
          <a:extLst>
            <a:ext uri="{909E8E84-426E-40DD-AFC4-6F175D3DCCD1}"/>
            <a:ext uri="{91240B29-F687-4F45-9708-019B960494DF}"/>
          </a:extLst>
        </p:spPr>
        <p:txBody>
          <a:bodyPr/>
          <a:lstStyle>
            <a:lvl1pPr algn="r" eaLnBrk="1" hangingPunct="1">
              <a:defRPr sz="1000" smtClean="0">
                <a:solidFill>
                  <a:srgbClr val="FFFFFF"/>
                </a:solidFill>
                <a:latin typeface="DendaNew" pitchFamily="2" charset="0"/>
                <a:ea typeface="ＭＳ Ｐゴシック" pitchFamily="50" charset="-128"/>
              </a:defRPr>
            </a:lvl1pPr>
            <a:lvl2pPr marL="37931725" indent="-37474525" eaLnBrk="0" hangingPunct="0">
              <a:defRPr sz="1600">
                <a:solidFill>
                  <a:schemeClr val="tx1"/>
                </a:solidFill>
                <a:latin typeface="DendaNew" pitchFamily="2" charset="0"/>
                <a:ea typeface="ＭＳ Ｐゴシック" pitchFamily="50" charset="-128"/>
              </a:defRPr>
            </a:lvl2pPr>
            <a:lvl3pPr eaLnBrk="0" hangingPunct="0">
              <a:defRPr sz="1600">
                <a:solidFill>
                  <a:schemeClr val="tx1"/>
                </a:solidFill>
                <a:latin typeface="DendaNew" pitchFamily="2" charset="0"/>
                <a:ea typeface="ＭＳ Ｐゴシック" pitchFamily="50" charset="-128"/>
              </a:defRPr>
            </a:lvl3pPr>
            <a:lvl4pPr eaLnBrk="0" hangingPunct="0">
              <a:defRPr sz="1600">
                <a:solidFill>
                  <a:schemeClr val="tx1"/>
                </a:solidFill>
                <a:latin typeface="DendaNew" pitchFamily="2" charset="0"/>
                <a:ea typeface="ＭＳ Ｐゴシック" pitchFamily="50" charset="-128"/>
              </a:defRPr>
            </a:lvl4pPr>
            <a:lvl5pPr eaLnBrk="0" hangingPunct="0">
              <a:defRPr sz="1600">
                <a:solidFill>
                  <a:schemeClr val="tx1"/>
                </a:solidFill>
                <a:latin typeface="DendaNew" pitchFamily="2" charset="0"/>
                <a:ea typeface="ＭＳ Ｐゴシック" pitchFamily="50" charset="-128"/>
              </a:defRPr>
            </a:lvl5pPr>
            <a:lvl6pPr marL="457200" eaLnBrk="0" fontAlgn="base" hangingPunct="0">
              <a:spcBef>
                <a:spcPct val="0"/>
              </a:spcBef>
              <a:spcAft>
                <a:spcPct val="0"/>
              </a:spcAft>
              <a:defRPr sz="1600">
                <a:solidFill>
                  <a:schemeClr val="tx1"/>
                </a:solidFill>
                <a:latin typeface="DendaNew" pitchFamily="2" charset="0"/>
                <a:ea typeface="ＭＳ Ｐゴシック" pitchFamily="50" charset="-128"/>
              </a:defRPr>
            </a:lvl6pPr>
            <a:lvl7pPr marL="914400" eaLnBrk="0" fontAlgn="base" hangingPunct="0">
              <a:spcBef>
                <a:spcPct val="0"/>
              </a:spcBef>
              <a:spcAft>
                <a:spcPct val="0"/>
              </a:spcAft>
              <a:defRPr sz="1600">
                <a:solidFill>
                  <a:schemeClr val="tx1"/>
                </a:solidFill>
                <a:latin typeface="DendaNew" pitchFamily="2" charset="0"/>
                <a:ea typeface="ＭＳ Ｐゴシック" pitchFamily="50" charset="-128"/>
              </a:defRPr>
            </a:lvl7pPr>
            <a:lvl8pPr marL="1371600" eaLnBrk="0" fontAlgn="base" hangingPunct="0">
              <a:spcBef>
                <a:spcPct val="0"/>
              </a:spcBef>
              <a:spcAft>
                <a:spcPct val="0"/>
              </a:spcAft>
              <a:defRPr sz="1600">
                <a:solidFill>
                  <a:schemeClr val="tx1"/>
                </a:solidFill>
                <a:latin typeface="DendaNew" pitchFamily="2" charset="0"/>
                <a:ea typeface="ＭＳ Ｐゴシック" pitchFamily="50" charset="-128"/>
              </a:defRPr>
            </a:lvl8pPr>
            <a:lvl9pPr marL="1828800" eaLnBrk="0" fontAlgn="base" hangingPunct="0">
              <a:spcBef>
                <a:spcPct val="0"/>
              </a:spcBef>
              <a:spcAft>
                <a:spcPct val="0"/>
              </a:spcAft>
              <a:defRPr sz="1600">
                <a:solidFill>
                  <a:schemeClr val="tx1"/>
                </a:solidFill>
                <a:latin typeface="DendaNew" pitchFamily="2" charset="0"/>
                <a:ea typeface="ＭＳ Ｐゴシック" pitchFamily="50" charset="-128"/>
              </a:defRPr>
            </a:lvl9pPr>
          </a:lstStyle>
          <a:p>
            <a:pPr>
              <a:defRPr/>
            </a:pPr>
            <a:r>
              <a:rPr lang="en-US"/>
              <a:t>For internal use only. Select your 'R' level.</a:t>
            </a:r>
            <a:endParaRPr lang="en-US" dirty="0"/>
          </a:p>
        </p:txBody>
      </p:sp>
    </p:spTree>
  </p:cSld>
  <p:clrMapOvr>
    <a:masterClrMapping/>
  </p:clrMapOvr>
  <p:transition spd="med">
    <p:fade/>
  </p:transition>
  <p:hf hdr="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_6">
    <p:spTree>
      <p:nvGrpSpPr>
        <p:cNvPr id="1" name=""/>
        <p:cNvGrpSpPr/>
        <p:nvPr/>
      </p:nvGrpSpPr>
      <p:grpSpPr>
        <a:xfrm>
          <a:off x="0" y="0"/>
          <a:ext cx="0" cy="0"/>
          <a:chOff x="0" y="0"/>
          <a:chExt cx="0" cy="0"/>
        </a:xfrm>
      </p:grpSpPr>
      <p:pic>
        <p:nvPicPr>
          <p:cNvPr id="4" name="Picture 3" descr="F:\_I8A2981.jpg"/>
          <p:cNvPicPr>
            <a:picLocks noChangeAspect="1" noChangeArrowheads="1"/>
          </p:cNvPicPr>
          <p:nvPr userDrawn="1"/>
        </p:nvPicPr>
        <p:blipFill>
          <a:blip r:embed="rId2"/>
          <a:srcRect/>
          <a:stretch>
            <a:fillRect/>
          </a:stretch>
        </p:blipFill>
        <p:spPr bwMode="auto">
          <a:xfrm>
            <a:off x="-58738" y="-149225"/>
            <a:ext cx="9278938" cy="7007225"/>
          </a:xfrm>
          <a:prstGeom prst="rect">
            <a:avLst/>
          </a:prstGeom>
          <a:noFill/>
          <a:ln w="9525">
            <a:noFill/>
            <a:miter lim="800000"/>
            <a:headEnd/>
            <a:tailEnd/>
          </a:ln>
        </p:spPr>
      </p:pic>
      <p:sp>
        <p:nvSpPr>
          <p:cNvPr id="5" name="Freeform 14"/>
          <p:cNvSpPr>
            <a:spLocks/>
          </p:cNvSpPr>
          <p:nvPr userDrawn="1"/>
        </p:nvSpPr>
        <p:spPr bwMode="auto">
          <a:xfrm>
            <a:off x="388938" y="5622925"/>
            <a:ext cx="8367712" cy="715963"/>
          </a:xfrm>
          <a:custGeom>
            <a:avLst/>
            <a:gdLst>
              <a:gd name="T0" fmla="*/ 2147483647 w 7029"/>
              <a:gd name="T1" fmla="*/ 2147483647 h 451"/>
              <a:gd name="T2" fmla="*/ 2147483647 w 7029"/>
              <a:gd name="T3" fmla="*/ 2147483647 h 451"/>
              <a:gd name="T4" fmla="*/ 2147483647 w 7029"/>
              <a:gd name="T5" fmla="*/ 2147483647 h 451"/>
              <a:gd name="T6" fmla="*/ 2147483647 w 7029"/>
              <a:gd name="T7" fmla="*/ 2147483647 h 451"/>
              <a:gd name="T8" fmla="*/ 0 w 7029"/>
              <a:gd name="T9" fmla="*/ 2147483647 h 451"/>
              <a:gd name="T10" fmla="*/ 0 w 7029"/>
              <a:gd name="T11" fmla="*/ 2147483647 h 451"/>
              <a:gd name="T12" fmla="*/ 2147483647 w 7029"/>
              <a:gd name="T13" fmla="*/ 2147483647 h 451"/>
              <a:gd name="T14" fmla="*/ 2147483647 w 7029"/>
              <a:gd name="T15" fmla="*/ 2147483647 h 451"/>
              <a:gd name="T16" fmla="*/ 2147483647 w 7029"/>
              <a:gd name="T17" fmla="*/ 2147483647 h 451"/>
              <a:gd name="T18" fmla="*/ 2147483647 w 7029"/>
              <a:gd name="T19" fmla="*/ 2147483647 h 451"/>
              <a:gd name="T20" fmla="*/ 2147483647 w 7029"/>
              <a:gd name="T21" fmla="*/ 2147483647 h 451"/>
              <a:gd name="T22" fmla="*/ 2147483647 w 7029"/>
              <a:gd name="T23" fmla="*/ 2147483647 h 451"/>
              <a:gd name="T24" fmla="*/ 2147483647 w 7029"/>
              <a:gd name="T25" fmla="*/ 2147483647 h 451"/>
              <a:gd name="T26" fmla="*/ 2147483647 w 7029"/>
              <a:gd name="T27" fmla="*/ 2147483647 h 451"/>
              <a:gd name="T28" fmla="*/ 2147483647 w 7029"/>
              <a:gd name="T29" fmla="*/ 2147483647 h 4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029"/>
              <a:gd name="T46" fmla="*/ 0 h 451"/>
              <a:gd name="T47" fmla="*/ 7029 w 7029"/>
              <a:gd name="T48" fmla="*/ 451 h 45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029" h="451">
                <a:moveTo>
                  <a:pt x="7029" y="41"/>
                </a:moveTo>
                <a:cubicBezTo>
                  <a:pt x="7029" y="61"/>
                  <a:pt x="7029" y="379"/>
                  <a:pt x="7029" y="379"/>
                </a:cubicBezTo>
                <a:cubicBezTo>
                  <a:pt x="7028" y="434"/>
                  <a:pt x="6998" y="451"/>
                  <a:pt x="6954" y="448"/>
                </a:cubicBezTo>
                <a:cubicBezTo>
                  <a:pt x="6953" y="448"/>
                  <a:pt x="63" y="449"/>
                  <a:pt x="63" y="448"/>
                </a:cubicBezTo>
                <a:cubicBezTo>
                  <a:pt x="24" y="448"/>
                  <a:pt x="0" y="428"/>
                  <a:pt x="0" y="379"/>
                </a:cubicBezTo>
                <a:cubicBezTo>
                  <a:pt x="0" y="381"/>
                  <a:pt x="0" y="106"/>
                  <a:pt x="0" y="103"/>
                </a:cubicBezTo>
                <a:cubicBezTo>
                  <a:pt x="0" y="39"/>
                  <a:pt x="26" y="29"/>
                  <a:pt x="65" y="29"/>
                </a:cubicBezTo>
                <a:cubicBezTo>
                  <a:pt x="72" y="28"/>
                  <a:pt x="957" y="29"/>
                  <a:pt x="957" y="28"/>
                </a:cubicBezTo>
                <a:cubicBezTo>
                  <a:pt x="1002" y="28"/>
                  <a:pt x="1011" y="55"/>
                  <a:pt x="1010" y="100"/>
                </a:cubicBezTo>
                <a:cubicBezTo>
                  <a:pt x="1010" y="98"/>
                  <a:pt x="1010" y="293"/>
                  <a:pt x="1010" y="295"/>
                </a:cubicBezTo>
                <a:cubicBezTo>
                  <a:pt x="1011" y="337"/>
                  <a:pt x="1028" y="359"/>
                  <a:pt x="1077" y="359"/>
                </a:cubicBezTo>
                <a:cubicBezTo>
                  <a:pt x="1077" y="359"/>
                  <a:pt x="6827" y="357"/>
                  <a:pt x="6825" y="357"/>
                </a:cubicBezTo>
                <a:cubicBezTo>
                  <a:pt x="6870" y="357"/>
                  <a:pt x="6892" y="357"/>
                  <a:pt x="6918" y="286"/>
                </a:cubicBezTo>
                <a:cubicBezTo>
                  <a:pt x="6966" y="155"/>
                  <a:pt x="7000" y="59"/>
                  <a:pt x="7005" y="47"/>
                </a:cubicBezTo>
                <a:cubicBezTo>
                  <a:pt x="7020" y="0"/>
                  <a:pt x="7027" y="21"/>
                  <a:pt x="7029" y="41"/>
                </a:cubicBezTo>
                <a:close/>
              </a:path>
            </a:pathLst>
          </a:custGeom>
          <a:solidFill>
            <a:schemeClr val="bg1"/>
          </a:solidFill>
          <a:ln w="6350">
            <a:noFill/>
            <a:round/>
            <a:headEnd/>
            <a:tailEnd/>
          </a:ln>
        </p:spPr>
        <p:txBody>
          <a:bodyPr/>
          <a:lstStyle/>
          <a:p>
            <a:pPr>
              <a:defRPr/>
            </a:pPr>
            <a:endParaRPr lang="en-US">
              <a:latin typeface="DendaNew" pitchFamily="2" charset="0"/>
              <a:ea typeface="MS PGothic" pitchFamily="34" charset="-128"/>
            </a:endParaRPr>
          </a:p>
        </p:txBody>
      </p:sp>
      <p:pic>
        <p:nvPicPr>
          <p:cNvPr id="6" name="Picture 2" descr="C:\Documents and Settings\Scott.Fitzgibbon\Desktop\Files\Images\Logo\Canon_WEB_logo.jpg"/>
          <p:cNvPicPr>
            <a:picLocks noChangeAspect="1" noChangeArrowheads="1"/>
          </p:cNvPicPr>
          <p:nvPr userDrawn="1"/>
        </p:nvPicPr>
        <p:blipFill>
          <a:blip r:embed="rId3"/>
          <a:srcRect/>
          <a:stretch>
            <a:fillRect/>
          </a:stretch>
        </p:blipFill>
        <p:spPr bwMode="auto">
          <a:xfrm>
            <a:off x="425450" y="5805488"/>
            <a:ext cx="1103313" cy="334962"/>
          </a:xfrm>
          <a:prstGeom prst="rect">
            <a:avLst/>
          </a:prstGeom>
          <a:noFill/>
          <a:ln w="9525">
            <a:noFill/>
            <a:miter lim="800000"/>
            <a:headEnd/>
            <a:tailEnd/>
          </a:ln>
        </p:spPr>
      </p:pic>
      <p:sp>
        <p:nvSpPr>
          <p:cNvPr id="7" name="Freeform 12"/>
          <p:cNvSpPr>
            <a:spLocks/>
          </p:cNvSpPr>
          <p:nvPr userDrawn="1"/>
        </p:nvSpPr>
        <p:spPr bwMode="auto">
          <a:xfrm>
            <a:off x="338138" y="268288"/>
            <a:ext cx="8380412" cy="736600"/>
          </a:xfrm>
          <a:custGeom>
            <a:avLst/>
            <a:gdLst>
              <a:gd name="T0" fmla="*/ 2147483647 w 7040"/>
              <a:gd name="T1" fmla="*/ 2147483647 h 464"/>
              <a:gd name="T2" fmla="*/ 0 w 7040"/>
              <a:gd name="T3" fmla="*/ 2147483647 h 464"/>
              <a:gd name="T4" fmla="*/ 2147483647 w 7040"/>
              <a:gd name="T5" fmla="*/ 2147483647 h 464"/>
              <a:gd name="T6" fmla="*/ 2147483647 w 7040"/>
              <a:gd name="T7" fmla="*/ 2147483647 h 464"/>
              <a:gd name="T8" fmla="*/ 2147483647 w 7040"/>
              <a:gd name="T9" fmla="*/ 2147483647 h 464"/>
              <a:gd name="T10" fmla="*/ 2147483647 w 7040"/>
              <a:gd name="T11" fmla="*/ 2147483647 h 464"/>
              <a:gd name="T12" fmla="*/ 2147483647 w 7040"/>
              <a:gd name="T13" fmla="*/ 2147483647 h 464"/>
              <a:gd name="T14" fmla="*/ 2147483647 w 7040"/>
              <a:gd name="T15" fmla="*/ 2147483647 h 464"/>
              <a:gd name="T16" fmla="*/ 2147483647 w 7040"/>
              <a:gd name="T17" fmla="*/ 2147483647 h 4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40"/>
              <a:gd name="T28" fmla="*/ 0 h 464"/>
              <a:gd name="T29" fmla="*/ 7040 w 7040"/>
              <a:gd name="T30" fmla="*/ 464 h 4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40" h="464">
                <a:moveTo>
                  <a:pt x="3" y="417"/>
                </a:moveTo>
                <a:cubicBezTo>
                  <a:pt x="1" y="415"/>
                  <a:pt x="1" y="69"/>
                  <a:pt x="0" y="70"/>
                </a:cubicBezTo>
                <a:cubicBezTo>
                  <a:pt x="1" y="15"/>
                  <a:pt x="31" y="0"/>
                  <a:pt x="70" y="4"/>
                </a:cubicBezTo>
                <a:cubicBezTo>
                  <a:pt x="2557" y="0"/>
                  <a:pt x="6992" y="1"/>
                  <a:pt x="6991" y="3"/>
                </a:cubicBezTo>
                <a:cubicBezTo>
                  <a:pt x="7040" y="3"/>
                  <a:pt x="7040" y="93"/>
                  <a:pt x="6994" y="93"/>
                </a:cubicBezTo>
                <a:cubicBezTo>
                  <a:pt x="6992" y="90"/>
                  <a:pt x="207" y="93"/>
                  <a:pt x="205" y="94"/>
                </a:cubicBezTo>
                <a:cubicBezTo>
                  <a:pt x="160" y="94"/>
                  <a:pt x="138" y="103"/>
                  <a:pt x="114" y="154"/>
                </a:cubicBezTo>
                <a:cubicBezTo>
                  <a:pt x="66" y="285"/>
                  <a:pt x="24" y="405"/>
                  <a:pt x="19" y="417"/>
                </a:cubicBezTo>
                <a:cubicBezTo>
                  <a:pt x="4" y="464"/>
                  <a:pt x="3" y="417"/>
                  <a:pt x="3" y="417"/>
                </a:cubicBezTo>
                <a:close/>
              </a:path>
            </a:pathLst>
          </a:custGeom>
          <a:solidFill>
            <a:schemeClr val="tx2"/>
          </a:solidFill>
          <a:ln>
            <a:noFill/>
          </a:ln>
        </p:spPr>
        <p:txBody>
          <a:bodyPr/>
          <a:lstStyle/>
          <a:p>
            <a:pPr>
              <a:defRPr/>
            </a:pPr>
            <a:endParaRPr lang="en-US">
              <a:latin typeface="DendaNew" pitchFamily="2" charset="0"/>
              <a:ea typeface="MS PGothic" pitchFamily="34" charset="-128"/>
            </a:endParaRPr>
          </a:p>
        </p:txBody>
      </p:sp>
      <p:sp>
        <p:nvSpPr>
          <p:cNvPr id="2" name="Title 1"/>
          <p:cNvSpPr>
            <a:spLocks noGrp="1"/>
          </p:cNvSpPr>
          <p:nvPr>
            <p:ph type="ctrTitle"/>
          </p:nvPr>
        </p:nvSpPr>
        <p:spPr>
          <a:xfrm>
            <a:off x="389235" y="1168399"/>
            <a:ext cx="7772400" cy="495816"/>
          </a:xfrm>
        </p:spPr>
        <p:txBody>
          <a:bodyPr/>
          <a:lstStyle>
            <a:lvl1pPr>
              <a:defRPr>
                <a:solidFill>
                  <a:schemeClr val="bg1"/>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389412" y="1669530"/>
            <a:ext cx="6400800" cy="419986"/>
          </a:xfrm>
        </p:spPr>
        <p:txBody>
          <a:bodyPr>
            <a:norm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8" name="Footer Placeholder 11"/>
          <p:cNvSpPr>
            <a:spLocks noGrp="1"/>
          </p:cNvSpPr>
          <p:nvPr>
            <p:ph type="ftr" sz="quarter" idx="10"/>
          </p:nvPr>
        </p:nvSpPr>
        <p:spPr>
          <a:xfrm>
            <a:off x="4894263" y="7938"/>
            <a:ext cx="3862387" cy="365125"/>
          </a:xfrm>
          <a:extLst>
            <a:ext uri="{909E8E84-426E-40DD-AFC4-6F175D3DCCD1}"/>
            <a:ext uri="{91240B29-F687-4F45-9708-019B960494DF}"/>
          </a:extLst>
        </p:spPr>
        <p:txBody>
          <a:bodyPr/>
          <a:lstStyle>
            <a:lvl1pPr algn="r" eaLnBrk="1" hangingPunct="1">
              <a:defRPr sz="1000" smtClean="0">
                <a:solidFill>
                  <a:srgbClr val="FFFFFF"/>
                </a:solidFill>
                <a:latin typeface="DendaNew" pitchFamily="2" charset="0"/>
                <a:ea typeface="ＭＳ Ｐゴシック" pitchFamily="50" charset="-128"/>
              </a:defRPr>
            </a:lvl1pPr>
            <a:lvl2pPr marL="37931725" indent="-37474525" eaLnBrk="0" hangingPunct="0">
              <a:defRPr sz="1600">
                <a:solidFill>
                  <a:schemeClr val="tx1"/>
                </a:solidFill>
                <a:latin typeface="DendaNew" pitchFamily="2" charset="0"/>
                <a:ea typeface="ＭＳ Ｐゴシック" pitchFamily="50" charset="-128"/>
              </a:defRPr>
            </a:lvl2pPr>
            <a:lvl3pPr eaLnBrk="0" hangingPunct="0">
              <a:defRPr sz="1600">
                <a:solidFill>
                  <a:schemeClr val="tx1"/>
                </a:solidFill>
                <a:latin typeface="DendaNew" pitchFamily="2" charset="0"/>
                <a:ea typeface="ＭＳ Ｐゴシック" pitchFamily="50" charset="-128"/>
              </a:defRPr>
            </a:lvl3pPr>
            <a:lvl4pPr eaLnBrk="0" hangingPunct="0">
              <a:defRPr sz="1600">
                <a:solidFill>
                  <a:schemeClr val="tx1"/>
                </a:solidFill>
                <a:latin typeface="DendaNew" pitchFamily="2" charset="0"/>
                <a:ea typeface="ＭＳ Ｐゴシック" pitchFamily="50" charset="-128"/>
              </a:defRPr>
            </a:lvl4pPr>
            <a:lvl5pPr eaLnBrk="0" hangingPunct="0">
              <a:defRPr sz="1600">
                <a:solidFill>
                  <a:schemeClr val="tx1"/>
                </a:solidFill>
                <a:latin typeface="DendaNew" pitchFamily="2" charset="0"/>
                <a:ea typeface="ＭＳ Ｐゴシック" pitchFamily="50" charset="-128"/>
              </a:defRPr>
            </a:lvl5pPr>
            <a:lvl6pPr marL="457200" eaLnBrk="0" fontAlgn="base" hangingPunct="0">
              <a:spcBef>
                <a:spcPct val="0"/>
              </a:spcBef>
              <a:spcAft>
                <a:spcPct val="0"/>
              </a:spcAft>
              <a:defRPr sz="1600">
                <a:solidFill>
                  <a:schemeClr val="tx1"/>
                </a:solidFill>
                <a:latin typeface="DendaNew" pitchFamily="2" charset="0"/>
                <a:ea typeface="ＭＳ Ｐゴシック" pitchFamily="50" charset="-128"/>
              </a:defRPr>
            </a:lvl6pPr>
            <a:lvl7pPr marL="914400" eaLnBrk="0" fontAlgn="base" hangingPunct="0">
              <a:spcBef>
                <a:spcPct val="0"/>
              </a:spcBef>
              <a:spcAft>
                <a:spcPct val="0"/>
              </a:spcAft>
              <a:defRPr sz="1600">
                <a:solidFill>
                  <a:schemeClr val="tx1"/>
                </a:solidFill>
                <a:latin typeface="DendaNew" pitchFamily="2" charset="0"/>
                <a:ea typeface="ＭＳ Ｐゴシック" pitchFamily="50" charset="-128"/>
              </a:defRPr>
            </a:lvl7pPr>
            <a:lvl8pPr marL="1371600" eaLnBrk="0" fontAlgn="base" hangingPunct="0">
              <a:spcBef>
                <a:spcPct val="0"/>
              </a:spcBef>
              <a:spcAft>
                <a:spcPct val="0"/>
              </a:spcAft>
              <a:defRPr sz="1600">
                <a:solidFill>
                  <a:schemeClr val="tx1"/>
                </a:solidFill>
                <a:latin typeface="DendaNew" pitchFamily="2" charset="0"/>
                <a:ea typeface="ＭＳ Ｐゴシック" pitchFamily="50" charset="-128"/>
              </a:defRPr>
            </a:lvl8pPr>
            <a:lvl9pPr marL="1828800" eaLnBrk="0" fontAlgn="base" hangingPunct="0">
              <a:spcBef>
                <a:spcPct val="0"/>
              </a:spcBef>
              <a:spcAft>
                <a:spcPct val="0"/>
              </a:spcAft>
              <a:defRPr sz="1600">
                <a:solidFill>
                  <a:schemeClr val="tx1"/>
                </a:solidFill>
                <a:latin typeface="DendaNew" pitchFamily="2" charset="0"/>
                <a:ea typeface="ＭＳ Ｐゴシック" pitchFamily="50" charset="-128"/>
              </a:defRPr>
            </a:lvl9pPr>
          </a:lstStyle>
          <a:p>
            <a:pPr>
              <a:defRPr/>
            </a:pPr>
            <a:r>
              <a:rPr lang="en-US"/>
              <a:t>For internal use only. Select your 'R' level.</a:t>
            </a:r>
            <a:endParaRPr lang="en-US" dirty="0"/>
          </a:p>
        </p:txBody>
      </p:sp>
    </p:spTree>
  </p:cSld>
  <p:clrMapOvr>
    <a:masterClrMapping/>
  </p:clrMapOvr>
  <p:transition spd="med">
    <p:fade/>
  </p:transition>
  <p:hf hdr="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ivider slide 1 - Red">
    <p:spTree>
      <p:nvGrpSpPr>
        <p:cNvPr id="1" name=""/>
        <p:cNvGrpSpPr/>
        <p:nvPr/>
      </p:nvGrpSpPr>
      <p:grpSpPr>
        <a:xfrm>
          <a:off x="0" y="0"/>
          <a:ext cx="0" cy="0"/>
          <a:chOff x="0" y="0"/>
          <a:chExt cx="0" cy="0"/>
        </a:xfrm>
      </p:grpSpPr>
      <p:pic>
        <p:nvPicPr>
          <p:cNvPr id="4" name="Picture 5"/>
          <p:cNvPicPr>
            <a:picLocks noChangeAspect="1" noChangeArrowheads="1"/>
          </p:cNvPicPr>
          <p:nvPr userDrawn="1"/>
        </p:nvPicPr>
        <p:blipFill>
          <a:blip r:embed="rId2"/>
          <a:srcRect/>
          <a:stretch>
            <a:fillRect/>
          </a:stretch>
        </p:blipFill>
        <p:spPr bwMode="auto">
          <a:xfrm>
            <a:off x="-107950" y="-26988"/>
            <a:ext cx="9251950" cy="6951663"/>
          </a:xfrm>
          <a:prstGeom prst="rect">
            <a:avLst/>
          </a:prstGeom>
          <a:noFill/>
          <a:ln w="9525">
            <a:noFill/>
            <a:miter lim="800000"/>
            <a:headEnd/>
            <a:tailEnd/>
          </a:ln>
        </p:spPr>
      </p:pic>
      <p:pic>
        <p:nvPicPr>
          <p:cNvPr id="5" name="Picture 4" descr="Canon logo"/>
          <p:cNvPicPr>
            <a:picLocks noChangeAspect="1" noChangeArrowheads="1"/>
          </p:cNvPicPr>
          <p:nvPr userDrawn="1"/>
        </p:nvPicPr>
        <p:blipFill>
          <a:blip r:embed="rId3"/>
          <a:srcRect/>
          <a:stretch>
            <a:fillRect/>
          </a:stretch>
        </p:blipFill>
        <p:spPr bwMode="auto">
          <a:xfrm>
            <a:off x="576263" y="6073775"/>
            <a:ext cx="1081087" cy="223838"/>
          </a:xfrm>
          <a:prstGeom prst="rect">
            <a:avLst/>
          </a:prstGeom>
          <a:noFill/>
          <a:ln w="9525">
            <a:noFill/>
            <a:miter lim="800000"/>
            <a:headEnd/>
            <a:tailEnd/>
          </a:ln>
        </p:spPr>
      </p:pic>
      <p:sp>
        <p:nvSpPr>
          <p:cNvPr id="22" name="Content Placeholder 2"/>
          <p:cNvSpPr>
            <a:spLocks noGrp="1"/>
          </p:cNvSpPr>
          <p:nvPr>
            <p:ph idx="1"/>
          </p:nvPr>
        </p:nvSpPr>
        <p:spPr>
          <a:xfrm>
            <a:off x="1104900" y="2090489"/>
            <a:ext cx="7205217" cy="2348162"/>
          </a:xfrm>
        </p:spPr>
        <p:txBody>
          <a:bodyPr>
            <a:normAutofit/>
          </a:bodyPr>
          <a:lstStyle>
            <a:lvl1pPr marL="0" indent="0" algn="l" defTabSz="914400" rtl="0" eaLnBrk="1" latinLnBrk="0" hangingPunct="1">
              <a:spcBef>
                <a:spcPct val="20000"/>
              </a:spcBef>
              <a:buFont typeface="Arial" pitchFamily="34" charset="0"/>
              <a:buNone/>
              <a:defRPr lang="en-US" sz="2400" kern="1200" dirty="0" smtClean="0">
                <a:solidFill>
                  <a:schemeClr val="tx1"/>
                </a:solidFill>
                <a:latin typeface="DendaNew" pitchFamily="2" charset="0"/>
                <a:ea typeface="+mn-ea"/>
                <a:cs typeface="+mn-cs"/>
              </a:defRPr>
            </a:lvl1pPr>
            <a:lvl2pPr marL="457200" indent="0" algn="l" defTabSz="914400" rtl="0" eaLnBrk="1" latinLnBrk="0" hangingPunct="1">
              <a:spcBef>
                <a:spcPct val="20000"/>
              </a:spcBef>
              <a:buFont typeface="Arial" pitchFamily="34" charset="0"/>
              <a:buNone/>
              <a:defRPr lang="en-US" sz="2400" kern="1200" dirty="0" smtClean="0">
                <a:solidFill>
                  <a:schemeClr val="tx1"/>
                </a:solidFill>
                <a:latin typeface="DendaNew" pitchFamily="2" charset="0"/>
                <a:ea typeface="+mn-ea"/>
                <a:cs typeface="+mn-cs"/>
              </a:defRPr>
            </a:lvl2pPr>
            <a:lvl3pPr marL="914400" indent="0" algn="l" defTabSz="914400" rtl="0" eaLnBrk="1" latinLnBrk="0" hangingPunct="1">
              <a:spcBef>
                <a:spcPct val="20000"/>
              </a:spcBef>
              <a:buFont typeface="Arial" pitchFamily="34" charset="0"/>
              <a:buNone/>
              <a:defRPr lang="en-US" sz="2400" kern="1200" dirty="0" smtClean="0">
                <a:solidFill>
                  <a:schemeClr val="tx1"/>
                </a:solidFill>
                <a:latin typeface="DendaNew" pitchFamily="2" charset="0"/>
                <a:ea typeface="+mn-ea"/>
                <a:cs typeface="+mn-cs"/>
              </a:defRPr>
            </a:lvl3pPr>
            <a:lvl4pPr marL="1371600" indent="0" algn="l" defTabSz="914400" rtl="0" eaLnBrk="1" latinLnBrk="0" hangingPunct="1">
              <a:spcBef>
                <a:spcPct val="20000"/>
              </a:spcBef>
              <a:buFont typeface="Arial" pitchFamily="34" charset="0"/>
              <a:buNone/>
              <a:defRPr lang="en-US" sz="2400" kern="1200" dirty="0" smtClean="0">
                <a:solidFill>
                  <a:schemeClr val="tx1"/>
                </a:solidFill>
                <a:latin typeface="DendaNew" pitchFamily="2" charset="0"/>
                <a:ea typeface="+mn-ea"/>
                <a:cs typeface="+mn-cs"/>
              </a:defRPr>
            </a:lvl4pPr>
            <a:lvl5pPr marL="1828800" indent="0" algn="l" defTabSz="914400" rtl="0" eaLnBrk="1" latinLnBrk="0" hangingPunct="1">
              <a:spcBef>
                <a:spcPct val="20000"/>
              </a:spcBef>
              <a:buFont typeface="Arial" pitchFamily="34" charset="0"/>
              <a:buNone/>
              <a:defRPr lang="en-GB" sz="2400" kern="1200" dirty="0">
                <a:solidFill>
                  <a:schemeClr val="tx1"/>
                </a:solidFill>
                <a:latin typeface="DendaNew" pitchFamily="2" charset="0"/>
                <a:ea typeface="+mn-ea"/>
                <a:cs typeface="+mn-cs"/>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3" name="Title 1"/>
          <p:cNvSpPr>
            <a:spLocks noGrp="1"/>
          </p:cNvSpPr>
          <p:nvPr>
            <p:ph type="title"/>
          </p:nvPr>
        </p:nvSpPr>
        <p:spPr>
          <a:xfrm>
            <a:off x="1107434" y="874116"/>
            <a:ext cx="7207648" cy="1143000"/>
          </a:xfrm>
        </p:spPr>
        <p:txBody>
          <a:bodyPr/>
          <a:lstStyle>
            <a:lvl1pPr>
              <a:defRPr>
                <a:solidFill>
                  <a:schemeClr val="tx1"/>
                </a:solidFill>
              </a:defRPr>
            </a:lvl1pPr>
          </a:lstStyle>
          <a:p>
            <a:r>
              <a:rPr lang="en-US" smtClean="0"/>
              <a:t>Click to edit Master title style</a:t>
            </a:r>
            <a:endParaRPr lang="en-GB" dirty="0"/>
          </a:p>
        </p:txBody>
      </p:sp>
      <p:sp>
        <p:nvSpPr>
          <p:cNvPr id="6" name="Date Placeholder 2"/>
          <p:cNvSpPr>
            <a:spLocks noGrp="1"/>
          </p:cNvSpPr>
          <p:nvPr>
            <p:ph type="dt" sz="half" idx="10"/>
          </p:nvPr>
        </p:nvSpPr>
        <p:spPr>
          <a:xfrm>
            <a:off x="457200" y="6526213"/>
            <a:ext cx="2133600" cy="365125"/>
          </a:xfrm>
        </p:spPr>
        <p:txBody>
          <a:bodyPr/>
          <a:lstStyle>
            <a:lvl1pPr>
              <a:defRPr smtClean="0"/>
            </a:lvl1pPr>
          </a:lstStyle>
          <a:p>
            <a:pPr>
              <a:defRPr/>
            </a:pPr>
            <a:fld id="{E1E2215B-42A5-4EAC-950E-B3E951209642}" type="datetimeFigureOut">
              <a:rPr lang="en-GB"/>
              <a:pPr>
                <a:defRPr/>
              </a:pPr>
              <a:t>05/03/2014</a:t>
            </a:fld>
            <a:endParaRPr lang="en-GB"/>
          </a:p>
        </p:txBody>
      </p:sp>
      <p:sp>
        <p:nvSpPr>
          <p:cNvPr id="7" name="Slide Number Placeholder 4"/>
          <p:cNvSpPr>
            <a:spLocks noGrp="1"/>
          </p:cNvSpPr>
          <p:nvPr>
            <p:ph type="sldNum" sz="quarter" idx="11"/>
          </p:nvPr>
        </p:nvSpPr>
        <p:spPr/>
        <p:txBody>
          <a:bodyPr/>
          <a:lstStyle>
            <a:lvl1pPr>
              <a:defRPr smtClean="0"/>
            </a:lvl1pPr>
          </a:lstStyle>
          <a:p>
            <a:pPr>
              <a:defRPr/>
            </a:pPr>
            <a:fld id="{23A64BDB-5100-4611-80FF-259FD3F516F4}" type="slidenum">
              <a:rPr lang="en-GB"/>
              <a:pPr>
                <a:defRPr/>
              </a:pPr>
              <a:t>‹#›</a:t>
            </a:fld>
            <a:endParaRPr lang="en-GB"/>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2"/>
            <a:ext cx="7772400" cy="1362075"/>
          </a:xfrm>
        </p:spPr>
        <p:txBody>
          <a:bodyPr anchor="t"/>
          <a:lstStyle>
            <a:lvl1pPr algn="l">
              <a:defRPr sz="4000" b="1" cap="all">
                <a:solidFill>
                  <a:srgbClr val="C60C30"/>
                </a:solidFill>
              </a:defRPr>
            </a:lvl1pPr>
          </a:lstStyle>
          <a:p>
            <a:r>
              <a:rPr lang="en-GB" dirty="0" smtClean="0"/>
              <a:t>Click to edit Master title style</a:t>
            </a:r>
            <a:endParaRPr lang="en-US" dirty="0"/>
          </a:p>
        </p:txBody>
      </p:sp>
      <p:sp>
        <p:nvSpPr>
          <p:cNvPr id="3" name="Text Placeholder 2"/>
          <p:cNvSpPr>
            <a:spLocks noGrp="1"/>
          </p:cNvSpPr>
          <p:nvPr>
            <p:ph type="body" idx="1"/>
          </p:nvPr>
        </p:nvSpPr>
        <p:spPr>
          <a:xfrm>
            <a:off x="722314"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fld id="{E2F37484-4DAC-42C6-9455-959CDDDF21D6}" type="datetime5">
              <a:rPr lang="en-US"/>
              <a:pPr>
                <a:defRPr/>
              </a:pPr>
              <a:t>5-Mar-14</a:t>
            </a:fld>
            <a:endParaRPr lang="en-US"/>
          </a:p>
        </p:txBody>
      </p:sp>
      <p:sp>
        <p:nvSpPr>
          <p:cNvPr id="5" name="Rectangle 7"/>
          <p:cNvSpPr>
            <a:spLocks noGrp="1" noChangeArrowheads="1"/>
          </p:cNvSpPr>
          <p:nvPr>
            <p:ph type="ftr" sz="quarter" idx="11"/>
          </p:nvPr>
        </p:nvSpPr>
        <p:spPr>
          <a:ln/>
        </p:spPr>
        <p:txBody>
          <a:bodyPr/>
          <a:lstStyle>
            <a:lvl1pPr>
              <a:defRPr/>
            </a:lvl1pPr>
          </a:lstStyle>
          <a:p>
            <a:pPr>
              <a:defRPr/>
            </a:pPr>
            <a:r>
              <a:rPr lang="en-US"/>
              <a:t>R2</a:t>
            </a:r>
          </a:p>
        </p:txBody>
      </p:sp>
      <p:sp>
        <p:nvSpPr>
          <p:cNvPr id="6" name="Rectangle 8"/>
          <p:cNvSpPr>
            <a:spLocks noGrp="1" noChangeArrowheads="1"/>
          </p:cNvSpPr>
          <p:nvPr>
            <p:ph type="sldNum" sz="quarter" idx="12"/>
          </p:nvPr>
        </p:nvSpPr>
        <p:spPr>
          <a:ln/>
        </p:spPr>
        <p:txBody>
          <a:bodyPr/>
          <a:lstStyle>
            <a:lvl1pPr>
              <a:defRPr/>
            </a:lvl1pPr>
          </a:lstStyle>
          <a:p>
            <a:pPr>
              <a:defRPr/>
            </a:pPr>
            <a:fld id="{8F7EBD28-E797-41DC-8671-27592FA15898}" type="slidenum">
              <a:rPr lang="en-US"/>
              <a:pPr>
                <a:defRPr/>
              </a:pPr>
              <a:t>‹#›</a:t>
            </a:fld>
            <a:endParaRPr lang="en-US"/>
          </a:p>
        </p:txBody>
      </p:sp>
    </p:spTree>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 slide 2 - Red">
    <p:spTree>
      <p:nvGrpSpPr>
        <p:cNvPr id="1" name=""/>
        <p:cNvGrpSpPr/>
        <p:nvPr/>
      </p:nvGrpSpPr>
      <p:grpSpPr>
        <a:xfrm>
          <a:off x="0" y="0"/>
          <a:ext cx="0" cy="0"/>
          <a:chOff x="0" y="0"/>
          <a:chExt cx="0" cy="0"/>
        </a:xfrm>
      </p:grpSpPr>
      <p:pic>
        <p:nvPicPr>
          <p:cNvPr id="3" name="Picture 9" descr="red1.jpg"/>
          <p:cNvPicPr>
            <a:picLocks noChangeAspect="1"/>
          </p:cNvPicPr>
          <p:nvPr userDrawn="1"/>
        </p:nvPicPr>
        <p:blipFill>
          <a:blip r:embed="rId2"/>
          <a:srcRect/>
          <a:stretch>
            <a:fillRect/>
          </a:stretch>
        </p:blipFill>
        <p:spPr bwMode="auto">
          <a:xfrm>
            <a:off x="-79375" y="-47625"/>
            <a:ext cx="9259888" cy="6932613"/>
          </a:xfrm>
          <a:prstGeom prst="rect">
            <a:avLst/>
          </a:prstGeom>
          <a:noFill/>
          <a:ln w="9525">
            <a:noFill/>
            <a:miter lim="800000"/>
            <a:headEnd/>
            <a:tailEnd/>
          </a:ln>
        </p:spPr>
      </p:pic>
      <p:pic>
        <p:nvPicPr>
          <p:cNvPr id="4" name="Picture 4" descr="Canon logo"/>
          <p:cNvPicPr>
            <a:picLocks noChangeAspect="1" noChangeArrowheads="1"/>
          </p:cNvPicPr>
          <p:nvPr userDrawn="1"/>
        </p:nvPicPr>
        <p:blipFill>
          <a:blip r:embed="rId3"/>
          <a:srcRect/>
          <a:stretch>
            <a:fillRect/>
          </a:stretch>
        </p:blipFill>
        <p:spPr bwMode="auto">
          <a:xfrm>
            <a:off x="7773988" y="6362700"/>
            <a:ext cx="1081087" cy="223838"/>
          </a:xfrm>
          <a:prstGeom prst="rect">
            <a:avLst/>
          </a:prstGeom>
          <a:noFill/>
          <a:ln w="9525">
            <a:noFill/>
            <a:miter lim="800000"/>
            <a:headEnd/>
            <a:tailEnd/>
          </a:ln>
        </p:spPr>
      </p:pic>
      <p:sp>
        <p:nvSpPr>
          <p:cNvPr id="2" name="Title 1"/>
          <p:cNvSpPr>
            <a:spLocks noGrp="1"/>
          </p:cNvSpPr>
          <p:nvPr>
            <p:ph type="title"/>
          </p:nvPr>
        </p:nvSpPr>
        <p:spPr>
          <a:xfrm>
            <a:off x="459733" y="3391097"/>
            <a:ext cx="3807467" cy="1143000"/>
          </a:xfrm>
        </p:spPr>
        <p:txBody>
          <a:bodyPr/>
          <a:lstStyle>
            <a:lvl1pPr>
              <a:defRPr>
                <a:solidFill>
                  <a:schemeClr val="tx1"/>
                </a:solidFill>
              </a:defRPr>
            </a:lvl1pPr>
          </a:lstStyle>
          <a:p>
            <a:r>
              <a:rPr lang="en-US" smtClean="0"/>
              <a:t>Click to edit Master title style</a:t>
            </a:r>
            <a:endParaRPr lang="en-GB" dirty="0"/>
          </a:p>
        </p:txBody>
      </p:sp>
      <p:sp>
        <p:nvSpPr>
          <p:cNvPr id="5" name="Date Placeholder 2"/>
          <p:cNvSpPr>
            <a:spLocks noGrp="1"/>
          </p:cNvSpPr>
          <p:nvPr>
            <p:ph type="dt" sz="half" idx="10"/>
          </p:nvPr>
        </p:nvSpPr>
        <p:spPr/>
        <p:txBody>
          <a:bodyPr/>
          <a:lstStyle>
            <a:lvl1pPr>
              <a:defRPr smtClean="0"/>
            </a:lvl1pPr>
          </a:lstStyle>
          <a:p>
            <a:pPr>
              <a:defRPr/>
            </a:pPr>
            <a:fld id="{E1E2215B-42A5-4EAC-950E-B3E951209642}" type="datetimeFigureOut">
              <a:rPr lang="en-GB"/>
              <a:pPr>
                <a:defRPr/>
              </a:pPr>
              <a:t>05/03/2014</a:t>
            </a:fld>
            <a:endParaRPr lang="en-GB"/>
          </a:p>
        </p:txBody>
      </p:sp>
      <p:sp>
        <p:nvSpPr>
          <p:cNvPr id="6" name="Slide Number Placeholder 4"/>
          <p:cNvSpPr>
            <a:spLocks noGrp="1"/>
          </p:cNvSpPr>
          <p:nvPr>
            <p:ph type="sldNum" sz="quarter" idx="11"/>
          </p:nvPr>
        </p:nvSpPr>
        <p:spPr/>
        <p:txBody>
          <a:bodyPr/>
          <a:lstStyle>
            <a:lvl1pPr>
              <a:defRPr smtClean="0"/>
            </a:lvl1pPr>
          </a:lstStyle>
          <a:p>
            <a:pPr>
              <a:defRPr/>
            </a:pPr>
            <a:fld id="{04840978-607A-445C-B4F6-53BD78728F89}" type="slidenum">
              <a:rPr lang="en-GB"/>
              <a:pPr>
                <a:defRPr/>
              </a:pPr>
              <a:t>‹#›</a:t>
            </a:fld>
            <a:endParaRPr lang="en-GB"/>
          </a:p>
        </p:txBody>
      </p:sp>
    </p:spTree>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vider slide 3 - Red">
    <p:spTree>
      <p:nvGrpSpPr>
        <p:cNvPr id="1" name=""/>
        <p:cNvGrpSpPr/>
        <p:nvPr/>
      </p:nvGrpSpPr>
      <p:grpSpPr>
        <a:xfrm>
          <a:off x="0" y="0"/>
          <a:ext cx="0" cy="0"/>
          <a:chOff x="0" y="0"/>
          <a:chExt cx="0" cy="0"/>
        </a:xfrm>
      </p:grpSpPr>
      <p:pic>
        <p:nvPicPr>
          <p:cNvPr id="3" name="Picture 8" descr="red3.jpg"/>
          <p:cNvPicPr>
            <a:picLocks noChangeAspect="1"/>
          </p:cNvPicPr>
          <p:nvPr userDrawn="1"/>
        </p:nvPicPr>
        <p:blipFill>
          <a:blip r:embed="rId2"/>
          <a:srcRect/>
          <a:stretch>
            <a:fillRect/>
          </a:stretch>
        </p:blipFill>
        <p:spPr bwMode="auto">
          <a:xfrm>
            <a:off x="-73025" y="-52388"/>
            <a:ext cx="9304338" cy="6988176"/>
          </a:xfrm>
          <a:prstGeom prst="rect">
            <a:avLst/>
          </a:prstGeom>
          <a:noFill/>
          <a:ln w="9525">
            <a:noFill/>
            <a:miter lim="800000"/>
            <a:headEnd/>
            <a:tailEnd/>
          </a:ln>
        </p:spPr>
      </p:pic>
      <p:pic>
        <p:nvPicPr>
          <p:cNvPr id="4" name="Picture 4" descr="Canon logo"/>
          <p:cNvPicPr>
            <a:picLocks noChangeAspect="1" noChangeArrowheads="1"/>
          </p:cNvPicPr>
          <p:nvPr userDrawn="1"/>
        </p:nvPicPr>
        <p:blipFill>
          <a:blip r:embed="rId3"/>
          <a:srcRect/>
          <a:stretch>
            <a:fillRect/>
          </a:stretch>
        </p:blipFill>
        <p:spPr bwMode="auto">
          <a:xfrm>
            <a:off x="576263" y="6073775"/>
            <a:ext cx="1081087" cy="223838"/>
          </a:xfrm>
          <a:prstGeom prst="rect">
            <a:avLst/>
          </a:prstGeom>
          <a:noFill/>
          <a:ln w="9525">
            <a:noFill/>
            <a:miter lim="800000"/>
            <a:headEnd/>
            <a:tailEnd/>
          </a:ln>
        </p:spPr>
      </p:pic>
      <p:sp>
        <p:nvSpPr>
          <p:cNvPr id="2" name="Title 1"/>
          <p:cNvSpPr>
            <a:spLocks noGrp="1"/>
          </p:cNvSpPr>
          <p:nvPr>
            <p:ph type="title"/>
          </p:nvPr>
        </p:nvSpPr>
        <p:spPr>
          <a:xfrm>
            <a:off x="3260688" y="2333774"/>
            <a:ext cx="6089790" cy="1143000"/>
          </a:xfrm>
        </p:spPr>
        <p:txBody>
          <a:bodyPr/>
          <a:lstStyle>
            <a:lvl1pPr>
              <a:defRPr>
                <a:solidFill>
                  <a:schemeClr val="tx1"/>
                </a:solidFill>
              </a:defRPr>
            </a:lvl1pPr>
          </a:lstStyle>
          <a:p>
            <a:r>
              <a:rPr lang="en-US" smtClean="0"/>
              <a:t>Click to edit Master title style</a:t>
            </a:r>
            <a:endParaRPr lang="en-GB" dirty="0"/>
          </a:p>
        </p:txBody>
      </p:sp>
      <p:sp>
        <p:nvSpPr>
          <p:cNvPr id="5" name="Date Placeholder 2"/>
          <p:cNvSpPr>
            <a:spLocks noGrp="1"/>
          </p:cNvSpPr>
          <p:nvPr>
            <p:ph type="dt" sz="half" idx="10"/>
          </p:nvPr>
        </p:nvSpPr>
        <p:spPr/>
        <p:txBody>
          <a:bodyPr/>
          <a:lstStyle>
            <a:lvl1pPr>
              <a:defRPr smtClean="0"/>
            </a:lvl1pPr>
          </a:lstStyle>
          <a:p>
            <a:pPr>
              <a:defRPr/>
            </a:pPr>
            <a:fld id="{E1E2215B-42A5-4EAC-950E-B3E951209642}" type="datetimeFigureOut">
              <a:rPr lang="en-GB"/>
              <a:pPr>
                <a:defRPr/>
              </a:pPr>
              <a:t>05/03/2014</a:t>
            </a:fld>
            <a:endParaRPr lang="en-GB"/>
          </a:p>
        </p:txBody>
      </p:sp>
      <p:sp>
        <p:nvSpPr>
          <p:cNvPr id="6" name="Slide Number Placeholder 4"/>
          <p:cNvSpPr>
            <a:spLocks noGrp="1"/>
          </p:cNvSpPr>
          <p:nvPr>
            <p:ph type="sldNum" sz="quarter" idx="11"/>
          </p:nvPr>
        </p:nvSpPr>
        <p:spPr/>
        <p:txBody>
          <a:bodyPr/>
          <a:lstStyle>
            <a:lvl1pPr>
              <a:defRPr smtClean="0"/>
            </a:lvl1pPr>
          </a:lstStyle>
          <a:p>
            <a:pPr>
              <a:defRPr/>
            </a:pPr>
            <a:fld id="{DCE4E924-BB61-4276-8557-740B3D95F093}" type="slidenum">
              <a:rPr lang="en-GB"/>
              <a:pPr>
                <a:defRPr/>
              </a:pPr>
              <a:t>‹#›</a:t>
            </a:fld>
            <a:endParaRPr lang="en-GB"/>
          </a:p>
        </p:txBody>
      </p:sp>
    </p:spTree>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vider slide 4 - Red">
    <p:spTree>
      <p:nvGrpSpPr>
        <p:cNvPr id="1" name=""/>
        <p:cNvGrpSpPr/>
        <p:nvPr/>
      </p:nvGrpSpPr>
      <p:grpSpPr>
        <a:xfrm>
          <a:off x="0" y="0"/>
          <a:ext cx="0" cy="0"/>
          <a:chOff x="0" y="0"/>
          <a:chExt cx="0" cy="0"/>
        </a:xfrm>
      </p:grpSpPr>
      <p:pic>
        <p:nvPicPr>
          <p:cNvPr id="3" name="Picture 8" descr="red2.jpg"/>
          <p:cNvPicPr>
            <a:picLocks noChangeAspect="1"/>
          </p:cNvPicPr>
          <p:nvPr userDrawn="1"/>
        </p:nvPicPr>
        <p:blipFill>
          <a:blip r:embed="rId2"/>
          <a:srcRect/>
          <a:stretch>
            <a:fillRect/>
          </a:stretch>
        </p:blipFill>
        <p:spPr bwMode="auto">
          <a:xfrm>
            <a:off x="-68263" y="-55563"/>
            <a:ext cx="9255126" cy="6953251"/>
          </a:xfrm>
          <a:prstGeom prst="rect">
            <a:avLst/>
          </a:prstGeom>
          <a:noFill/>
          <a:ln w="9525">
            <a:noFill/>
            <a:miter lim="800000"/>
            <a:headEnd/>
            <a:tailEnd/>
          </a:ln>
        </p:spPr>
      </p:pic>
      <p:pic>
        <p:nvPicPr>
          <p:cNvPr id="4" name="Picture 4" descr="Canon logo"/>
          <p:cNvPicPr>
            <a:picLocks noChangeAspect="1" noChangeArrowheads="1"/>
          </p:cNvPicPr>
          <p:nvPr userDrawn="1"/>
        </p:nvPicPr>
        <p:blipFill>
          <a:blip r:embed="rId3"/>
          <a:srcRect/>
          <a:stretch>
            <a:fillRect/>
          </a:stretch>
        </p:blipFill>
        <p:spPr bwMode="auto">
          <a:xfrm>
            <a:off x="576263" y="6073775"/>
            <a:ext cx="1081087" cy="223838"/>
          </a:xfrm>
          <a:prstGeom prst="rect">
            <a:avLst/>
          </a:prstGeom>
          <a:noFill/>
          <a:ln w="9525">
            <a:noFill/>
            <a:miter lim="800000"/>
            <a:headEnd/>
            <a:tailEnd/>
          </a:ln>
        </p:spPr>
      </p:pic>
      <p:sp>
        <p:nvSpPr>
          <p:cNvPr id="2" name="Title 1"/>
          <p:cNvSpPr>
            <a:spLocks noGrp="1"/>
          </p:cNvSpPr>
          <p:nvPr>
            <p:ph type="title"/>
          </p:nvPr>
        </p:nvSpPr>
        <p:spPr>
          <a:xfrm>
            <a:off x="468708" y="255588"/>
            <a:ext cx="8232377" cy="1143000"/>
          </a:xfrm>
        </p:spPr>
        <p:txBody>
          <a:bodyPr/>
          <a:lstStyle>
            <a:lvl1pPr>
              <a:defRPr>
                <a:solidFill>
                  <a:schemeClr val="bg1"/>
                </a:solidFill>
              </a:defRPr>
            </a:lvl1pPr>
          </a:lstStyle>
          <a:p>
            <a:r>
              <a:rPr lang="en-US" smtClean="0"/>
              <a:t>Click to edit Master title style</a:t>
            </a:r>
            <a:endParaRPr lang="en-GB"/>
          </a:p>
        </p:txBody>
      </p:sp>
      <p:sp>
        <p:nvSpPr>
          <p:cNvPr id="5" name="Date Placeholder 2"/>
          <p:cNvSpPr>
            <a:spLocks noGrp="1"/>
          </p:cNvSpPr>
          <p:nvPr>
            <p:ph type="dt" sz="half" idx="10"/>
          </p:nvPr>
        </p:nvSpPr>
        <p:spPr/>
        <p:txBody>
          <a:bodyPr/>
          <a:lstStyle>
            <a:lvl1pPr>
              <a:defRPr smtClean="0"/>
            </a:lvl1pPr>
          </a:lstStyle>
          <a:p>
            <a:pPr>
              <a:defRPr/>
            </a:pPr>
            <a:fld id="{E1E2215B-42A5-4EAC-950E-B3E951209642}" type="datetimeFigureOut">
              <a:rPr lang="en-GB"/>
              <a:pPr>
                <a:defRPr/>
              </a:pPr>
              <a:t>05/03/2014</a:t>
            </a:fld>
            <a:endParaRPr lang="en-GB"/>
          </a:p>
        </p:txBody>
      </p:sp>
      <p:sp>
        <p:nvSpPr>
          <p:cNvPr id="6" name="Slide Number Placeholder 4"/>
          <p:cNvSpPr>
            <a:spLocks noGrp="1"/>
          </p:cNvSpPr>
          <p:nvPr>
            <p:ph type="sldNum" sz="quarter" idx="11"/>
          </p:nvPr>
        </p:nvSpPr>
        <p:spPr/>
        <p:txBody>
          <a:bodyPr/>
          <a:lstStyle>
            <a:lvl1pPr>
              <a:defRPr smtClean="0"/>
            </a:lvl1pPr>
          </a:lstStyle>
          <a:p>
            <a:pPr>
              <a:defRPr/>
            </a:pPr>
            <a:fld id="{F17C794C-0C81-4AC6-8389-DE36825E6076}" type="slidenum">
              <a:rPr lang="en-GB"/>
              <a:pPr>
                <a:defRPr/>
              </a:pPr>
              <a:t>‹#›</a:t>
            </a:fld>
            <a:endParaRPr lang="en-GB"/>
          </a:p>
        </p:txBody>
      </p:sp>
    </p:spTree>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vider slide 5 - Deep Aqua">
    <p:spTree>
      <p:nvGrpSpPr>
        <p:cNvPr id="1" name=""/>
        <p:cNvGrpSpPr/>
        <p:nvPr/>
      </p:nvGrpSpPr>
      <p:grpSpPr>
        <a:xfrm>
          <a:off x="0" y="0"/>
          <a:ext cx="0" cy="0"/>
          <a:chOff x="0" y="0"/>
          <a:chExt cx="0" cy="0"/>
        </a:xfrm>
      </p:grpSpPr>
      <p:pic>
        <p:nvPicPr>
          <p:cNvPr id="3" name="Picture 8" descr="aqua1.jpg"/>
          <p:cNvPicPr>
            <a:picLocks noChangeAspect="1"/>
          </p:cNvPicPr>
          <p:nvPr userDrawn="1"/>
        </p:nvPicPr>
        <p:blipFill>
          <a:blip r:embed="rId2"/>
          <a:srcRect/>
          <a:stretch>
            <a:fillRect/>
          </a:stretch>
        </p:blipFill>
        <p:spPr bwMode="auto">
          <a:xfrm>
            <a:off x="-30163" y="-47625"/>
            <a:ext cx="9280526" cy="6977063"/>
          </a:xfrm>
          <a:prstGeom prst="rect">
            <a:avLst/>
          </a:prstGeom>
          <a:noFill/>
          <a:ln w="9525">
            <a:noFill/>
            <a:miter lim="800000"/>
            <a:headEnd/>
            <a:tailEnd/>
          </a:ln>
        </p:spPr>
      </p:pic>
      <p:pic>
        <p:nvPicPr>
          <p:cNvPr id="4" name="Picture 4" descr="Canon logo"/>
          <p:cNvPicPr>
            <a:picLocks noChangeAspect="1" noChangeArrowheads="1"/>
          </p:cNvPicPr>
          <p:nvPr userDrawn="1"/>
        </p:nvPicPr>
        <p:blipFill>
          <a:blip r:embed="rId3"/>
          <a:srcRect/>
          <a:stretch>
            <a:fillRect/>
          </a:stretch>
        </p:blipFill>
        <p:spPr bwMode="auto">
          <a:xfrm>
            <a:off x="576263" y="6073775"/>
            <a:ext cx="1081087" cy="223838"/>
          </a:xfrm>
          <a:prstGeom prst="rect">
            <a:avLst/>
          </a:prstGeom>
          <a:noFill/>
          <a:ln w="9525">
            <a:noFill/>
            <a:miter lim="800000"/>
            <a:headEnd/>
            <a:tailEnd/>
          </a:ln>
        </p:spPr>
      </p:pic>
      <p:sp>
        <p:nvSpPr>
          <p:cNvPr id="2" name="Title 1"/>
          <p:cNvSpPr>
            <a:spLocks noGrp="1"/>
          </p:cNvSpPr>
          <p:nvPr>
            <p:ph type="title"/>
          </p:nvPr>
        </p:nvSpPr>
        <p:spPr>
          <a:xfrm>
            <a:off x="468708" y="2297906"/>
            <a:ext cx="8232377" cy="1143000"/>
          </a:xfrm>
        </p:spPr>
        <p:txBody>
          <a:bodyPr/>
          <a:lstStyle>
            <a:lvl1pPr>
              <a:defRPr>
                <a:solidFill>
                  <a:schemeClr val="tx1"/>
                </a:solidFill>
              </a:defRPr>
            </a:lvl1pPr>
          </a:lstStyle>
          <a:p>
            <a:r>
              <a:rPr lang="en-US" smtClean="0"/>
              <a:t>Click to edit Master title style</a:t>
            </a:r>
            <a:endParaRPr lang="en-GB" dirty="0"/>
          </a:p>
        </p:txBody>
      </p:sp>
      <p:sp>
        <p:nvSpPr>
          <p:cNvPr id="5" name="Date Placeholder 2"/>
          <p:cNvSpPr>
            <a:spLocks noGrp="1"/>
          </p:cNvSpPr>
          <p:nvPr>
            <p:ph type="dt" sz="half" idx="10"/>
          </p:nvPr>
        </p:nvSpPr>
        <p:spPr/>
        <p:txBody>
          <a:bodyPr/>
          <a:lstStyle>
            <a:lvl1pPr>
              <a:defRPr smtClean="0">
                <a:solidFill>
                  <a:schemeClr val="bg1">
                    <a:lumMod val="85000"/>
                  </a:schemeClr>
                </a:solidFill>
              </a:defRPr>
            </a:lvl1pPr>
          </a:lstStyle>
          <a:p>
            <a:pPr>
              <a:defRPr/>
            </a:pPr>
            <a:fld id="{E1E2215B-42A5-4EAC-950E-B3E951209642}" type="datetimeFigureOut">
              <a:rPr lang="en-GB"/>
              <a:pPr>
                <a:defRPr/>
              </a:pPr>
              <a:t>05/03/2014</a:t>
            </a:fld>
            <a:endParaRPr lang="en-GB"/>
          </a:p>
        </p:txBody>
      </p:sp>
      <p:sp>
        <p:nvSpPr>
          <p:cNvPr id="6" name="Slide Number Placeholder 4"/>
          <p:cNvSpPr>
            <a:spLocks noGrp="1"/>
          </p:cNvSpPr>
          <p:nvPr>
            <p:ph type="sldNum" sz="quarter" idx="11"/>
          </p:nvPr>
        </p:nvSpPr>
        <p:spPr/>
        <p:txBody>
          <a:bodyPr/>
          <a:lstStyle>
            <a:lvl1pPr>
              <a:defRPr smtClean="0">
                <a:solidFill>
                  <a:schemeClr val="bg1">
                    <a:lumMod val="85000"/>
                  </a:schemeClr>
                </a:solidFill>
              </a:defRPr>
            </a:lvl1pPr>
          </a:lstStyle>
          <a:p>
            <a:pPr>
              <a:defRPr/>
            </a:pPr>
            <a:fld id="{B695C9EF-874B-4262-BE47-4D3D903FAFF1}" type="slidenum">
              <a:rPr lang="en-GB"/>
              <a:pPr>
                <a:defRPr/>
              </a:pPr>
              <a:t>‹#›</a:t>
            </a:fld>
            <a:endParaRPr lang="en-GB" dirty="0"/>
          </a:p>
        </p:txBody>
      </p:sp>
    </p:spTree>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vider slide 2 - Deep Aqua">
    <p:spTree>
      <p:nvGrpSpPr>
        <p:cNvPr id="1" name=""/>
        <p:cNvGrpSpPr/>
        <p:nvPr/>
      </p:nvGrpSpPr>
      <p:grpSpPr>
        <a:xfrm>
          <a:off x="0" y="0"/>
          <a:ext cx="0" cy="0"/>
          <a:chOff x="0" y="0"/>
          <a:chExt cx="0" cy="0"/>
        </a:xfrm>
      </p:grpSpPr>
      <p:pic>
        <p:nvPicPr>
          <p:cNvPr id="3" name="Picture 8" descr="aqua2.jpg"/>
          <p:cNvPicPr>
            <a:picLocks noChangeAspect="1"/>
          </p:cNvPicPr>
          <p:nvPr userDrawn="1"/>
        </p:nvPicPr>
        <p:blipFill>
          <a:blip r:embed="rId2"/>
          <a:srcRect/>
          <a:stretch>
            <a:fillRect/>
          </a:stretch>
        </p:blipFill>
        <p:spPr bwMode="auto">
          <a:xfrm>
            <a:off x="-122238" y="-68263"/>
            <a:ext cx="9266238" cy="6959601"/>
          </a:xfrm>
          <a:prstGeom prst="rect">
            <a:avLst/>
          </a:prstGeom>
          <a:noFill/>
          <a:ln w="9525">
            <a:noFill/>
            <a:miter lim="800000"/>
            <a:headEnd/>
            <a:tailEnd/>
          </a:ln>
        </p:spPr>
      </p:pic>
      <p:pic>
        <p:nvPicPr>
          <p:cNvPr id="4" name="Picture 4" descr="Canon logo"/>
          <p:cNvPicPr>
            <a:picLocks noChangeAspect="1" noChangeArrowheads="1"/>
          </p:cNvPicPr>
          <p:nvPr userDrawn="1"/>
        </p:nvPicPr>
        <p:blipFill>
          <a:blip r:embed="rId3"/>
          <a:srcRect/>
          <a:stretch>
            <a:fillRect/>
          </a:stretch>
        </p:blipFill>
        <p:spPr bwMode="auto">
          <a:xfrm>
            <a:off x="576263" y="6073775"/>
            <a:ext cx="1081087" cy="223838"/>
          </a:xfrm>
          <a:prstGeom prst="rect">
            <a:avLst/>
          </a:prstGeom>
          <a:noFill/>
          <a:ln w="9525">
            <a:noFill/>
            <a:miter lim="800000"/>
            <a:headEnd/>
            <a:tailEnd/>
          </a:ln>
        </p:spPr>
      </p:pic>
      <p:sp>
        <p:nvSpPr>
          <p:cNvPr id="2" name="Title 1"/>
          <p:cNvSpPr>
            <a:spLocks noGrp="1"/>
          </p:cNvSpPr>
          <p:nvPr>
            <p:ph type="title"/>
          </p:nvPr>
        </p:nvSpPr>
        <p:spPr>
          <a:xfrm>
            <a:off x="576112" y="3913188"/>
            <a:ext cx="3934585" cy="1143000"/>
          </a:xfrm>
        </p:spPr>
        <p:txBody>
          <a:bodyPr/>
          <a:lstStyle>
            <a:lvl1pPr>
              <a:defRPr>
                <a:solidFill>
                  <a:schemeClr val="bg1"/>
                </a:solidFill>
              </a:defRPr>
            </a:lvl1pPr>
          </a:lstStyle>
          <a:p>
            <a:r>
              <a:rPr lang="en-US" smtClean="0"/>
              <a:t>Click to edit Master title style</a:t>
            </a:r>
            <a:endParaRPr lang="en-GB"/>
          </a:p>
        </p:txBody>
      </p:sp>
      <p:sp>
        <p:nvSpPr>
          <p:cNvPr id="5" name="Date Placeholder 2"/>
          <p:cNvSpPr>
            <a:spLocks noGrp="1"/>
          </p:cNvSpPr>
          <p:nvPr>
            <p:ph type="dt" sz="half" idx="10"/>
          </p:nvPr>
        </p:nvSpPr>
        <p:spPr/>
        <p:txBody>
          <a:bodyPr/>
          <a:lstStyle>
            <a:lvl1pPr>
              <a:defRPr smtClean="0">
                <a:solidFill>
                  <a:schemeClr val="bg1">
                    <a:lumMod val="85000"/>
                  </a:schemeClr>
                </a:solidFill>
              </a:defRPr>
            </a:lvl1pPr>
          </a:lstStyle>
          <a:p>
            <a:pPr>
              <a:defRPr/>
            </a:pPr>
            <a:fld id="{E1E2215B-42A5-4EAC-950E-B3E951209642}" type="datetimeFigureOut">
              <a:rPr lang="en-GB"/>
              <a:pPr>
                <a:defRPr/>
              </a:pPr>
              <a:t>05/03/2014</a:t>
            </a:fld>
            <a:endParaRPr lang="en-GB"/>
          </a:p>
        </p:txBody>
      </p:sp>
      <p:sp>
        <p:nvSpPr>
          <p:cNvPr id="6" name="Slide Number Placeholder 4"/>
          <p:cNvSpPr>
            <a:spLocks noGrp="1"/>
          </p:cNvSpPr>
          <p:nvPr>
            <p:ph type="sldNum" sz="quarter" idx="11"/>
          </p:nvPr>
        </p:nvSpPr>
        <p:spPr/>
        <p:txBody>
          <a:bodyPr/>
          <a:lstStyle>
            <a:lvl1pPr>
              <a:defRPr smtClean="0">
                <a:solidFill>
                  <a:schemeClr val="bg1">
                    <a:lumMod val="85000"/>
                  </a:schemeClr>
                </a:solidFill>
              </a:defRPr>
            </a:lvl1pPr>
          </a:lstStyle>
          <a:p>
            <a:pPr>
              <a:defRPr/>
            </a:pPr>
            <a:fld id="{3A3144D2-8FA4-4EA6-85D6-E62D169E6AB3}" type="slidenum">
              <a:rPr lang="en-GB"/>
              <a:pPr>
                <a:defRPr/>
              </a:pPr>
              <a:t>‹#›</a:t>
            </a:fld>
            <a:endParaRPr lang="en-GB"/>
          </a:p>
        </p:txBody>
      </p:sp>
    </p:spTree>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vider slide - Deep Lilac">
    <p:spTree>
      <p:nvGrpSpPr>
        <p:cNvPr id="1" name=""/>
        <p:cNvGrpSpPr/>
        <p:nvPr/>
      </p:nvGrpSpPr>
      <p:grpSpPr>
        <a:xfrm>
          <a:off x="0" y="0"/>
          <a:ext cx="0" cy="0"/>
          <a:chOff x="0" y="0"/>
          <a:chExt cx="0" cy="0"/>
        </a:xfrm>
      </p:grpSpPr>
      <p:pic>
        <p:nvPicPr>
          <p:cNvPr id="3" name="Picture 8" descr="lilac1.jpg"/>
          <p:cNvPicPr>
            <a:picLocks noChangeAspect="1"/>
          </p:cNvPicPr>
          <p:nvPr userDrawn="1"/>
        </p:nvPicPr>
        <p:blipFill>
          <a:blip r:embed="rId2"/>
          <a:srcRect/>
          <a:stretch>
            <a:fillRect/>
          </a:stretch>
        </p:blipFill>
        <p:spPr bwMode="auto">
          <a:xfrm>
            <a:off x="-58738" y="-60325"/>
            <a:ext cx="9299576" cy="6991350"/>
          </a:xfrm>
          <a:prstGeom prst="rect">
            <a:avLst/>
          </a:prstGeom>
          <a:noFill/>
          <a:ln w="9525">
            <a:noFill/>
            <a:miter lim="800000"/>
            <a:headEnd/>
            <a:tailEnd/>
          </a:ln>
        </p:spPr>
      </p:pic>
      <p:pic>
        <p:nvPicPr>
          <p:cNvPr id="4" name="Picture 4" descr="Canon logo"/>
          <p:cNvPicPr>
            <a:picLocks noChangeAspect="1" noChangeArrowheads="1"/>
          </p:cNvPicPr>
          <p:nvPr userDrawn="1"/>
        </p:nvPicPr>
        <p:blipFill>
          <a:blip r:embed="rId3"/>
          <a:srcRect/>
          <a:stretch>
            <a:fillRect/>
          </a:stretch>
        </p:blipFill>
        <p:spPr bwMode="auto">
          <a:xfrm>
            <a:off x="576263" y="6073775"/>
            <a:ext cx="1081087" cy="223838"/>
          </a:xfrm>
          <a:prstGeom prst="rect">
            <a:avLst/>
          </a:prstGeom>
          <a:noFill/>
          <a:ln w="9525">
            <a:noFill/>
            <a:miter lim="800000"/>
            <a:headEnd/>
            <a:tailEnd/>
          </a:ln>
        </p:spPr>
      </p:pic>
      <p:sp>
        <p:nvSpPr>
          <p:cNvPr id="2" name="Title 1"/>
          <p:cNvSpPr>
            <a:spLocks noGrp="1"/>
          </p:cNvSpPr>
          <p:nvPr>
            <p:ph type="title"/>
          </p:nvPr>
        </p:nvSpPr>
        <p:spPr>
          <a:xfrm>
            <a:off x="3254046" y="2484438"/>
            <a:ext cx="5459061" cy="1143000"/>
          </a:xfrm>
        </p:spPr>
        <p:txBody>
          <a:bodyPr/>
          <a:lstStyle>
            <a:lvl1pPr>
              <a:defRPr>
                <a:solidFill>
                  <a:schemeClr val="bg1"/>
                </a:solidFill>
              </a:defRPr>
            </a:lvl1pPr>
          </a:lstStyle>
          <a:p>
            <a:r>
              <a:rPr lang="en-US" smtClean="0"/>
              <a:t>Click to edit Master title style</a:t>
            </a:r>
            <a:endParaRPr lang="en-GB"/>
          </a:p>
        </p:txBody>
      </p:sp>
      <p:sp>
        <p:nvSpPr>
          <p:cNvPr id="5" name="Date Placeholder 2"/>
          <p:cNvSpPr>
            <a:spLocks noGrp="1"/>
          </p:cNvSpPr>
          <p:nvPr>
            <p:ph type="dt" sz="half" idx="10"/>
          </p:nvPr>
        </p:nvSpPr>
        <p:spPr/>
        <p:txBody>
          <a:bodyPr/>
          <a:lstStyle>
            <a:lvl1pPr>
              <a:defRPr smtClean="0"/>
            </a:lvl1pPr>
          </a:lstStyle>
          <a:p>
            <a:pPr>
              <a:defRPr/>
            </a:pPr>
            <a:fld id="{E1E2215B-42A5-4EAC-950E-B3E951209642}" type="datetimeFigureOut">
              <a:rPr lang="en-GB"/>
              <a:pPr>
                <a:defRPr/>
              </a:pPr>
              <a:t>05/03/2014</a:t>
            </a:fld>
            <a:endParaRPr lang="en-GB"/>
          </a:p>
        </p:txBody>
      </p:sp>
      <p:sp>
        <p:nvSpPr>
          <p:cNvPr id="6" name="Slide Number Placeholder 4"/>
          <p:cNvSpPr>
            <a:spLocks noGrp="1"/>
          </p:cNvSpPr>
          <p:nvPr>
            <p:ph type="sldNum" sz="quarter" idx="11"/>
          </p:nvPr>
        </p:nvSpPr>
        <p:spPr/>
        <p:txBody>
          <a:bodyPr/>
          <a:lstStyle>
            <a:lvl1pPr>
              <a:defRPr smtClean="0"/>
            </a:lvl1pPr>
          </a:lstStyle>
          <a:p>
            <a:pPr>
              <a:defRPr/>
            </a:pPr>
            <a:fld id="{37663540-A9F0-43F9-BB0B-F377CE642ECC}" type="slidenum">
              <a:rPr lang="en-GB"/>
              <a:pPr>
                <a:defRPr/>
              </a:pPr>
              <a:t>‹#›</a:t>
            </a:fld>
            <a:endParaRPr lang="en-GB"/>
          </a:p>
        </p:txBody>
      </p:sp>
    </p:spTree>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vider slide - Deep Green">
    <p:spTree>
      <p:nvGrpSpPr>
        <p:cNvPr id="1" name=""/>
        <p:cNvGrpSpPr/>
        <p:nvPr/>
      </p:nvGrpSpPr>
      <p:grpSpPr>
        <a:xfrm>
          <a:off x="0" y="0"/>
          <a:ext cx="0" cy="0"/>
          <a:chOff x="0" y="0"/>
          <a:chExt cx="0" cy="0"/>
        </a:xfrm>
      </p:grpSpPr>
      <p:pic>
        <p:nvPicPr>
          <p:cNvPr id="3" name="Picture 10" descr="green1.jpg"/>
          <p:cNvPicPr>
            <a:picLocks noChangeAspect="1"/>
          </p:cNvPicPr>
          <p:nvPr userDrawn="1"/>
        </p:nvPicPr>
        <p:blipFill>
          <a:blip r:embed="rId2"/>
          <a:srcRect/>
          <a:stretch>
            <a:fillRect/>
          </a:stretch>
        </p:blipFill>
        <p:spPr bwMode="auto">
          <a:xfrm>
            <a:off x="-39688" y="-65088"/>
            <a:ext cx="9261476" cy="6950076"/>
          </a:xfrm>
          <a:prstGeom prst="rect">
            <a:avLst/>
          </a:prstGeom>
          <a:noFill/>
          <a:ln w="9525">
            <a:noFill/>
            <a:miter lim="800000"/>
            <a:headEnd/>
            <a:tailEnd/>
          </a:ln>
        </p:spPr>
      </p:pic>
      <p:pic>
        <p:nvPicPr>
          <p:cNvPr id="4" name="Picture 4" descr="Canon logo"/>
          <p:cNvPicPr>
            <a:picLocks noChangeAspect="1" noChangeArrowheads="1"/>
          </p:cNvPicPr>
          <p:nvPr userDrawn="1"/>
        </p:nvPicPr>
        <p:blipFill>
          <a:blip r:embed="rId3"/>
          <a:srcRect/>
          <a:stretch>
            <a:fillRect/>
          </a:stretch>
        </p:blipFill>
        <p:spPr bwMode="auto">
          <a:xfrm>
            <a:off x="576263" y="6073775"/>
            <a:ext cx="1081087" cy="223838"/>
          </a:xfrm>
          <a:prstGeom prst="rect">
            <a:avLst/>
          </a:prstGeom>
          <a:noFill/>
          <a:ln w="9525">
            <a:noFill/>
            <a:miter lim="800000"/>
            <a:headEnd/>
            <a:tailEnd/>
          </a:ln>
        </p:spPr>
      </p:pic>
      <p:sp>
        <p:nvSpPr>
          <p:cNvPr id="2" name="Title 1"/>
          <p:cNvSpPr>
            <a:spLocks noGrp="1"/>
          </p:cNvSpPr>
          <p:nvPr>
            <p:ph type="title"/>
          </p:nvPr>
        </p:nvSpPr>
        <p:spPr>
          <a:xfrm>
            <a:off x="2411302" y="1189038"/>
            <a:ext cx="8232377" cy="1143000"/>
          </a:xfrm>
        </p:spPr>
        <p:txBody>
          <a:bodyPr/>
          <a:lstStyle>
            <a:lvl1pPr>
              <a:defRPr>
                <a:solidFill>
                  <a:schemeClr val="tx1"/>
                </a:solidFill>
              </a:defRPr>
            </a:lvl1pPr>
          </a:lstStyle>
          <a:p>
            <a:r>
              <a:rPr lang="en-US" smtClean="0"/>
              <a:t>Click to edit Master title style</a:t>
            </a:r>
            <a:endParaRPr lang="en-GB" dirty="0"/>
          </a:p>
        </p:txBody>
      </p:sp>
      <p:sp>
        <p:nvSpPr>
          <p:cNvPr id="5" name="Date Placeholder 2"/>
          <p:cNvSpPr>
            <a:spLocks noGrp="1"/>
          </p:cNvSpPr>
          <p:nvPr>
            <p:ph type="dt" sz="half" idx="10"/>
          </p:nvPr>
        </p:nvSpPr>
        <p:spPr/>
        <p:txBody>
          <a:bodyPr/>
          <a:lstStyle>
            <a:lvl1pPr>
              <a:defRPr smtClean="0">
                <a:solidFill>
                  <a:schemeClr val="bg1">
                    <a:lumMod val="85000"/>
                  </a:schemeClr>
                </a:solidFill>
              </a:defRPr>
            </a:lvl1pPr>
          </a:lstStyle>
          <a:p>
            <a:pPr>
              <a:defRPr/>
            </a:pPr>
            <a:fld id="{E1E2215B-42A5-4EAC-950E-B3E951209642}" type="datetimeFigureOut">
              <a:rPr lang="en-GB"/>
              <a:pPr>
                <a:defRPr/>
              </a:pPr>
              <a:t>05/03/2014</a:t>
            </a:fld>
            <a:endParaRPr lang="en-GB"/>
          </a:p>
        </p:txBody>
      </p:sp>
      <p:sp>
        <p:nvSpPr>
          <p:cNvPr id="6" name="Slide Number Placeholder 4"/>
          <p:cNvSpPr>
            <a:spLocks noGrp="1"/>
          </p:cNvSpPr>
          <p:nvPr>
            <p:ph type="sldNum" sz="quarter" idx="11"/>
          </p:nvPr>
        </p:nvSpPr>
        <p:spPr/>
        <p:txBody>
          <a:bodyPr/>
          <a:lstStyle>
            <a:lvl1pPr>
              <a:defRPr smtClean="0">
                <a:solidFill>
                  <a:schemeClr val="bg1">
                    <a:lumMod val="85000"/>
                  </a:schemeClr>
                </a:solidFill>
              </a:defRPr>
            </a:lvl1pPr>
          </a:lstStyle>
          <a:p>
            <a:pPr>
              <a:defRPr/>
            </a:pPr>
            <a:fld id="{5946F975-834E-47A8-B30C-B3889F7FD831}" type="slidenum">
              <a:rPr lang="en-GB"/>
              <a:pPr>
                <a:defRPr/>
              </a:pPr>
              <a:t>‹#›</a:t>
            </a:fld>
            <a:endParaRPr lang="en-GB"/>
          </a:p>
        </p:txBody>
      </p:sp>
    </p:spTree>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vider slide - Orange/yellow">
    <p:spTree>
      <p:nvGrpSpPr>
        <p:cNvPr id="1" name=""/>
        <p:cNvGrpSpPr/>
        <p:nvPr/>
      </p:nvGrpSpPr>
      <p:grpSpPr>
        <a:xfrm>
          <a:off x="0" y="0"/>
          <a:ext cx="0" cy="0"/>
          <a:chOff x="0" y="0"/>
          <a:chExt cx="0" cy="0"/>
        </a:xfrm>
      </p:grpSpPr>
      <p:pic>
        <p:nvPicPr>
          <p:cNvPr id="3" name="Picture 7" descr="orange1.png"/>
          <p:cNvPicPr>
            <a:picLocks noChangeAspect="1"/>
          </p:cNvPicPr>
          <p:nvPr userDrawn="1"/>
        </p:nvPicPr>
        <p:blipFill>
          <a:blip r:embed="rId2"/>
          <a:srcRect/>
          <a:stretch>
            <a:fillRect/>
          </a:stretch>
        </p:blipFill>
        <p:spPr bwMode="auto">
          <a:xfrm>
            <a:off x="-17463" y="-26988"/>
            <a:ext cx="9229726" cy="6911976"/>
          </a:xfrm>
          <a:prstGeom prst="rect">
            <a:avLst/>
          </a:prstGeom>
          <a:noFill/>
          <a:ln w="9525">
            <a:noFill/>
            <a:miter lim="800000"/>
            <a:headEnd/>
            <a:tailEnd/>
          </a:ln>
        </p:spPr>
      </p:pic>
      <p:pic>
        <p:nvPicPr>
          <p:cNvPr id="4" name="Picture 4" descr="Canon logo"/>
          <p:cNvPicPr>
            <a:picLocks noChangeAspect="1" noChangeArrowheads="1"/>
          </p:cNvPicPr>
          <p:nvPr userDrawn="1"/>
        </p:nvPicPr>
        <p:blipFill>
          <a:blip r:embed="rId3"/>
          <a:srcRect/>
          <a:stretch>
            <a:fillRect/>
          </a:stretch>
        </p:blipFill>
        <p:spPr bwMode="auto">
          <a:xfrm>
            <a:off x="576263" y="6073775"/>
            <a:ext cx="1081087" cy="223838"/>
          </a:xfrm>
          <a:prstGeom prst="rect">
            <a:avLst/>
          </a:prstGeom>
          <a:noFill/>
          <a:ln w="9525">
            <a:noFill/>
            <a:miter lim="800000"/>
            <a:headEnd/>
            <a:tailEnd/>
          </a:ln>
        </p:spPr>
      </p:pic>
      <p:sp>
        <p:nvSpPr>
          <p:cNvPr id="2" name="Title 1"/>
          <p:cNvSpPr>
            <a:spLocks noGrp="1"/>
          </p:cNvSpPr>
          <p:nvPr>
            <p:ph type="title"/>
          </p:nvPr>
        </p:nvSpPr>
        <p:spPr>
          <a:xfrm>
            <a:off x="144858" y="2046288"/>
            <a:ext cx="8232377" cy="1143000"/>
          </a:xfrm>
        </p:spPr>
        <p:txBody>
          <a:bodyPr/>
          <a:lstStyle>
            <a:lvl1pPr>
              <a:defRPr>
                <a:solidFill>
                  <a:schemeClr val="tx1"/>
                </a:solidFill>
              </a:defRPr>
            </a:lvl1pPr>
          </a:lstStyle>
          <a:p>
            <a:r>
              <a:rPr lang="en-US" smtClean="0"/>
              <a:t>Click to edit Master title style</a:t>
            </a:r>
            <a:endParaRPr lang="en-GB" dirty="0"/>
          </a:p>
        </p:txBody>
      </p:sp>
      <p:sp>
        <p:nvSpPr>
          <p:cNvPr id="5" name="Date Placeholder 2"/>
          <p:cNvSpPr>
            <a:spLocks noGrp="1"/>
          </p:cNvSpPr>
          <p:nvPr>
            <p:ph type="dt" sz="half" idx="10"/>
          </p:nvPr>
        </p:nvSpPr>
        <p:spPr/>
        <p:txBody>
          <a:bodyPr/>
          <a:lstStyle>
            <a:lvl1pPr>
              <a:defRPr smtClean="0">
                <a:solidFill>
                  <a:schemeClr val="bg1">
                    <a:lumMod val="85000"/>
                  </a:schemeClr>
                </a:solidFill>
              </a:defRPr>
            </a:lvl1pPr>
          </a:lstStyle>
          <a:p>
            <a:pPr>
              <a:defRPr/>
            </a:pPr>
            <a:fld id="{E1E2215B-42A5-4EAC-950E-B3E951209642}" type="datetimeFigureOut">
              <a:rPr lang="en-GB"/>
              <a:pPr>
                <a:defRPr/>
              </a:pPr>
              <a:t>05/03/2014</a:t>
            </a:fld>
            <a:endParaRPr lang="en-GB"/>
          </a:p>
        </p:txBody>
      </p:sp>
      <p:sp>
        <p:nvSpPr>
          <p:cNvPr id="6" name="Slide Number Placeholder 4"/>
          <p:cNvSpPr>
            <a:spLocks noGrp="1"/>
          </p:cNvSpPr>
          <p:nvPr>
            <p:ph type="sldNum" sz="quarter" idx="11"/>
          </p:nvPr>
        </p:nvSpPr>
        <p:spPr/>
        <p:txBody>
          <a:bodyPr/>
          <a:lstStyle>
            <a:lvl1pPr>
              <a:defRPr smtClean="0">
                <a:solidFill>
                  <a:schemeClr val="bg1">
                    <a:lumMod val="85000"/>
                  </a:schemeClr>
                </a:solidFill>
              </a:defRPr>
            </a:lvl1pPr>
          </a:lstStyle>
          <a:p>
            <a:pPr>
              <a:defRPr/>
            </a:pPr>
            <a:fld id="{98BB2C76-6F4C-401D-8567-64E65BF7B476}" type="slidenum">
              <a:rPr lang="en-GB"/>
              <a:pPr>
                <a:defRPr/>
              </a:pPr>
              <a:t>‹#›</a:t>
            </a:fld>
            <a:endParaRPr lang="en-GB"/>
          </a:p>
        </p:txBody>
      </p:sp>
    </p:spTree>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ation slide">
    <p:spTree>
      <p:nvGrpSpPr>
        <p:cNvPr id="1" name=""/>
        <p:cNvGrpSpPr/>
        <p:nvPr/>
      </p:nvGrpSpPr>
      <p:grpSpPr>
        <a:xfrm>
          <a:off x="0" y="0"/>
          <a:ext cx="0" cy="0"/>
          <a:chOff x="0" y="0"/>
          <a:chExt cx="0" cy="0"/>
        </a:xfrm>
      </p:grpSpPr>
      <p:sp>
        <p:nvSpPr>
          <p:cNvPr id="3" name="Freeform 2"/>
          <p:cNvSpPr>
            <a:spLocks/>
          </p:cNvSpPr>
          <p:nvPr userDrawn="1"/>
        </p:nvSpPr>
        <p:spPr bwMode="auto">
          <a:xfrm>
            <a:off x="647700" y="1360488"/>
            <a:ext cx="166688" cy="433387"/>
          </a:xfrm>
          <a:custGeom>
            <a:avLst/>
            <a:gdLst>
              <a:gd name="T0" fmla="*/ 2147483647 w 108"/>
              <a:gd name="T1" fmla="*/ 2147483647 h 273"/>
              <a:gd name="T2" fmla="*/ 2147483647 w 108"/>
              <a:gd name="T3" fmla="*/ 2147483647 h 273"/>
              <a:gd name="T4" fmla="*/ 2147483647 w 108"/>
              <a:gd name="T5" fmla="*/ 0 h 273"/>
              <a:gd name="T6" fmla="*/ 2147483647 w 108"/>
              <a:gd name="T7" fmla="*/ 0 h 273"/>
              <a:gd name="T8" fmla="*/ 2147483647 w 108"/>
              <a:gd name="T9" fmla="*/ 2147483647 h 273"/>
              <a:gd name="T10" fmla="*/ 2147483647 w 108"/>
              <a:gd name="T11" fmla="*/ 2147483647 h 273"/>
              <a:gd name="T12" fmla="*/ 0 60000 65536"/>
              <a:gd name="T13" fmla="*/ 0 60000 65536"/>
              <a:gd name="T14" fmla="*/ 0 60000 65536"/>
              <a:gd name="T15" fmla="*/ 0 60000 65536"/>
              <a:gd name="T16" fmla="*/ 0 60000 65536"/>
              <a:gd name="T17" fmla="*/ 0 60000 65536"/>
              <a:gd name="T18" fmla="*/ 0 w 108"/>
              <a:gd name="T19" fmla="*/ 0 h 273"/>
              <a:gd name="T20" fmla="*/ 108 w 108"/>
              <a:gd name="T21" fmla="*/ 273 h 273"/>
            </a:gdLst>
            <a:ahLst/>
            <a:cxnLst>
              <a:cxn ang="T12">
                <a:pos x="T0" y="T1"/>
              </a:cxn>
              <a:cxn ang="T13">
                <a:pos x="T2" y="T3"/>
              </a:cxn>
              <a:cxn ang="T14">
                <a:pos x="T4" y="T5"/>
              </a:cxn>
              <a:cxn ang="T15">
                <a:pos x="T6" y="T7"/>
              </a:cxn>
              <a:cxn ang="T16">
                <a:pos x="T8" y="T9"/>
              </a:cxn>
              <a:cxn ang="T17">
                <a:pos x="T10" y="T11"/>
              </a:cxn>
            </a:cxnLst>
            <a:rect l="T18" t="T19" r="T20" b="T21"/>
            <a:pathLst>
              <a:path w="108" h="273">
                <a:moveTo>
                  <a:pt x="3" y="273"/>
                </a:moveTo>
                <a:lnTo>
                  <a:pt x="1" y="34"/>
                </a:lnTo>
                <a:cubicBezTo>
                  <a:pt x="1" y="34"/>
                  <a:pt x="0" y="1"/>
                  <a:pt x="36" y="0"/>
                </a:cubicBezTo>
                <a:cubicBezTo>
                  <a:pt x="72" y="0"/>
                  <a:pt x="108" y="0"/>
                  <a:pt x="108" y="0"/>
                </a:cubicBezTo>
                <a:lnTo>
                  <a:pt x="9" y="271"/>
                </a:lnTo>
                <a:lnTo>
                  <a:pt x="3" y="273"/>
                </a:lnTo>
                <a:close/>
              </a:path>
            </a:pathLst>
          </a:custGeom>
          <a:solidFill>
            <a:schemeClr val="tx2"/>
          </a:solidFill>
          <a:ln>
            <a:noFill/>
          </a:ln>
          <a:extLst/>
        </p:spPr>
        <p:txBody>
          <a:bodyPr/>
          <a:lstStyle/>
          <a:p>
            <a:pPr>
              <a:defRPr/>
            </a:pPr>
            <a:endParaRPr lang="en-US">
              <a:latin typeface="DendaNew" pitchFamily="2" charset="0"/>
              <a:ea typeface="MS PGothic" pitchFamily="34" charset="-128"/>
            </a:endParaRPr>
          </a:p>
        </p:txBody>
      </p:sp>
      <p:sp>
        <p:nvSpPr>
          <p:cNvPr id="6" name="Text Placeholder 8"/>
          <p:cNvSpPr>
            <a:spLocks noGrp="1"/>
          </p:cNvSpPr>
          <p:nvPr>
            <p:ph type="body" sz="quarter" idx="13"/>
          </p:nvPr>
        </p:nvSpPr>
        <p:spPr>
          <a:xfrm>
            <a:off x="709613" y="1477963"/>
            <a:ext cx="7982497" cy="557729"/>
          </a:xfrm>
        </p:spPr>
        <p:txBody>
          <a:bodyPr>
            <a:noAutofit/>
          </a:bodyPr>
          <a:lstStyle>
            <a:lvl1pPr marL="0" indent="0">
              <a:buNone/>
              <a:defRPr sz="3200"/>
            </a:lvl1pPr>
            <a:lvl2pPr marL="457200" indent="0">
              <a:buNone/>
              <a:defRPr sz="3200"/>
            </a:lvl2pPr>
            <a:lvl3pPr marL="914400" indent="0">
              <a:buNone/>
              <a:defRPr sz="3200"/>
            </a:lvl3pPr>
            <a:lvl4pPr marL="1371600" indent="0">
              <a:buNone/>
              <a:defRPr sz="3200"/>
            </a:lvl4pPr>
            <a:lvl5pPr marL="1828800" indent="0">
              <a:buNone/>
              <a:defRPr sz="3200"/>
            </a:lvl5pPr>
          </a:lstStyle>
          <a:p>
            <a:pPr lvl="0"/>
            <a:r>
              <a:rPr lang="en-US" smtClean="0"/>
              <a:t>Click to edit Master text styles</a:t>
            </a:r>
          </a:p>
        </p:txBody>
      </p:sp>
      <p:sp>
        <p:nvSpPr>
          <p:cNvPr id="4" name="Date Placeholder 2"/>
          <p:cNvSpPr>
            <a:spLocks noGrp="1"/>
          </p:cNvSpPr>
          <p:nvPr>
            <p:ph type="dt" sz="half" idx="14"/>
          </p:nvPr>
        </p:nvSpPr>
        <p:spPr/>
        <p:txBody>
          <a:bodyPr/>
          <a:lstStyle>
            <a:lvl1pPr>
              <a:defRPr smtClean="0"/>
            </a:lvl1pPr>
          </a:lstStyle>
          <a:p>
            <a:pPr>
              <a:defRPr/>
            </a:pPr>
            <a:fld id="{E1E2215B-42A5-4EAC-950E-B3E951209642}" type="datetimeFigureOut">
              <a:rPr lang="en-GB"/>
              <a:pPr>
                <a:defRPr/>
              </a:pPr>
              <a:t>05/03/2014</a:t>
            </a:fld>
            <a:endParaRPr lang="en-GB"/>
          </a:p>
        </p:txBody>
      </p:sp>
      <p:sp>
        <p:nvSpPr>
          <p:cNvPr id="5" name="Slide Number Placeholder 3"/>
          <p:cNvSpPr>
            <a:spLocks noGrp="1"/>
          </p:cNvSpPr>
          <p:nvPr>
            <p:ph type="sldNum" sz="quarter" idx="15"/>
          </p:nvPr>
        </p:nvSpPr>
        <p:spPr/>
        <p:txBody>
          <a:bodyPr/>
          <a:lstStyle>
            <a:lvl1pPr>
              <a:defRPr smtClean="0"/>
            </a:lvl1pPr>
          </a:lstStyle>
          <a:p>
            <a:pPr>
              <a:defRPr/>
            </a:pPr>
            <a:fld id="{B61D87D4-E6FF-45B0-8A4B-72D808F8B1E3}" type="slidenum">
              <a:rPr lang="en-GB"/>
              <a:pPr>
                <a:defRPr/>
              </a:pPr>
              <a:t>‹#›</a:t>
            </a:fld>
            <a:endParaRPr lang="en-GB"/>
          </a:p>
        </p:txBody>
      </p:sp>
    </p:spTree>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_1">
    <p:spTree>
      <p:nvGrpSpPr>
        <p:cNvPr id="1" name=""/>
        <p:cNvGrpSpPr/>
        <p:nvPr/>
      </p:nvGrpSpPr>
      <p:grpSpPr>
        <a:xfrm>
          <a:off x="0" y="0"/>
          <a:ext cx="0" cy="0"/>
          <a:chOff x="0" y="0"/>
          <a:chExt cx="0" cy="0"/>
        </a:xfrm>
      </p:grpSpPr>
      <p:pic>
        <p:nvPicPr>
          <p:cNvPr id="3" name="Picture 2" descr="F:\_I8A1909.jpg"/>
          <p:cNvPicPr>
            <a:picLocks noChangeAspect="1" noChangeArrowheads="1"/>
          </p:cNvPicPr>
          <p:nvPr userDrawn="1"/>
        </p:nvPicPr>
        <p:blipFill>
          <a:blip r:embed="rId2"/>
          <a:srcRect/>
          <a:stretch>
            <a:fillRect/>
          </a:stretch>
        </p:blipFill>
        <p:spPr bwMode="auto">
          <a:xfrm>
            <a:off x="-58738" y="-95250"/>
            <a:ext cx="9239251" cy="6980238"/>
          </a:xfrm>
          <a:prstGeom prst="rect">
            <a:avLst/>
          </a:prstGeom>
          <a:noFill/>
          <a:ln w="9525">
            <a:noFill/>
            <a:miter lim="800000"/>
            <a:headEnd/>
            <a:tailEnd/>
          </a:ln>
        </p:spPr>
      </p:pic>
      <p:sp>
        <p:nvSpPr>
          <p:cNvPr id="4" name="Freeform 2"/>
          <p:cNvSpPr>
            <a:spLocks/>
          </p:cNvSpPr>
          <p:nvPr userDrawn="1"/>
        </p:nvSpPr>
        <p:spPr bwMode="auto">
          <a:xfrm>
            <a:off x="527050" y="4449763"/>
            <a:ext cx="171450" cy="433387"/>
          </a:xfrm>
          <a:custGeom>
            <a:avLst/>
            <a:gdLst>
              <a:gd name="T0" fmla="*/ 2147483647 w 108"/>
              <a:gd name="T1" fmla="*/ 2147483647 h 273"/>
              <a:gd name="T2" fmla="*/ 2147483647 w 108"/>
              <a:gd name="T3" fmla="*/ 2147483647 h 273"/>
              <a:gd name="T4" fmla="*/ 2147483647 w 108"/>
              <a:gd name="T5" fmla="*/ 0 h 273"/>
              <a:gd name="T6" fmla="*/ 2147483647 w 108"/>
              <a:gd name="T7" fmla="*/ 0 h 273"/>
              <a:gd name="T8" fmla="*/ 2147483647 w 108"/>
              <a:gd name="T9" fmla="*/ 2147483647 h 273"/>
              <a:gd name="T10" fmla="*/ 2147483647 w 108"/>
              <a:gd name="T11" fmla="*/ 2147483647 h 273"/>
              <a:gd name="T12" fmla="*/ 0 60000 65536"/>
              <a:gd name="T13" fmla="*/ 0 60000 65536"/>
              <a:gd name="T14" fmla="*/ 0 60000 65536"/>
              <a:gd name="T15" fmla="*/ 0 60000 65536"/>
              <a:gd name="T16" fmla="*/ 0 60000 65536"/>
              <a:gd name="T17" fmla="*/ 0 60000 65536"/>
              <a:gd name="T18" fmla="*/ 0 w 108"/>
              <a:gd name="T19" fmla="*/ 0 h 273"/>
              <a:gd name="T20" fmla="*/ 108 w 108"/>
              <a:gd name="T21" fmla="*/ 273 h 273"/>
            </a:gdLst>
            <a:ahLst/>
            <a:cxnLst>
              <a:cxn ang="T12">
                <a:pos x="T0" y="T1"/>
              </a:cxn>
              <a:cxn ang="T13">
                <a:pos x="T2" y="T3"/>
              </a:cxn>
              <a:cxn ang="T14">
                <a:pos x="T4" y="T5"/>
              </a:cxn>
              <a:cxn ang="T15">
                <a:pos x="T6" y="T7"/>
              </a:cxn>
              <a:cxn ang="T16">
                <a:pos x="T8" y="T9"/>
              </a:cxn>
              <a:cxn ang="T17">
                <a:pos x="T10" y="T11"/>
              </a:cxn>
            </a:cxnLst>
            <a:rect l="T18" t="T19" r="T20" b="T21"/>
            <a:pathLst>
              <a:path w="108" h="273">
                <a:moveTo>
                  <a:pt x="3" y="273"/>
                </a:moveTo>
                <a:lnTo>
                  <a:pt x="1" y="34"/>
                </a:lnTo>
                <a:cubicBezTo>
                  <a:pt x="1" y="34"/>
                  <a:pt x="0" y="1"/>
                  <a:pt x="36" y="0"/>
                </a:cubicBezTo>
                <a:cubicBezTo>
                  <a:pt x="72" y="0"/>
                  <a:pt x="108" y="0"/>
                  <a:pt x="108" y="0"/>
                </a:cubicBezTo>
                <a:lnTo>
                  <a:pt x="9" y="271"/>
                </a:lnTo>
                <a:lnTo>
                  <a:pt x="3" y="273"/>
                </a:lnTo>
                <a:close/>
              </a:path>
            </a:pathLst>
          </a:custGeom>
          <a:solidFill>
            <a:schemeClr val="tx2"/>
          </a:solidFill>
          <a:ln>
            <a:noFill/>
          </a:ln>
          <a:extLst/>
        </p:spPr>
        <p:txBody>
          <a:bodyPr/>
          <a:lstStyle/>
          <a:p>
            <a:pPr>
              <a:defRPr/>
            </a:pPr>
            <a:endParaRPr lang="en-US">
              <a:latin typeface="DendaNew" pitchFamily="2" charset="0"/>
              <a:ea typeface="MS PGothic" pitchFamily="34" charset="-128"/>
            </a:endParaRPr>
          </a:p>
        </p:txBody>
      </p:sp>
      <p:sp>
        <p:nvSpPr>
          <p:cNvPr id="10" name="Text Placeholder 8"/>
          <p:cNvSpPr>
            <a:spLocks noGrp="1"/>
          </p:cNvSpPr>
          <p:nvPr>
            <p:ph type="body" sz="quarter" idx="13"/>
          </p:nvPr>
        </p:nvSpPr>
        <p:spPr>
          <a:xfrm>
            <a:off x="572763" y="4568004"/>
            <a:ext cx="2949913" cy="2289996"/>
          </a:xfrm>
        </p:spPr>
        <p:txBody>
          <a:bodyPr>
            <a:noAutofit/>
          </a:bodyPr>
          <a:lstStyle>
            <a:lvl1pPr marL="0" indent="0">
              <a:buNone/>
              <a:defRPr sz="3200"/>
            </a:lvl1pPr>
            <a:lvl2pPr marL="457200" indent="0">
              <a:buNone/>
              <a:defRPr sz="3200"/>
            </a:lvl2pPr>
            <a:lvl3pPr marL="914400" indent="0">
              <a:buNone/>
              <a:defRPr sz="3200"/>
            </a:lvl3pPr>
            <a:lvl4pPr marL="1371600" indent="0">
              <a:buNone/>
              <a:defRPr sz="3200"/>
            </a:lvl4pPr>
            <a:lvl5pPr marL="1828800" indent="0">
              <a:buNone/>
              <a:defRPr sz="3200"/>
            </a:lvl5pPr>
          </a:lstStyle>
          <a:p>
            <a:pPr lvl="0"/>
            <a:r>
              <a:rPr lang="en-US" smtClean="0"/>
              <a:t>Click to edit Master text styles</a:t>
            </a:r>
          </a:p>
        </p:txBody>
      </p:sp>
      <p:sp>
        <p:nvSpPr>
          <p:cNvPr id="5" name="Slide Number Placeholder 4"/>
          <p:cNvSpPr>
            <a:spLocks noGrp="1"/>
          </p:cNvSpPr>
          <p:nvPr>
            <p:ph type="sldNum" sz="quarter" idx="14"/>
          </p:nvPr>
        </p:nvSpPr>
        <p:spPr>
          <a:xfrm>
            <a:off x="3538538" y="6526213"/>
            <a:ext cx="2133600" cy="365125"/>
          </a:xfrm>
        </p:spPr>
        <p:txBody>
          <a:bodyPr/>
          <a:lstStyle>
            <a:lvl1pPr>
              <a:defRPr smtClean="0"/>
            </a:lvl1pPr>
          </a:lstStyle>
          <a:p>
            <a:pPr>
              <a:defRPr/>
            </a:pPr>
            <a:fld id="{CB7662CE-632D-4C8D-8FDD-B7EE56B3F813}" type="slidenum">
              <a:rPr lang="en-GB"/>
              <a:pPr>
                <a:defRPr/>
              </a:pPr>
              <a:t>‹#›</a:t>
            </a:fld>
            <a:endParaRPr lang="en-GB"/>
          </a:p>
        </p:txBody>
      </p:sp>
      <p:sp>
        <p:nvSpPr>
          <p:cNvPr id="6" name="Date Placeholder 3"/>
          <p:cNvSpPr>
            <a:spLocks noGrp="1"/>
          </p:cNvSpPr>
          <p:nvPr>
            <p:ph type="dt" sz="half" idx="15"/>
          </p:nvPr>
        </p:nvSpPr>
        <p:spPr>
          <a:xfrm>
            <a:off x="457200" y="6526213"/>
            <a:ext cx="2133600" cy="365125"/>
          </a:xfrm>
        </p:spPr>
        <p:txBody>
          <a:bodyPr/>
          <a:lstStyle>
            <a:lvl1pPr algn="l" rtl="0" fontAlgn="base">
              <a:spcBef>
                <a:spcPct val="0"/>
              </a:spcBef>
              <a:spcAft>
                <a:spcPct val="0"/>
              </a:spcAft>
              <a:defRPr lang="en-GB" sz="1200" kern="1200" smtClean="0">
                <a:solidFill>
                  <a:schemeClr val="tx1">
                    <a:tint val="75000"/>
                  </a:schemeClr>
                </a:solidFill>
                <a:latin typeface="DendaNew" pitchFamily="2" charset="0"/>
                <a:ea typeface="ＭＳ Ｐゴシック" pitchFamily="50" charset="-128"/>
                <a:cs typeface="+mn-cs"/>
              </a:defRPr>
            </a:lvl1pPr>
          </a:lstStyle>
          <a:p>
            <a:pPr>
              <a:defRPr/>
            </a:pPr>
            <a:fld id="{E1E2215B-42A5-4EAC-950E-B3E951209642}" type="datetimeFigureOut">
              <a:rPr lang="en-US"/>
              <a:pPr>
                <a:defRPr/>
              </a:pPr>
              <a:t>3/5/2014</a:t>
            </a:fld>
            <a:endParaRPr lang="en-US" dirty="0"/>
          </a:p>
        </p:txBody>
      </p:sp>
    </p:spTree>
  </p:cSld>
  <p:clrMapOvr>
    <a:masterClrMapping/>
  </p:clrMapOvr>
  <p:transition spd="med">
    <p:fade/>
  </p:transition>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1903414" y="1598615"/>
            <a:ext cx="3282950" cy="4283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5338764" y="1598615"/>
            <a:ext cx="3284537" cy="4283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6"/>
          <p:cNvSpPr>
            <a:spLocks noGrp="1" noChangeArrowheads="1"/>
          </p:cNvSpPr>
          <p:nvPr>
            <p:ph type="dt" sz="half" idx="10"/>
          </p:nvPr>
        </p:nvSpPr>
        <p:spPr>
          <a:ln/>
        </p:spPr>
        <p:txBody>
          <a:bodyPr/>
          <a:lstStyle>
            <a:lvl1pPr>
              <a:defRPr/>
            </a:lvl1pPr>
          </a:lstStyle>
          <a:p>
            <a:pPr>
              <a:defRPr/>
            </a:pPr>
            <a:fld id="{57362CDD-184B-4C45-B3B3-D0807DC54F63}" type="datetime5">
              <a:rPr lang="en-US"/>
              <a:pPr>
                <a:defRPr/>
              </a:pPr>
              <a:t>5-Mar-14</a:t>
            </a:fld>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a:t>R2</a:t>
            </a:r>
          </a:p>
        </p:txBody>
      </p:sp>
      <p:sp>
        <p:nvSpPr>
          <p:cNvPr id="7" name="Rectangle 8"/>
          <p:cNvSpPr>
            <a:spLocks noGrp="1" noChangeArrowheads="1"/>
          </p:cNvSpPr>
          <p:nvPr>
            <p:ph type="sldNum" sz="quarter" idx="12"/>
          </p:nvPr>
        </p:nvSpPr>
        <p:spPr>
          <a:ln/>
        </p:spPr>
        <p:txBody>
          <a:bodyPr/>
          <a:lstStyle>
            <a:lvl1pPr>
              <a:defRPr/>
            </a:lvl1pPr>
          </a:lstStyle>
          <a:p>
            <a:pPr>
              <a:defRPr/>
            </a:pPr>
            <a:fld id="{F0500892-A8AC-421D-A136-38CBE2D9C07C}" type="slidenum">
              <a:rPr lang="en-US"/>
              <a:pPr>
                <a:defRPr/>
              </a:pPr>
              <a:t>‹#›</a:t>
            </a:fld>
            <a:endParaRPr lang="en-US"/>
          </a:p>
        </p:txBody>
      </p:sp>
    </p:spTree>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_2">
    <p:spTree>
      <p:nvGrpSpPr>
        <p:cNvPr id="1" name=""/>
        <p:cNvGrpSpPr/>
        <p:nvPr/>
      </p:nvGrpSpPr>
      <p:grpSpPr>
        <a:xfrm>
          <a:off x="0" y="0"/>
          <a:ext cx="0" cy="0"/>
          <a:chOff x="0" y="0"/>
          <a:chExt cx="0" cy="0"/>
        </a:xfrm>
      </p:grpSpPr>
      <p:pic>
        <p:nvPicPr>
          <p:cNvPr id="3" name="Picture 2" descr="F:\_I8A2464.jpg"/>
          <p:cNvPicPr>
            <a:picLocks noChangeAspect="1" noChangeArrowheads="1"/>
          </p:cNvPicPr>
          <p:nvPr userDrawn="1"/>
        </p:nvPicPr>
        <p:blipFill>
          <a:blip r:embed="rId2"/>
          <a:srcRect/>
          <a:stretch>
            <a:fillRect/>
          </a:stretch>
        </p:blipFill>
        <p:spPr bwMode="auto">
          <a:xfrm>
            <a:off x="-17463" y="-26988"/>
            <a:ext cx="9197976" cy="6975476"/>
          </a:xfrm>
          <a:prstGeom prst="rect">
            <a:avLst/>
          </a:prstGeom>
          <a:noFill/>
          <a:ln w="9525">
            <a:noFill/>
            <a:miter lim="800000"/>
            <a:headEnd/>
            <a:tailEnd/>
          </a:ln>
        </p:spPr>
      </p:pic>
      <p:sp>
        <p:nvSpPr>
          <p:cNvPr id="4" name="Freeform 2"/>
          <p:cNvSpPr>
            <a:spLocks/>
          </p:cNvSpPr>
          <p:nvPr userDrawn="1"/>
        </p:nvSpPr>
        <p:spPr bwMode="auto">
          <a:xfrm>
            <a:off x="611188" y="350838"/>
            <a:ext cx="171450" cy="433387"/>
          </a:xfrm>
          <a:custGeom>
            <a:avLst/>
            <a:gdLst>
              <a:gd name="T0" fmla="*/ 2147483647 w 108"/>
              <a:gd name="T1" fmla="*/ 2147483647 h 273"/>
              <a:gd name="T2" fmla="*/ 2147483647 w 108"/>
              <a:gd name="T3" fmla="*/ 2147483647 h 273"/>
              <a:gd name="T4" fmla="*/ 2147483647 w 108"/>
              <a:gd name="T5" fmla="*/ 0 h 273"/>
              <a:gd name="T6" fmla="*/ 2147483647 w 108"/>
              <a:gd name="T7" fmla="*/ 0 h 273"/>
              <a:gd name="T8" fmla="*/ 2147483647 w 108"/>
              <a:gd name="T9" fmla="*/ 2147483647 h 273"/>
              <a:gd name="T10" fmla="*/ 2147483647 w 108"/>
              <a:gd name="T11" fmla="*/ 2147483647 h 273"/>
              <a:gd name="T12" fmla="*/ 0 60000 65536"/>
              <a:gd name="T13" fmla="*/ 0 60000 65536"/>
              <a:gd name="T14" fmla="*/ 0 60000 65536"/>
              <a:gd name="T15" fmla="*/ 0 60000 65536"/>
              <a:gd name="T16" fmla="*/ 0 60000 65536"/>
              <a:gd name="T17" fmla="*/ 0 60000 65536"/>
              <a:gd name="T18" fmla="*/ 0 w 108"/>
              <a:gd name="T19" fmla="*/ 0 h 273"/>
              <a:gd name="T20" fmla="*/ 108 w 108"/>
              <a:gd name="T21" fmla="*/ 273 h 273"/>
            </a:gdLst>
            <a:ahLst/>
            <a:cxnLst>
              <a:cxn ang="T12">
                <a:pos x="T0" y="T1"/>
              </a:cxn>
              <a:cxn ang="T13">
                <a:pos x="T2" y="T3"/>
              </a:cxn>
              <a:cxn ang="T14">
                <a:pos x="T4" y="T5"/>
              </a:cxn>
              <a:cxn ang="T15">
                <a:pos x="T6" y="T7"/>
              </a:cxn>
              <a:cxn ang="T16">
                <a:pos x="T8" y="T9"/>
              </a:cxn>
              <a:cxn ang="T17">
                <a:pos x="T10" y="T11"/>
              </a:cxn>
            </a:cxnLst>
            <a:rect l="T18" t="T19" r="T20" b="T21"/>
            <a:pathLst>
              <a:path w="108" h="273">
                <a:moveTo>
                  <a:pt x="3" y="273"/>
                </a:moveTo>
                <a:lnTo>
                  <a:pt x="1" y="34"/>
                </a:lnTo>
                <a:cubicBezTo>
                  <a:pt x="1" y="34"/>
                  <a:pt x="0" y="1"/>
                  <a:pt x="36" y="0"/>
                </a:cubicBezTo>
                <a:cubicBezTo>
                  <a:pt x="72" y="0"/>
                  <a:pt x="108" y="0"/>
                  <a:pt x="108" y="0"/>
                </a:cubicBezTo>
                <a:lnTo>
                  <a:pt x="9" y="271"/>
                </a:lnTo>
                <a:lnTo>
                  <a:pt x="3" y="273"/>
                </a:lnTo>
                <a:close/>
              </a:path>
            </a:pathLst>
          </a:custGeom>
          <a:solidFill>
            <a:schemeClr val="tx2"/>
          </a:solidFill>
          <a:ln>
            <a:noFill/>
          </a:ln>
          <a:extLst/>
        </p:spPr>
        <p:txBody>
          <a:bodyPr/>
          <a:lstStyle/>
          <a:p>
            <a:pPr>
              <a:defRPr/>
            </a:pPr>
            <a:endParaRPr lang="en-US">
              <a:latin typeface="DendaNew" pitchFamily="2" charset="0"/>
              <a:ea typeface="MS PGothic" pitchFamily="34" charset="-128"/>
            </a:endParaRPr>
          </a:p>
        </p:txBody>
      </p:sp>
      <p:sp>
        <p:nvSpPr>
          <p:cNvPr id="11" name="Text Placeholder 8"/>
          <p:cNvSpPr>
            <a:spLocks noGrp="1"/>
          </p:cNvSpPr>
          <p:nvPr>
            <p:ph type="body" sz="quarter" idx="13"/>
          </p:nvPr>
        </p:nvSpPr>
        <p:spPr>
          <a:xfrm>
            <a:off x="657222" y="468972"/>
            <a:ext cx="8236980" cy="557729"/>
          </a:xfrm>
        </p:spPr>
        <p:txBody>
          <a:bodyPr>
            <a:noAutofit/>
          </a:bodyPr>
          <a:lstStyle>
            <a:lvl1pPr marL="0" indent="0">
              <a:buNone/>
              <a:defRPr sz="3200">
                <a:solidFill>
                  <a:schemeClr val="bg1"/>
                </a:solidFill>
              </a:defRPr>
            </a:lvl1pPr>
            <a:lvl2pPr marL="457200" indent="0">
              <a:buNone/>
              <a:defRPr sz="3200"/>
            </a:lvl2pPr>
            <a:lvl3pPr marL="914400" indent="0">
              <a:buNone/>
              <a:defRPr sz="3200"/>
            </a:lvl3pPr>
            <a:lvl4pPr marL="1371600" indent="0">
              <a:buNone/>
              <a:defRPr sz="3200"/>
            </a:lvl4pPr>
            <a:lvl5pPr marL="1828800" indent="0">
              <a:buNone/>
              <a:defRPr sz="3200"/>
            </a:lvl5pPr>
          </a:lstStyle>
          <a:p>
            <a:pPr lvl="0"/>
            <a:r>
              <a:rPr lang="en-US" smtClean="0"/>
              <a:t>Click to edit Master text styles</a:t>
            </a:r>
          </a:p>
        </p:txBody>
      </p:sp>
      <p:sp>
        <p:nvSpPr>
          <p:cNvPr id="5" name="Slide Number Placeholder 4"/>
          <p:cNvSpPr>
            <a:spLocks noGrp="1"/>
          </p:cNvSpPr>
          <p:nvPr>
            <p:ph type="sldNum" sz="quarter" idx="14"/>
          </p:nvPr>
        </p:nvSpPr>
        <p:spPr>
          <a:xfrm>
            <a:off x="3538538" y="6526213"/>
            <a:ext cx="2133600" cy="365125"/>
          </a:xfrm>
        </p:spPr>
        <p:txBody>
          <a:bodyPr/>
          <a:lstStyle>
            <a:lvl1pPr>
              <a:defRPr smtClean="0"/>
            </a:lvl1pPr>
          </a:lstStyle>
          <a:p>
            <a:pPr>
              <a:defRPr/>
            </a:pPr>
            <a:fld id="{4ACB261A-766C-4756-A47F-1C5E9064C9ED}" type="slidenum">
              <a:rPr lang="en-GB"/>
              <a:pPr>
                <a:defRPr/>
              </a:pPr>
              <a:t>‹#›</a:t>
            </a:fld>
            <a:endParaRPr lang="en-GB"/>
          </a:p>
        </p:txBody>
      </p:sp>
      <p:sp>
        <p:nvSpPr>
          <p:cNvPr id="6" name="Date Placeholder 3"/>
          <p:cNvSpPr>
            <a:spLocks noGrp="1"/>
          </p:cNvSpPr>
          <p:nvPr>
            <p:ph type="dt" sz="half" idx="15"/>
          </p:nvPr>
        </p:nvSpPr>
        <p:spPr>
          <a:xfrm>
            <a:off x="457200" y="6526213"/>
            <a:ext cx="2133600" cy="365125"/>
          </a:xfrm>
        </p:spPr>
        <p:txBody>
          <a:bodyPr/>
          <a:lstStyle>
            <a:lvl1pPr algn="l" rtl="0" fontAlgn="base">
              <a:spcBef>
                <a:spcPct val="0"/>
              </a:spcBef>
              <a:spcAft>
                <a:spcPct val="0"/>
              </a:spcAft>
              <a:defRPr lang="en-GB" sz="1200" kern="1200" smtClean="0">
                <a:solidFill>
                  <a:schemeClr val="tx1">
                    <a:tint val="75000"/>
                  </a:schemeClr>
                </a:solidFill>
                <a:latin typeface="DendaNew" pitchFamily="2" charset="0"/>
                <a:ea typeface="ＭＳ Ｐゴシック" pitchFamily="50" charset="-128"/>
                <a:cs typeface="+mn-cs"/>
              </a:defRPr>
            </a:lvl1pPr>
          </a:lstStyle>
          <a:p>
            <a:pPr>
              <a:defRPr/>
            </a:pPr>
            <a:fld id="{E1E2215B-42A5-4EAC-950E-B3E951209642}" type="datetimeFigureOut">
              <a:rPr lang="en-US"/>
              <a:pPr>
                <a:defRPr/>
              </a:pPr>
              <a:t>3/5/2014</a:t>
            </a:fld>
            <a:endParaRPr lang="en-US" dirty="0"/>
          </a:p>
        </p:txBody>
      </p:sp>
    </p:spTree>
  </p:cSld>
  <p:clrMapOvr>
    <a:masterClrMapping/>
  </p:clrMapOvr>
  <p:transition spd="med">
    <p:fade/>
  </p:transition>
  <p:hf hdr="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_3">
    <p:spTree>
      <p:nvGrpSpPr>
        <p:cNvPr id="1" name=""/>
        <p:cNvGrpSpPr/>
        <p:nvPr/>
      </p:nvGrpSpPr>
      <p:grpSpPr>
        <a:xfrm>
          <a:off x="0" y="0"/>
          <a:ext cx="0" cy="0"/>
          <a:chOff x="0" y="0"/>
          <a:chExt cx="0" cy="0"/>
        </a:xfrm>
      </p:grpSpPr>
      <p:pic>
        <p:nvPicPr>
          <p:cNvPr id="3" name="Picture 12" descr="F:\_MG_0128.jpg"/>
          <p:cNvPicPr>
            <a:picLocks noChangeAspect="1" noChangeArrowheads="1"/>
          </p:cNvPicPr>
          <p:nvPr userDrawn="1"/>
        </p:nvPicPr>
        <p:blipFill>
          <a:blip r:embed="rId2"/>
          <a:srcRect/>
          <a:stretch>
            <a:fillRect/>
          </a:stretch>
        </p:blipFill>
        <p:spPr bwMode="auto">
          <a:xfrm>
            <a:off x="-17463" y="-100013"/>
            <a:ext cx="9197976" cy="7019926"/>
          </a:xfrm>
          <a:prstGeom prst="rect">
            <a:avLst/>
          </a:prstGeom>
          <a:noFill/>
          <a:ln w="9525">
            <a:noFill/>
            <a:miter lim="800000"/>
            <a:headEnd/>
            <a:tailEnd/>
          </a:ln>
        </p:spPr>
      </p:pic>
      <p:sp>
        <p:nvSpPr>
          <p:cNvPr id="4" name="Freeform 2"/>
          <p:cNvSpPr>
            <a:spLocks/>
          </p:cNvSpPr>
          <p:nvPr userDrawn="1"/>
        </p:nvSpPr>
        <p:spPr bwMode="auto">
          <a:xfrm>
            <a:off x="5970588" y="63500"/>
            <a:ext cx="201612" cy="433388"/>
          </a:xfrm>
          <a:custGeom>
            <a:avLst/>
            <a:gdLst>
              <a:gd name="T0" fmla="*/ 2147483647 w 108"/>
              <a:gd name="T1" fmla="*/ 2147483647 h 273"/>
              <a:gd name="T2" fmla="*/ 2147483647 w 108"/>
              <a:gd name="T3" fmla="*/ 2147483647 h 273"/>
              <a:gd name="T4" fmla="*/ 2147483647 w 108"/>
              <a:gd name="T5" fmla="*/ 0 h 273"/>
              <a:gd name="T6" fmla="*/ 2147483647 w 108"/>
              <a:gd name="T7" fmla="*/ 0 h 273"/>
              <a:gd name="T8" fmla="*/ 2147483647 w 108"/>
              <a:gd name="T9" fmla="*/ 2147483647 h 273"/>
              <a:gd name="T10" fmla="*/ 2147483647 w 108"/>
              <a:gd name="T11" fmla="*/ 2147483647 h 273"/>
              <a:gd name="T12" fmla="*/ 0 60000 65536"/>
              <a:gd name="T13" fmla="*/ 0 60000 65536"/>
              <a:gd name="T14" fmla="*/ 0 60000 65536"/>
              <a:gd name="T15" fmla="*/ 0 60000 65536"/>
              <a:gd name="T16" fmla="*/ 0 60000 65536"/>
              <a:gd name="T17" fmla="*/ 0 60000 65536"/>
              <a:gd name="T18" fmla="*/ 0 w 108"/>
              <a:gd name="T19" fmla="*/ 0 h 273"/>
              <a:gd name="T20" fmla="*/ 108 w 108"/>
              <a:gd name="T21" fmla="*/ 273 h 273"/>
            </a:gdLst>
            <a:ahLst/>
            <a:cxnLst>
              <a:cxn ang="T12">
                <a:pos x="T0" y="T1"/>
              </a:cxn>
              <a:cxn ang="T13">
                <a:pos x="T2" y="T3"/>
              </a:cxn>
              <a:cxn ang="T14">
                <a:pos x="T4" y="T5"/>
              </a:cxn>
              <a:cxn ang="T15">
                <a:pos x="T6" y="T7"/>
              </a:cxn>
              <a:cxn ang="T16">
                <a:pos x="T8" y="T9"/>
              </a:cxn>
              <a:cxn ang="T17">
                <a:pos x="T10" y="T11"/>
              </a:cxn>
            </a:cxnLst>
            <a:rect l="T18" t="T19" r="T20" b="T21"/>
            <a:pathLst>
              <a:path w="108" h="273">
                <a:moveTo>
                  <a:pt x="3" y="273"/>
                </a:moveTo>
                <a:lnTo>
                  <a:pt x="1" y="34"/>
                </a:lnTo>
                <a:cubicBezTo>
                  <a:pt x="1" y="34"/>
                  <a:pt x="0" y="1"/>
                  <a:pt x="36" y="0"/>
                </a:cubicBezTo>
                <a:cubicBezTo>
                  <a:pt x="72" y="0"/>
                  <a:pt x="108" y="0"/>
                  <a:pt x="108" y="0"/>
                </a:cubicBezTo>
                <a:lnTo>
                  <a:pt x="9" y="271"/>
                </a:lnTo>
                <a:lnTo>
                  <a:pt x="3" y="273"/>
                </a:lnTo>
                <a:close/>
              </a:path>
            </a:pathLst>
          </a:custGeom>
          <a:solidFill>
            <a:schemeClr val="tx2"/>
          </a:solidFill>
          <a:ln>
            <a:noFill/>
          </a:ln>
          <a:extLst/>
        </p:spPr>
        <p:txBody>
          <a:bodyPr/>
          <a:lstStyle/>
          <a:p>
            <a:pPr>
              <a:defRPr/>
            </a:pPr>
            <a:endParaRPr lang="en-US">
              <a:latin typeface="DendaNew" pitchFamily="2" charset="0"/>
              <a:ea typeface="MS PGothic" pitchFamily="34" charset="-128"/>
            </a:endParaRPr>
          </a:p>
        </p:txBody>
      </p:sp>
      <p:sp>
        <p:nvSpPr>
          <p:cNvPr id="11" name="Text Placeholder 8"/>
          <p:cNvSpPr>
            <a:spLocks noGrp="1"/>
          </p:cNvSpPr>
          <p:nvPr>
            <p:ph type="body" sz="quarter" idx="13"/>
          </p:nvPr>
        </p:nvSpPr>
        <p:spPr>
          <a:xfrm>
            <a:off x="6052384" y="181167"/>
            <a:ext cx="3091617" cy="3227594"/>
          </a:xfrm>
        </p:spPr>
        <p:txBody>
          <a:bodyPr>
            <a:noAutofit/>
          </a:bodyPr>
          <a:lstStyle>
            <a:lvl1pPr marL="0" indent="0">
              <a:buNone/>
              <a:defRPr sz="3200">
                <a:solidFill>
                  <a:schemeClr val="bg1"/>
                </a:solidFill>
              </a:defRPr>
            </a:lvl1pPr>
            <a:lvl2pPr marL="457200" indent="0">
              <a:buNone/>
              <a:defRPr sz="3200"/>
            </a:lvl2pPr>
            <a:lvl3pPr marL="914400" indent="0">
              <a:buNone/>
              <a:defRPr sz="3200"/>
            </a:lvl3pPr>
            <a:lvl4pPr marL="1371600" indent="0">
              <a:buNone/>
              <a:defRPr sz="3200"/>
            </a:lvl4pPr>
            <a:lvl5pPr marL="1828800" indent="0">
              <a:buNone/>
              <a:defRPr sz="3200"/>
            </a:lvl5pPr>
          </a:lstStyle>
          <a:p>
            <a:pPr lvl="0"/>
            <a:r>
              <a:rPr lang="en-US" smtClean="0"/>
              <a:t>Click to edit Master text styles</a:t>
            </a:r>
          </a:p>
        </p:txBody>
      </p:sp>
      <p:sp>
        <p:nvSpPr>
          <p:cNvPr id="5" name="Date Placeholder 3"/>
          <p:cNvSpPr>
            <a:spLocks noGrp="1"/>
          </p:cNvSpPr>
          <p:nvPr>
            <p:ph type="dt" sz="half" idx="14"/>
          </p:nvPr>
        </p:nvSpPr>
        <p:spPr/>
        <p:txBody>
          <a:bodyPr/>
          <a:lstStyle>
            <a:lvl1pPr algn="l" rtl="0" fontAlgn="base">
              <a:spcBef>
                <a:spcPct val="0"/>
              </a:spcBef>
              <a:spcAft>
                <a:spcPct val="0"/>
              </a:spcAft>
              <a:defRPr lang="en-GB" sz="1200" kern="1200" smtClean="0">
                <a:solidFill>
                  <a:schemeClr val="tx1">
                    <a:tint val="75000"/>
                  </a:schemeClr>
                </a:solidFill>
                <a:latin typeface="DendaNew" pitchFamily="2" charset="0"/>
                <a:ea typeface="ＭＳ Ｐゴシック" pitchFamily="50" charset="-128"/>
                <a:cs typeface="+mn-cs"/>
              </a:defRPr>
            </a:lvl1pPr>
          </a:lstStyle>
          <a:p>
            <a:pPr>
              <a:defRPr/>
            </a:pPr>
            <a:fld id="{E1E2215B-42A5-4EAC-950E-B3E951209642}" type="datetimeFigureOut">
              <a:rPr lang="en-US"/>
              <a:pPr>
                <a:defRPr/>
              </a:pPr>
              <a:t>3/5/2014</a:t>
            </a:fld>
            <a:endParaRPr lang="en-US" dirty="0"/>
          </a:p>
        </p:txBody>
      </p:sp>
      <p:sp>
        <p:nvSpPr>
          <p:cNvPr id="6" name="Slide Number Placeholder 4"/>
          <p:cNvSpPr>
            <a:spLocks noGrp="1"/>
          </p:cNvSpPr>
          <p:nvPr>
            <p:ph type="sldNum" sz="quarter" idx="15"/>
          </p:nvPr>
        </p:nvSpPr>
        <p:spPr>
          <a:xfrm>
            <a:off x="3538538" y="6526213"/>
            <a:ext cx="2133600" cy="365125"/>
          </a:xfrm>
        </p:spPr>
        <p:txBody>
          <a:bodyPr/>
          <a:lstStyle>
            <a:lvl1pPr>
              <a:defRPr smtClean="0"/>
            </a:lvl1pPr>
          </a:lstStyle>
          <a:p>
            <a:pPr>
              <a:defRPr/>
            </a:pPr>
            <a:fld id="{0D3E4D8A-F06A-4FA2-BFF5-F1EF8A69A512}" type="slidenum">
              <a:rPr lang="en-GB"/>
              <a:pPr>
                <a:defRPr/>
              </a:pPr>
              <a:t>‹#›</a:t>
            </a:fld>
            <a:endParaRPr lang="en-GB"/>
          </a:p>
        </p:txBody>
      </p:sp>
    </p:spTree>
  </p:cSld>
  <p:clrMapOvr>
    <a:masterClrMapping/>
  </p:clrMapOvr>
  <p:transition spd="med">
    <p:fade/>
  </p:transition>
  <p:hf hdr="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_4">
    <p:spTree>
      <p:nvGrpSpPr>
        <p:cNvPr id="1" name=""/>
        <p:cNvGrpSpPr/>
        <p:nvPr/>
      </p:nvGrpSpPr>
      <p:grpSpPr>
        <a:xfrm>
          <a:off x="0" y="0"/>
          <a:ext cx="0" cy="0"/>
          <a:chOff x="0" y="0"/>
          <a:chExt cx="0" cy="0"/>
        </a:xfrm>
      </p:grpSpPr>
      <p:pic>
        <p:nvPicPr>
          <p:cNvPr id="3" name="Picture 2" descr="F:\1DX CHARLIE IMAGES_098.jpg"/>
          <p:cNvPicPr>
            <a:picLocks noChangeAspect="1" noChangeArrowheads="1"/>
          </p:cNvPicPr>
          <p:nvPr userDrawn="1"/>
        </p:nvPicPr>
        <p:blipFill>
          <a:blip r:embed="rId2"/>
          <a:srcRect/>
          <a:stretch>
            <a:fillRect/>
          </a:stretch>
        </p:blipFill>
        <p:spPr bwMode="auto">
          <a:xfrm>
            <a:off x="-19050" y="-122238"/>
            <a:ext cx="9180513" cy="7010401"/>
          </a:xfrm>
          <a:prstGeom prst="rect">
            <a:avLst/>
          </a:prstGeom>
          <a:noFill/>
          <a:ln w="9525">
            <a:noFill/>
            <a:miter lim="800000"/>
            <a:headEnd/>
            <a:tailEnd/>
          </a:ln>
        </p:spPr>
      </p:pic>
      <p:sp>
        <p:nvSpPr>
          <p:cNvPr id="4" name="Freeform 2"/>
          <p:cNvSpPr>
            <a:spLocks/>
          </p:cNvSpPr>
          <p:nvPr userDrawn="1"/>
        </p:nvSpPr>
        <p:spPr bwMode="auto">
          <a:xfrm>
            <a:off x="571500" y="5022850"/>
            <a:ext cx="171450" cy="433388"/>
          </a:xfrm>
          <a:custGeom>
            <a:avLst/>
            <a:gdLst>
              <a:gd name="T0" fmla="*/ 2147483647 w 108"/>
              <a:gd name="T1" fmla="*/ 2147483647 h 273"/>
              <a:gd name="T2" fmla="*/ 2147483647 w 108"/>
              <a:gd name="T3" fmla="*/ 2147483647 h 273"/>
              <a:gd name="T4" fmla="*/ 2147483647 w 108"/>
              <a:gd name="T5" fmla="*/ 0 h 273"/>
              <a:gd name="T6" fmla="*/ 2147483647 w 108"/>
              <a:gd name="T7" fmla="*/ 0 h 273"/>
              <a:gd name="T8" fmla="*/ 2147483647 w 108"/>
              <a:gd name="T9" fmla="*/ 2147483647 h 273"/>
              <a:gd name="T10" fmla="*/ 2147483647 w 108"/>
              <a:gd name="T11" fmla="*/ 2147483647 h 273"/>
              <a:gd name="T12" fmla="*/ 0 60000 65536"/>
              <a:gd name="T13" fmla="*/ 0 60000 65536"/>
              <a:gd name="T14" fmla="*/ 0 60000 65536"/>
              <a:gd name="T15" fmla="*/ 0 60000 65536"/>
              <a:gd name="T16" fmla="*/ 0 60000 65536"/>
              <a:gd name="T17" fmla="*/ 0 60000 65536"/>
              <a:gd name="T18" fmla="*/ 0 w 108"/>
              <a:gd name="T19" fmla="*/ 0 h 273"/>
              <a:gd name="T20" fmla="*/ 108 w 108"/>
              <a:gd name="T21" fmla="*/ 273 h 273"/>
            </a:gdLst>
            <a:ahLst/>
            <a:cxnLst>
              <a:cxn ang="T12">
                <a:pos x="T0" y="T1"/>
              </a:cxn>
              <a:cxn ang="T13">
                <a:pos x="T2" y="T3"/>
              </a:cxn>
              <a:cxn ang="T14">
                <a:pos x="T4" y="T5"/>
              </a:cxn>
              <a:cxn ang="T15">
                <a:pos x="T6" y="T7"/>
              </a:cxn>
              <a:cxn ang="T16">
                <a:pos x="T8" y="T9"/>
              </a:cxn>
              <a:cxn ang="T17">
                <a:pos x="T10" y="T11"/>
              </a:cxn>
            </a:cxnLst>
            <a:rect l="T18" t="T19" r="T20" b="T21"/>
            <a:pathLst>
              <a:path w="108" h="273">
                <a:moveTo>
                  <a:pt x="3" y="273"/>
                </a:moveTo>
                <a:lnTo>
                  <a:pt x="1" y="34"/>
                </a:lnTo>
                <a:cubicBezTo>
                  <a:pt x="1" y="34"/>
                  <a:pt x="0" y="1"/>
                  <a:pt x="36" y="0"/>
                </a:cubicBezTo>
                <a:cubicBezTo>
                  <a:pt x="72" y="0"/>
                  <a:pt x="108" y="0"/>
                  <a:pt x="108" y="0"/>
                </a:cubicBezTo>
                <a:lnTo>
                  <a:pt x="9" y="271"/>
                </a:lnTo>
                <a:lnTo>
                  <a:pt x="3" y="273"/>
                </a:lnTo>
                <a:close/>
              </a:path>
            </a:pathLst>
          </a:custGeom>
          <a:solidFill>
            <a:schemeClr val="bg1"/>
          </a:solidFill>
          <a:ln>
            <a:noFill/>
          </a:ln>
          <a:extLst/>
        </p:spPr>
        <p:txBody>
          <a:bodyPr/>
          <a:lstStyle/>
          <a:p>
            <a:pPr>
              <a:defRPr/>
            </a:pPr>
            <a:endParaRPr lang="en-US">
              <a:solidFill>
                <a:schemeClr val="bg1"/>
              </a:solidFill>
              <a:latin typeface="DendaNew" pitchFamily="2" charset="0"/>
              <a:ea typeface="MS PGothic" pitchFamily="34" charset="-128"/>
            </a:endParaRPr>
          </a:p>
        </p:txBody>
      </p:sp>
      <p:sp>
        <p:nvSpPr>
          <p:cNvPr id="11" name="Text Placeholder 8"/>
          <p:cNvSpPr>
            <a:spLocks noGrp="1"/>
          </p:cNvSpPr>
          <p:nvPr>
            <p:ph type="body" sz="quarter" idx="13"/>
          </p:nvPr>
        </p:nvSpPr>
        <p:spPr>
          <a:xfrm>
            <a:off x="617774" y="5139914"/>
            <a:ext cx="8236980" cy="557729"/>
          </a:xfrm>
        </p:spPr>
        <p:txBody>
          <a:bodyPr>
            <a:noAutofit/>
          </a:bodyPr>
          <a:lstStyle>
            <a:lvl1pPr marL="0" indent="0">
              <a:buNone/>
              <a:defRPr sz="3200">
                <a:solidFill>
                  <a:schemeClr val="bg1"/>
                </a:solidFill>
              </a:defRPr>
            </a:lvl1pPr>
            <a:lvl2pPr marL="457200" indent="0">
              <a:buNone/>
              <a:defRPr sz="3200"/>
            </a:lvl2pPr>
            <a:lvl3pPr marL="914400" indent="0">
              <a:buNone/>
              <a:defRPr sz="3200"/>
            </a:lvl3pPr>
            <a:lvl4pPr marL="1371600" indent="0">
              <a:buNone/>
              <a:defRPr sz="3200"/>
            </a:lvl4pPr>
            <a:lvl5pPr marL="1828800" indent="0">
              <a:buNone/>
              <a:defRPr sz="3200"/>
            </a:lvl5pPr>
          </a:lstStyle>
          <a:p>
            <a:pPr lvl="0"/>
            <a:r>
              <a:rPr lang="en-US" smtClean="0"/>
              <a:t>Click to edit Master text styles</a:t>
            </a:r>
          </a:p>
        </p:txBody>
      </p:sp>
      <p:sp>
        <p:nvSpPr>
          <p:cNvPr id="5" name="Date Placeholder 3"/>
          <p:cNvSpPr>
            <a:spLocks noGrp="1"/>
          </p:cNvSpPr>
          <p:nvPr>
            <p:ph type="dt" sz="half" idx="14"/>
          </p:nvPr>
        </p:nvSpPr>
        <p:spPr/>
        <p:txBody>
          <a:bodyPr/>
          <a:lstStyle>
            <a:lvl1pPr algn="l" rtl="0" fontAlgn="base">
              <a:spcBef>
                <a:spcPct val="0"/>
              </a:spcBef>
              <a:spcAft>
                <a:spcPct val="0"/>
              </a:spcAft>
              <a:defRPr lang="en-GB" sz="1200" kern="1200" smtClean="0">
                <a:solidFill>
                  <a:schemeClr val="tx1">
                    <a:tint val="75000"/>
                  </a:schemeClr>
                </a:solidFill>
                <a:latin typeface="DendaNew" pitchFamily="2" charset="0"/>
                <a:ea typeface="ＭＳ Ｐゴシック" pitchFamily="50" charset="-128"/>
                <a:cs typeface="+mn-cs"/>
              </a:defRPr>
            </a:lvl1pPr>
          </a:lstStyle>
          <a:p>
            <a:pPr>
              <a:defRPr/>
            </a:pPr>
            <a:fld id="{E1E2215B-42A5-4EAC-950E-B3E951209642}" type="datetimeFigureOut">
              <a:rPr lang="en-US"/>
              <a:pPr>
                <a:defRPr/>
              </a:pPr>
              <a:t>3/5/2014</a:t>
            </a:fld>
            <a:endParaRPr lang="en-US" dirty="0"/>
          </a:p>
        </p:txBody>
      </p:sp>
      <p:sp>
        <p:nvSpPr>
          <p:cNvPr id="6" name="Slide Number Placeholder 4"/>
          <p:cNvSpPr>
            <a:spLocks noGrp="1"/>
          </p:cNvSpPr>
          <p:nvPr>
            <p:ph type="sldNum" sz="quarter" idx="15"/>
          </p:nvPr>
        </p:nvSpPr>
        <p:spPr>
          <a:xfrm>
            <a:off x="3538538" y="6526213"/>
            <a:ext cx="2133600" cy="365125"/>
          </a:xfrm>
        </p:spPr>
        <p:txBody>
          <a:bodyPr/>
          <a:lstStyle>
            <a:lvl1pPr>
              <a:defRPr smtClean="0"/>
            </a:lvl1pPr>
          </a:lstStyle>
          <a:p>
            <a:pPr>
              <a:defRPr/>
            </a:pPr>
            <a:fld id="{784CA328-7A1C-457C-B477-E45C256F4533}" type="slidenum">
              <a:rPr lang="en-GB"/>
              <a:pPr>
                <a:defRPr/>
              </a:pPr>
              <a:t>‹#›</a:t>
            </a:fld>
            <a:endParaRPr lang="en-GB"/>
          </a:p>
        </p:txBody>
      </p:sp>
    </p:spTree>
  </p:cSld>
  <p:clrMapOvr>
    <a:masterClrMapping/>
  </p:clrMapOvr>
  <p:transition spd="med">
    <p:fade/>
  </p:transition>
  <p:hf hdr="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_5">
    <p:spTree>
      <p:nvGrpSpPr>
        <p:cNvPr id="1" name=""/>
        <p:cNvGrpSpPr/>
        <p:nvPr/>
      </p:nvGrpSpPr>
      <p:grpSpPr>
        <a:xfrm>
          <a:off x="0" y="0"/>
          <a:ext cx="0" cy="0"/>
          <a:chOff x="0" y="0"/>
          <a:chExt cx="0" cy="0"/>
        </a:xfrm>
      </p:grpSpPr>
      <p:pic>
        <p:nvPicPr>
          <p:cNvPr id="3" name="Picture 2" descr="F:\_I8A2797.jpg"/>
          <p:cNvPicPr>
            <a:picLocks noChangeAspect="1" noChangeArrowheads="1"/>
          </p:cNvPicPr>
          <p:nvPr userDrawn="1"/>
        </p:nvPicPr>
        <p:blipFill>
          <a:blip r:embed="rId2"/>
          <a:srcRect/>
          <a:stretch>
            <a:fillRect/>
          </a:stretch>
        </p:blipFill>
        <p:spPr bwMode="auto">
          <a:xfrm>
            <a:off x="-58738" y="-95250"/>
            <a:ext cx="9269413" cy="6991350"/>
          </a:xfrm>
          <a:prstGeom prst="rect">
            <a:avLst/>
          </a:prstGeom>
          <a:noFill/>
          <a:ln w="9525">
            <a:noFill/>
            <a:miter lim="800000"/>
            <a:headEnd/>
            <a:tailEnd/>
          </a:ln>
        </p:spPr>
      </p:pic>
      <p:sp>
        <p:nvSpPr>
          <p:cNvPr id="4" name="Freeform 2"/>
          <p:cNvSpPr>
            <a:spLocks/>
          </p:cNvSpPr>
          <p:nvPr userDrawn="1"/>
        </p:nvSpPr>
        <p:spPr bwMode="auto">
          <a:xfrm>
            <a:off x="5497513" y="1179513"/>
            <a:ext cx="171450" cy="433387"/>
          </a:xfrm>
          <a:custGeom>
            <a:avLst/>
            <a:gdLst>
              <a:gd name="T0" fmla="*/ 2147483647 w 108"/>
              <a:gd name="T1" fmla="*/ 2147483647 h 273"/>
              <a:gd name="T2" fmla="*/ 2147483647 w 108"/>
              <a:gd name="T3" fmla="*/ 2147483647 h 273"/>
              <a:gd name="T4" fmla="*/ 2147483647 w 108"/>
              <a:gd name="T5" fmla="*/ 0 h 273"/>
              <a:gd name="T6" fmla="*/ 2147483647 w 108"/>
              <a:gd name="T7" fmla="*/ 0 h 273"/>
              <a:gd name="T8" fmla="*/ 2147483647 w 108"/>
              <a:gd name="T9" fmla="*/ 2147483647 h 273"/>
              <a:gd name="T10" fmla="*/ 2147483647 w 108"/>
              <a:gd name="T11" fmla="*/ 2147483647 h 273"/>
              <a:gd name="T12" fmla="*/ 0 60000 65536"/>
              <a:gd name="T13" fmla="*/ 0 60000 65536"/>
              <a:gd name="T14" fmla="*/ 0 60000 65536"/>
              <a:gd name="T15" fmla="*/ 0 60000 65536"/>
              <a:gd name="T16" fmla="*/ 0 60000 65536"/>
              <a:gd name="T17" fmla="*/ 0 60000 65536"/>
              <a:gd name="T18" fmla="*/ 0 w 108"/>
              <a:gd name="T19" fmla="*/ 0 h 273"/>
              <a:gd name="T20" fmla="*/ 108 w 108"/>
              <a:gd name="T21" fmla="*/ 273 h 273"/>
            </a:gdLst>
            <a:ahLst/>
            <a:cxnLst>
              <a:cxn ang="T12">
                <a:pos x="T0" y="T1"/>
              </a:cxn>
              <a:cxn ang="T13">
                <a:pos x="T2" y="T3"/>
              </a:cxn>
              <a:cxn ang="T14">
                <a:pos x="T4" y="T5"/>
              </a:cxn>
              <a:cxn ang="T15">
                <a:pos x="T6" y="T7"/>
              </a:cxn>
              <a:cxn ang="T16">
                <a:pos x="T8" y="T9"/>
              </a:cxn>
              <a:cxn ang="T17">
                <a:pos x="T10" y="T11"/>
              </a:cxn>
            </a:cxnLst>
            <a:rect l="T18" t="T19" r="T20" b="T21"/>
            <a:pathLst>
              <a:path w="108" h="273">
                <a:moveTo>
                  <a:pt x="3" y="273"/>
                </a:moveTo>
                <a:lnTo>
                  <a:pt x="1" y="34"/>
                </a:lnTo>
                <a:cubicBezTo>
                  <a:pt x="1" y="34"/>
                  <a:pt x="0" y="1"/>
                  <a:pt x="36" y="0"/>
                </a:cubicBezTo>
                <a:cubicBezTo>
                  <a:pt x="72" y="0"/>
                  <a:pt x="108" y="0"/>
                  <a:pt x="108" y="0"/>
                </a:cubicBezTo>
                <a:lnTo>
                  <a:pt x="9" y="271"/>
                </a:lnTo>
                <a:lnTo>
                  <a:pt x="3" y="273"/>
                </a:lnTo>
                <a:close/>
              </a:path>
            </a:pathLst>
          </a:custGeom>
          <a:solidFill>
            <a:schemeClr val="tx2"/>
          </a:solidFill>
          <a:ln>
            <a:noFill/>
          </a:ln>
          <a:extLst/>
        </p:spPr>
        <p:txBody>
          <a:bodyPr/>
          <a:lstStyle/>
          <a:p>
            <a:pPr>
              <a:defRPr/>
            </a:pPr>
            <a:endParaRPr lang="en-US">
              <a:latin typeface="DendaNew" pitchFamily="2" charset="0"/>
              <a:ea typeface="MS PGothic" pitchFamily="34" charset="-128"/>
            </a:endParaRPr>
          </a:p>
        </p:txBody>
      </p:sp>
      <p:sp>
        <p:nvSpPr>
          <p:cNvPr id="19" name="Text Placeholder 8"/>
          <p:cNvSpPr>
            <a:spLocks noGrp="1"/>
          </p:cNvSpPr>
          <p:nvPr>
            <p:ph type="body" sz="quarter" idx="13"/>
          </p:nvPr>
        </p:nvSpPr>
        <p:spPr>
          <a:xfrm>
            <a:off x="5544202" y="1298039"/>
            <a:ext cx="3666457" cy="3242430"/>
          </a:xfrm>
        </p:spPr>
        <p:txBody>
          <a:bodyPr>
            <a:noAutofit/>
          </a:bodyPr>
          <a:lstStyle>
            <a:lvl1pPr marL="0" indent="0">
              <a:buNone/>
              <a:defRPr sz="3200">
                <a:solidFill>
                  <a:schemeClr val="bg1"/>
                </a:solidFill>
              </a:defRPr>
            </a:lvl1pPr>
            <a:lvl2pPr marL="457200" indent="0">
              <a:buNone/>
              <a:defRPr sz="3200"/>
            </a:lvl2pPr>
            <a:lvl3pPr marL="914400" indent="0">
              <a:buNone/>
              <a:defRPr sz="3200"/>
            </a:lvl3pPr>
            <a:lvl4pPr marL="1371600" indent="0">
              <a:buNone/>
              <a:defRPr sz="3200"/>
            </a:lvl4pPr>
            <a:lvl5pPr marL="1828800" indent="0">
              <a:buNone/>
              <a:defRPr sz="3200"/>
            </a:lvl5pPr>
          </a:lstStyle>
          <a:p>
            <a:pPr lvl="0"/>
            <a:r>
              <a:rPr lang="en-US" smtClean="0"/>
              <a:t>Click to edit Master text styles</a:t>
            </a:r>
          </a:p>
        </p:txBody>
      </p:sp>
      <p:sp>
        <p:nvSpPr>
          <p:cNvPr id="5" name="Date Placeholder 3"/>
          <p:cNvSpPr>
            <a:spLocks noGrp="1"/>
          </p:cNvSpPr>
          <p:nvPr>
            <p:ph type="dt" sz="half" idx="14"/>
          </p:nvPr>
        </p:nvSpPr>
        <p:spPr/>
        <p:txBody>
          <a:bodyPr/>
          <a:lstStyle>
            <a:lvl1pPr algn="l" rtl="0" fontAlgn="base">
              <a:spcBef>
                <a:spcPct val="0"/>
              </a:spcBef>
              <a:spcAft>
                <a:spcPct val="0"/>
              </a:spcAft>
              <a:defRPr lang="en-GB" sz="1200" kern="1200" smtClean="0">
                <a:solidFill>
                  <a:schemeClr val="tx1">
                    <a:tint val="75000"/>
                  </a:schemeClr>
                </a:solidFill>
                <a:latin typeface="DendaNew" pitchFamily="2" charset="0"/>
                <a:ea typeface="ＭＳ Ｐゴシック" pitchFamily="50" charset="-128"/>
                <a:cs typeface="+mn-cs"/>
              </a:defRPr>
            </a:lvl1pPr>
          </a:lstStyle>
          <a:p>
            <a:pPr>
              <a:defRPr/>
            </a:pPr>
            <a:fld id="{E1E2215B-42A5-4EAC-950E-B3E951209642}" type="datetimeFigureOut">
              <a:rPr lang="en-US"/>
              <a:pPr>
                <a:defRPr/>
              </a:pPr>
              <a:t>3/5/2014</a:t>
            </a:fld>
            <a:endParaRPr lang="en-US" dirty="0"/>
          </a:p>
        </p:txBody>
      </p:sp>
      <p:sp>
        <p:nvSpPr>
          <p:cNvPr id="6" name="Slide Number Placeholder 4"/>
          <p:cNvSpPr>
            <a:spLocks noGrp="1"/>
          </p:cNvSpPr>
          <p:nvPr>
            <p:ph type="sldNum" sz="quarter" idx="15"/>
          </p:nvPr>
        </p:nvSpPr>
        <p:spPr>
          <a:xfrm>
            <a:off x="3538538" y="6526213"/>
            <a:ext cx="2133600" cy="365125"/>
          </a:xfrm>
        </p:spPr>
        <p:txBody>
          <a:bodyPr/>
          <a:lstStyle>
            <a:lvl1pPr>
              <a:defRPr smtClean="0"/>
            </a:lvl1pPr>
          </a:lstStyle>
          <a:p>
            <a:pPr>
              <a:defRPr/>
            </a:pPr>
            <a:fld id="{D0594CB8-025D-42DD-841C-1C894D6AFA0F}" type="slidenum">
              <a:rPr lang="en-GB"/>
              <a:pPr>
                <a:defRPr/>
              </a:pPr>
              <a:t>‹#›</a:t>
            </a:fld>
            <a:endParaRPr lang="en-GB"/>
          </a:p>
        </p:txBody>
      </p:sp>
    </p:spTree>
  </p:cSld>
  <p:clrMapOvr>
    <a:masterClrMapping/>
  </p:clrMapOvr>
  <p:transition spd="med">
    <p:fade/>
  </p:transition>
  <p:hf hdr="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_6">
    <p:spTree>
      <p:nvGrpSpPr>
        <p:cNvPr id="1" name=""/>
        <p:cNvGrpSpPr/>
        <p:nvPr/>
      </p:nvGrpSpPr>
      <p:grpSpPr>
        <a:xfrm>
          <a:off x="0" y="0"/>
          <a:ext cx="0" cy="0"/>
          <a:chOff x="0" y="0"/>
          <a:chExt cx="0" cy="0"/>
        </a:xfrm>
      </p:grpSpPr>
      <p:pic>
        <p:nvPicPr>
          <p:cNvPr id="3" name="Picture 3" descr="F:\_I8A2981.jpg"/>
          <p:cNvPicPr>
            <a:picLocks noChangeAspect="1" noChangeArrowheads="1"/>
          </p:cNvPicPr>
          <p:nvPr userDrawn="1"/>
        </p:nvPicPr>
        <p:blipFill>
          <a:blip r:embed="rId2"/>
          <a:srcRect/>
          <a:stretch>
            <a:fillRect/>
          </a:stretch>
        </p:blipFill>
        <p:spPr bwMode="auto">
          <a:xfrm>
            <a:off x="-107950" y="-26988"/>
            <a:ext cx="9318625" cy="6911976"/>
          </a:xfrm>
          <a:prstGeom prst="rect">
            <a:avLst/>
          </a:prstGeom>
          <a:noFill/>
          <a:ln w="9525">
            <a:noFill/>
            <a:miter lim="800000"/>
            <a:headEnd/>
            <a:tailEnd/>
          </a:ln>
        </p:spPr>
      </p:pic>
      <p:sp>
        <p:nvSpPr>
          <p:cNvPr id="4" name="Freeform 2"/>
          <p:cNvSpPr>
            <a:spLocks/>
          </p:cNvSpPr>
          <p:nvPr userDrawn="1"/>
        </p:nvSpPr>
        <p:spPr bwMode="auto">
          <a:xfrm>
            <a:off x="2590800" y="5211763"/>
            <a:ext cx="117475" cy="433387"/>
          </a:xfrm>
          <a:custGeom>
            <a:avLst/>
            <a:gdLst>
              <a:gd name="T0" fmla="*/ 2147483647 w 108"/>
              <a:gd name="T1" fmla="*/ 2147483647 h 273"/>
              <a:gd name="T2" fmla="*/ 2147483647 w 108"/>
              <a:gd name="T3" fmla="*/ 2147483647 h 273"/>
              <a:gd name="T4" fmla="*/ 2147483647 w 108"/>
              <a:gd name="T5" fmla="*/ 0 h 273"/>
              <a:gd name="T6" fmla="*/ 2147483647 w 108"/>
              <a:gd name="T7" fmla="*/ 0 h 273"/>
              <a:gd name="T8" fmla="*/ 2147483647 w 108"/>
              <a:gd name="T9" fmla="*/ 2147483647 h 273"/>
              <a:gd name="T10" fmla="*/ 2147483647 w 108"/>
              <a:gd name="T11" fmla="*/ 2147483647 h 273"/>
              <a:gd name="T12" fmla="*/ 0 60000 65536"/>
              <a:gd name="T13" fmla="*/ 0 60000 65536"/>
              <a:gd name="T14" fmla="*/ 0 60000 65536"/>
              <a:gd name="T15" fmla="*/ 0 60000 65536"/>
              <a:gd name="T16" fmla="*/ 0 60000 65536"/>
              <a:gd name="T17" fmla="*/ 0 60000 65536"/>
              <a:gd name="T18" fmla="*/ 0 w 108"/>
              <a:gd name="T19" fmla="*/ 0 h 273"/>
              <a:gd name="T20" fmla="*/ 108 w 108"/>
              <a:gd name="T21" fmla="*/ 273 h 273"/>
            </a:gdLst>
            <a:ahLst/>
            <a:cxnLst>
              <a:cxn ang="T12">
                <a:pos x="T0" y="T1"/>
              </a:cxn>
              <a:cxn ang="T13">
                <a:pos x="T2" y="T3"/>
              </a:cxn>
              <a:cxn ang="T14">
                <a:pos x="T4" y="T5"/>
              </a:cxn>
              <a:cxn ang="T15">
                <a:pos x="T6" y="T7"/>
              </a:cxn>
              <a:cxn ang="T16">
                <a:pos x="T8" y="T9"/>
              </a:cxn>
              <a:cxn ang="T17">
                <a:pos x="T10" y="T11"/>
              </a:cxn>
            </a:cxnLst>
            <a:rect l="T18" t="T19" r="T20" b="T21"/>
            <a:pathLst>
              <a:path w="108" h="273">
                <a:moveTo>
                  <a:pt x="3" y="273"/>
                </a:moveTo>
                <a:lnTo>
                  <a:pt x="1" y="34"/>
                </a:lnTo>
                <a:cubicBezTo>
                  <a:pt x="1" y="34"/>
                  <a:pt x="0" y="1"/>
                  <a:pt x="36" y="0"/>
                </a:cubicBezTo>
                <a:cubicBezTo>
                  <a:pt x="72" y="0"/>
                  <a:pt x="108" y="0"/>
                  <a:pt x="108" y="0"/>
                </a:cubicBezTo>
                <a:lnTo>
                  <a:pt x="9" y="271"/>
                </a:lnTo>
                <a:lnTo>
                  <a:pt x="3" y="273"/>
                </a:lnTo>
                <a:close/>
              </a:path>
            </a:pathLst>
          </a:custGeom>
          <a:solidFill>
            <a:schemeClr val="accent3"/>
          </a:solidFill>
          <a:ln>
            <a:noFill/>
          </a:ln>
          <a:extLst/>
        </p:spPr>
        <p:txBody>
          <a:bodyPr/>
          <a:lstStyle/>
          <a:p>
            <a:pPr>
              <a:defRPr/>
            </a:pPr>
            <a:endParaRPr lang="en-US">
              <a:solidFill>
                <a:schemeClr val="bg1"/>
              </a:solidFill>
              <a:latin typeface="DendaNew" pitchFamily="2" charset="0"/>
              <a:ea typeface="MS PGothic" pitchFamily="34" charset="-128"/>
            </a:endParaRPr>
          </a:p>
        </p:txBody>
      </p:sp>
      <p:sp>
        <p:nvSpPr>
          <p:cNvPr id="11" name="Text Placeholder 8"/>
          <p:cNvSpPr>
            <a:spLocks noGrp="1"/>
          </p:cNvSpPr>
          <p:nvPr>
            <p:ph type="body" sz="quarter" idx="13"/>
          </p:nvPr>
        </p:nvSpPr>
        <p:spPr>
          <a:xfrm>
            <a:off x="2590801" y="5333999"/>
            <a:ext cx="6400799" cy="557729"/>
          </a:xfrm>
        </p:spPr>
        <p:txBody>
          <a:bodyPr>
            <a:noAutofit/>
          </a:bodyPr>
          <a:lstStyle>
            <a:lvl1pPr marL="0" indent="0">
              <a:buNone/>
              <a:defRPr sz="3200">
                <a:solidFill>
                  <a:schemeClr val="tx1"/>
                </a:solidFill>
              </a:defRPr>
            </a:lvl1pPr>
            <a:lvl2pPr marL="457200" indent="0">
              <a:buNone/>
              <a:defRPr sz="3200"/>
            </a:lvl2pPr>
            <a:lvl3pPr marL="914400" indent="0">
              <a:buNone/>
              <a:defRPr sz="3200"/>
            </a:lvl3pPr>
            <a:lvl4pPr marL="1371600" indent="0">
              <a:buNone/>
              <a:defRPr sz="3200"/>
            </a:lvl4pPr>
            <a:lvl5pPr marL="1828800" indent="0">
              <a:buNone/>
              <a:defRPr sz="3200"/>
            </a:lvl5pPr>
          </a:lstStyle>
          <a:p>
            <a:pPr lvl="0"/>
            <a:r>
              <a:rPr lang="en-US" smtClean="0"/>
              <a:t>Click to edit Master text styles</a:t>
            </a:r>
          </a:p>
        </p:txBody>
      </p:sp>
      <p:sp>
        <p:nvSpPr>
          <p:cNvPr id="5" name="Date Placeholder 3"/>
          <p:cNvSpPr>
            <a:spLocks noGrp="1"/>
          </p:cNvSpPr>
          <p:nvPr>
            <p:ph type="dt" sz="half" idx="14"/>
          </p:nvPr>
        </p:nvSpPr>
        <p:spPr/>
        <p:txBody>
          <a:bodyPr/>
          <a:lstStyle>
            <a:lvl1pPr>
              <a:defRPr lang="en-GB" sz="1200" kern="1200" smtClean="0">
                <a:solidFill>
                  <a:schemeClr val="tx1">
                    <a:tint val="75000"/>
                  </a:schemeClr>
                </a:solidFill>
                <a:latin typeface="DendaNew" pitchFamily="2" charset="0"/>
                <a:ea typeface="ＭＳ Ｐゴシック" pitchFamily="50" charset="-128"/>
                <a:cs typeface="+mn-cs"/>
              </a:defRPr>
            </a:lvl1pPr>
          </a:lstStyle>
          <a:p>
            <a:pPr>
              <a:defRPr/>
            </a:pPr>
            <a:fld id="{E1E2215B-42A5-4EAC-950E-B3E951209642}" type="datetimeFigureOut">
              <a:rPr lang="en-US"/>
              <a:pPr>
                <a:defRPr/>
              </a:pPr>
              <a:t>3/5/2014</a:t>
            </a:fld>
            <a:endParaRPr lang="en-US" dirty="0"/>
          </a:p>
        </p:txBody>
      </p:sp>
      <p:sp>
        <p:nvSpPr>
          <p:cNvPr id="6" name="Slide Number Placeholder 4"/>
          <p:cNvSpPr>
            <a:spLocks noGrp="1"/>
          </p:cNvSpPr>
          <p:nvPr>
            <p:ph type="sldNum" sz="quarter" idx="15"/>
          </p:nvPr>
        </p:nvSpPr>
        <p:spPr>
          <a:xfrm>
            <a:off x="3538538" y="6526213"/>
            <a:ext cx="2133600" cy="365125"/>
          </a:xfrm>
        </p:spPr>
        <p:txBody>
          <a:bodyPr/>
          <a:lstStyle>
            <a:lvl1pPr>
              <a:defRPr smtClean="0"/>
            </a:lvl1pPr>
          </a:lstStyle>
          <a:p>
            <a:pPr>
              <a:defRPr/>
            </a:pPr>
            <a:fld id="{243DA6BA-C0DD-4D56-A7CA-F983831D0D21}" type="slidenum">
              <a:rPr lang="en-GB"/>
              <a:pPr>
                <a:defRPr/>
              </a:pPr>
              <a:t>‹#›</a:t>
            </a:fld>
            <a:endParaRPr lang="en-GB"/>
          </a:p>
        </p:txBody>
      </p:sp>
    </p:spTree>
  </p:cSld>
  <p:clrMapOvr>
    <a:masterClrMapping/>
  </p:clrMapOvr>
  <p:transition spd="med">
    <p:fade/>
  </p:transition>
  <p:hf hdr="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3" name="Picture 2" descr="C:\Documents and Settings\Scott.Fitzgibbon\Desktop\Files\Images\Logo\Canon_WEB_logo.jpg"/>
          <p:cNvPicPr>
            <a:picLocks noChangeArrowheads="1"/>
          </p:cNvPicPr>
          <p:nvPr userDrawn="1"/>
        </p:nvPicPr>
        <p:blipFill>
          <a:blip r:embed="rId2"/>
          <a:srcRect/>
          <a:stretch>
            <a:fillRect/>
          </a:stretch>
        </p:blipFill>
        <p:spPr bwMode="auto">
          <a:xfrm>
            <a:off x="7764463" y="6362700"/>
            <a:ext cx="1079500" cy="223838"/>
          </a:xfrm>
          <a:prstGeom prst="rect">
            <a:avLst/>
          </a:prstGeom>
          <a:noFill/>
          <a:ln w="9525">
            <a:noFill/>
            <a:miter lim="800000"/>
            <a:headEnd/>
            <a:tailEnd/>
          </a:ln>
        </p:spPr>
      </p:pic>
      <p:sp>
        <p:nvSpPr>
          <p:cNvPr id="4" name="Date Placeholder 3"/>
          <p:cNvSpPr>
            <a:spLocks noGrp="1"/>
          </p:cNvSpPr>
          <p:nvPr>
            <p:ph type="dt" sz="half" idx="10"/>
          </p:nvPr>
        </p:nvSpPr>
        <p:spPr/>
        <p:txBody>
          <a:bodyPr/>
          <a:lstStyle>
            <a:lvl1pPr>
              <a:defRPr smtClean="0"/>
            </a:lvl1pPr>
          </a:lstStyle>
          <a:p>
            <a:pPr>
              <a:defRPr/>
            </a:pPr>
            <a:fld id="{E1E2215B-42A5-4EAC-950E-B3E951209642}" type="datetimeFigureOut">
              <a:rPr lang="en-GB"/>
              <a:pPr>
                <a:defRPr/>
              </a:pPr>
              <a:t>05/03/2014</a:t>
            </a:fld>
            <a:endParaRPr lang="en-GB"/>
          </a:p>
        </p:txBody>
      </p:sp>
    </p:spTree>
  </p:cSld>
  <p:clrMapOvr>
    <a:masterClrMapping/>
  </p:clrMapOvr>
  <p:transition spd="med">
    <p:fade/>
  </p:transition>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6"/>
          <p:cNvSpPr>
            <a:spLocks noGrp="1" noChangeArrowheads="1"/>
          </p:cNvSpPr>
          <p:nvPr>
            <p:ph type="dt" sz="half" idx="10"/>
          </p:nvPr>
        </p:nvSpPr>
        <p:spPr>
          <a:ln/>
        </p:spPr>
        <p:txBody>
          <a:bodyPr/>
          <a:lstStyle>
            <a:lvl1pPr>
              <a:defRPr/>
            </a:lvl1pPr>
          </a:lstStyle>
          <a:p>
            <a:pPr>
              <a:defRPr/>
            </a:pPr>
            <a:fld id="{7C4B8C50-33C0-4E07-8657-68F87D9D6E80}" type="datetime5">
              <a:rPr lang="en-US"/>
              <a:pPr>
                <a:defRPr/>
              </a:pPr>
              <a:t>5-Mar-14</a:t>
            </a:fld>
            <a:endParaRPr lang="en-US"/>
          </a:p>
        </p:txBody>
      </p:sp>
      <p:sp>
        <p:nvSpPr>
          <p:cNvPr id="8" name="Rectangle 7"/>
          <p:cNvSpPr>
            <a:spLocks noGrp="1" noChangeArrowheads="1"/>
          </p:cNvSpPr>
          <p:nvPr>
            <p:ph type="ftr" sz="quarter" idx="11"/>
          </p:nvPr>
        </p:nvSpPr>
        <p:spPr>
          <a:ln/>
        </p:spPr>
        <p:txBody>
          <a:bodyPr/>
          <a:lstStyle>
            <a:lvl1pPr>
              <a:defRPr/>
            </a:lvl1pPr>
          </a:lstStyle>
          <a:p>
            <a:pPr>
              <a:defRPr/>
            </a:pPr>
            <a:r>
              <a:rPr lang="en-US"/>
              <a:t>R2</a:t>
            </a:r>
          </a:p>
        </p:txBody>
      </p:sp>
      <p:sp>
        <p:nvSpPr>
          <p:cNvPr id="9" name="Rectangle 8"/>
          <p:cNvSpPr>
            <a:spLocks noGrp="1" noChangeArrowheads="1"/>
          </p:cNvSpPr>
          <p:nvPr>
            <p:ph type="sldNum" sz="quarter" idx="12"/>
          </p:nvPr>
        </p:nvSpPr>
        <p:spPr>
          <a:ln/>
        </p:spPr>
        <p:txBody>
          <a:bodyPr/>
          <a:lstStyle>
            <a:lvl1pPr>
              <a:defRPr/>
            </a:lvl1pPr>
          </a:lstStyle>
          <a:p>
            <a:pPr>
              <a:defRPr/>
            </a:pPr>
            <a:fld id="{96C70149-447F-4A42-A76C-45D389DFD697}" type="slidenum">
              <a:rPr lang="en-US"/>
              <a:pPr>
                <a:defRPr/>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6"/>
          <p:cNvSpPr>
            <a:spLocks noGrp="1" noChangeArrowheads="1"/>
          </p:cNvSpPr>
          <p:nvPr>
            <p:ph type="dt" sz="half" idx="10"/>
          </p:nvPr>
        </p:nvSpPr>
        <p:spPr>
          <a:ln/>
        </p:spPr>
        <p:txBody>
          <a:bodyPr/>
          <a:lstStyle>
            <a:lvl1pPr>
              <a:defRPr/>
            </a:lvl1pPr>
          </a:lstStyle>
          <a:p>
            <a:pPr>
              <a:defRPr/>
            </a:pPr>
            <a:fld id="{E6DE9C32-E519-4BFD-BB29-8F12684F4ED2}" type="datetime5">
              <a:rPr lang="en-US"/>
              <a:pPr>
                <a:defRPr/>
              </a:pPr>
              <a:t>5-Mar-14</a:t>
            </a:fld>
            <a:endParaRPr lang="en-US"/>
          </a:p>
        </p:txBody>
      </p:sp>
      <p:sp>
        <p:nvSpPr>
          <p:cNvPr id="4" name="Rectangle 7"/>
          <p:cNvSpPr>
            <a:spLocks noGrp="1" noChangeArrowheads="1"/>
          </p:cNvSpPr>
          <p:nvPr>
            <p:ph type="ftr" sz="quarter" idx="11"/>
          </p:nvPr>
        </p:nvSpPr>
        <p:spPr>
          <a:ln/>
        </p:spPr>
        <p:txBody>
          <a:bodyPr/>
          <a:lstStyle>
            <a:lvl1pPr>
              <a:defRPr/>
            </a:lvl1pPr>
          </a:lstStyle>
          <a:p>
            <a:pPr>
              <a:defRPr/>
            </a:pPr>
            <a:r>
              <a:rPr lang="en-US"/>
              <a:t>R2</a:t>
            </a:r>
          </a:p>
        </p:txBody>
      </p:sp>
      <p:sp>
        <p:nvSpPr>
          <p:cNvPr id="5" name="Rectangle 8"/>
          <p:cNvSpPr>
            <a:spLocks noGrp="1" noChangeArrowheads="1"/>
          </p:cNvSpPr>
          <p:nvPr>
            <p:ph type="sldNum" sz="quarter" idx="12"/>
          </p:nvPr>
        </p:nvSpPr>
        <p:spPr>
          <a:ln/>
        </p:spPr>
        <p:txBody>
          <a:bodyPr/>
          <a:lstStyle>
            <a:lvl1pPr>
              <a:defRPr/>
            </a:lvl1pPr>
          </a:lstStyle>
          <a:p>
            <a:pPr>
              <a:defRPr/>
            </a:pPr>
            <a:fld id="{A961EE24-FC1B-40D3-AF64-FE319BA87FE3}" type="slidenum">
              <a:rPr lang="en-US"/>
              <a:pPr>
                <a:defRPr/>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fld id="{43D542ED-C12C-4B46-8B07-C876554CC72C}" type="datetime5">
              <a:rPr lang="en-US"/>
              <a:pPr>
                <a:defRPr/>
              </a:pPr>
              <a:t>5-Mar-14</a:t>
            </a:fld>
            <a:endParaRPr lang="en-US"/>
          </a:p>
        </p:txBody>
      </p:sp>
      <p:sp>
        <p:nvSpPr>
          <p:cNvPr id="3" name="Rectangle 7"/>
          <p:cNvSpPr>
            <a:spLocks noGrp="1" noChangeArrowheads="1"/>
          </p:cNvSpPr>
          <p:nvPr>
            <p:ph type="ftr" sz="quarter" idx="11"/>
          </p:nvPr>
        </p:nvSpPr>
        <p:spPr>
          <a:ln/>
        </p:spPr>
        <p:txBody>
          <a:bodyPr/>
          <a:lstStyle>
            <a:lvl1pPr>
              <a:defRPr/>
            </a:lvl1pPr>
          </a:lstStyle>
          <a:p>
            <a:pPr>
              <a:defRPr/>
            </a:pPr>
            <a:r>
              <a:rPr lang="en-US"/>
              <a:t>R2</a:t>
            </a:r>
          </a:p>
        </p:txBody>
      </p:sp>
      <p:sp>
        <p:nvSpPr>
          <p:cNvPr id="4" name="Rectangle 8"/>
          <p:cNvSpPr>
            <a:spLocks noGrp="1" noChangeArrowheads="1"/>
          </p:cNvSpPr>
          <p:nvPr>
            <p:ph type="sldNum" sz="quarter" idx="12"/>
          </p:nvPr>
        </p:nvSpPr>
        <p:spPr>
          <a:ln/>
        </p:spPr>
        <p:txBody>
          <a:bodyPr/>
          <a:lstStyle>
            <a:lvl1pPr>
              <a:defRPr/>
            </a:lvl1pPr>
          </a:lstStyle>
          <a:p>
            <a:pPr>
              <a:defRPr/>
            </a:pPr>
            <a:fld id="{7BC5EACC-0466-4102-B551-812FD6EE79C7}" type="slidenum">
              <a:rPr lang="en-US"/>
              <a:pPr>
                <a:defRPr/>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fld id="{C32EA4A5-C5ED-46C3-B6C9-3D00E06C98DE}" type="datetime5">
              <a:rPr lang="en-US"/>
              <a:pPr>
                <a:defRPr/>
              </a:pPr>
              <a:t>5-Mar-14</a:t>
            </a:fld>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a:t>R2</a:t>
            </a:r>
          </a:p>
        </p:txBody>
      </p:sp>
      <p:sp>
        <p:nvSpPr>
          <p:cNvPr id="7" name="Rectangle 8"/>
          <p:cNvSpPr>
            <a:spLocks noGrp="1" noChangeArrowheads="1"/>
          </p:cNvSpPr>
          <p:nvPr>
            <p:ph type="sldNum" sz="quarter" idx="12"/>
          </p:nvPr>
        </p:nvSpPr>
        <p:spPr>
          <a:ln/>
        </p:spPr>
        <p:txBody>
          <a:bodyPr/>
          <a:lstStyle>
            <a:lvl1pPr>
              <a:defRPr/>
            </a:lvl1pPr>
          </a:lstStyle>
          <a:p>
            <a:pPr>
              <a:defRPr/>
            </a:pPr>
            <a:fld id="{0EBA1581-5885-4621-B866-DDFBBFA60B8C}" type="slidenum">
              <a:rPr lang="en-US"/>
              <a:pPr>
                <a:defRPr/>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0"/>
            <a:ext cx="5486400" cy="566738"/>
          </a:xfrm>
        </p:spPr>
        <p:txBody>
          <a:bodyPr/>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fld id="{1ECE0204-022C-449D-B3CC-9F37E3F78830}" type="datetime5">
              <a:rPr lang="en-US"/>
              <a:pPr>
                <a:defRPr/>
              </a:pPr>
              <a:t>5-Mar-14</a:t>
            </a:fld>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a:t>R2</a:t>
            </a:r>
          </a:p>
        </p:txBody>
      </p:sp>
      <p:sp>
        <p:nvSpPr>
          <p:cNvPr id="7" name="Rectangle 8"/>
          <p:cNvSpPr>
            <a:spLocks noGrp="1" noChangeArrowheads="1"/>
          </p:cNvSpPr>
          <p:nvPr>
            <p:ph type="sldNum" sz="quarter" idx="12"/>
          </p:nvPr>
        </p:nvSpPr>
        <p:spPr>
          <a:ln/>
        </p:spPr>
        <p:txBody>
          <a:bodyPr/>
          <a:lstStyle>
            <a:lvl1pPr>
              <a:defRPr/>
            </a:lvl1pPr>
          </a:lstStyle>
          <a:p>
            <a:pPr>
              <a:defRPr/>
            </a:pPr>
            <a:fld id="{8B6020E5-6160-4A57-BEBC-9EAAD392505C}" type="slidenum">
              <a:rPr lang="en-US"/>
              <a:pPr>
                <a:defRPr/>
              </a:pPr>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5122" name="Freeform 2"/>
          <p:cNvSpPr>
            <a:spLocks/>
          </p:cNvSpPr>
          <p:nvPr/>
        </p:nvSpPr>
        <p:spPr bwMode="auto">
          <a:xfrm flipH="1" flipV="1">
            <a:off x="523875" y="5983288"/>
            <a:ext cx="8099425" cy="492125"/>
          </a:xfrm>
          <a:custGeom>
            <a:avLst/>
            <a:gdLst>
              <a:gd name="T0" fmla="*/ 0 w 5102"/>
              <a:gd name="T1" fmla="*/ 310 h 310"/>
              <a:gd name="T2" fmla="*/ 93 w 5102"/>
              <a:gd name="T3" fmla="*/ 76 h 310"/>
              <a:gd name="T4" fmla="*/ 204 w 5102"/>
              <a:gd name="T5" fmla="*/ 0 h 310"/>
              <a:gd name="T6" fmla="*/ 5102 w 5102"/>
              <a:gd name="T7" fmla="*/ 0 h 310"/>
              <a:gd name="T8" fmla="*/ 0 60000 65536"/>
              <a:gd name="T9" fmla="*/ 0 60000 65536"/>
              <a:gd name="T10" fmla="*/ 0 60000 65536"/>
              <a:gd name="T11" fmla="*/ 0 60000 65536"/>
              <a:gd name="T12" fmla="*/ 0 w 5102"/>
              <a:gd name="T13" fmla="*/ 0 h 310"/>
              <a:gd name="T14" fmla="*/ 5102 w 5102"/>
              <a:gd name="T15" fmla="*/ 310 h 310"/>
            </a:gdLst>
            <a:ahLst/>
            <a:cxnLst>
              <a:cxn ang="T8">
                <a:pos x="T0" y="T1"/>
              </a:cxn>
              <a:cxn ang="T9">
                <a:pos x="T2" y="T3"/>
              </a:cxn>
              <a:cxn ang="T10">
                <a:pos x="T4" y="T5"/>
              </a:cxn>
              <a:cxn ang="T11">
                <a:pos x="T6" y="T7"/>
              </a:cxn>
            </a:cxnLst>
            <a:rect l="T12" t="T13" r="T14" b="T15"/>
            <a:pathLst>
              <a:path w="5102" h="310">
                <a:moveTo>
                  <a:pt x="0" y="310"/>
                </a:moveTo>
                <a:cubicBezTo>
                  <a:pt x="15" y="271"/>
                  <a:pt x="92" y="75"/>
                  <a:pt x="93" y="76"/>
                </a:cubicBezTo>
                <a:cubicBezTo>
                  <a:pt x="111" y="29"/>
                  <a:pt x="137" y="0"/>
                  <a:pt x="204" y="0"/>
                </a:cubicBezTo>
                <a:cubicBezTo>
                  <a:pt x="2631" y="0"/>
                  <a:pt x="4082" y="0"/>
                  <a:pt x="5102" y="0"/>
                </a:cubicBezTo>
              </a:path>
            </a:pathLst>
          </a:custGeom>
          <a:noFill/>
          <a:ln w="6350">
            <a:solidFill>
              <a:schemeClr val="tx1"/>
            </a:solidFill>
            <a:round/>
            <a:headEnd/>
            <a:tailEnd/>
          </a:ln>
        </p:spPr>
        <p:txBody>
          <a:bodyPr/>
          <a:lstStyle/>
          <a:p>
            <a:pPr>
              <a:defRPr/>
            </a:pPr>
            <a:endParaRPr lang="en-US">
              <a:latin typeface="DendaNew" pitchFamily="2" charset="0"/>
              <a:ea typeface="ＭＳ Ｐゴシック" pitchFamily="-60" charset="-128"/>
              <a:cs typeface="ＭＳ Ｐゴシック" pitchFamily="-60" charset="-128"/>
            </a:endParaRPr>
          </a:p>
        </p:txBody>
      </p:sp>
      <p:sp>
        <p:nvSpPr>
          <p:cNvPr id="5123" name="Freeform 3"/>
          <p:cNvSpPr>
            <a:spLocks/>
          </p:cNvSpPr>
          <p:nvPr/>
        </p:nvSpPr>
        <p:spPr bwMode="auto">
          <a:xfrm>
            <a:off x="523875" y="379413"/>
            <a:ext cx="8099425" cy="492125"/>
          </a:xfrm>
          <a:custGeom>
            <a:avLst/>
            <a:gdLst/>
            <a:ahLst/>
            <a:cxnLst>
              <a:cxn ang="0">
                <a:pos x="0" y="310"/>
              </a:cxn>
              <a:cxn ang="0">
                <a:pos x="93" y="76"/>
              </a:cxn>
              <a:cxn ang="0">
                <a:pos x="204" y="0"/>
              </a:cxn>
              <a:cxn ang="0">
                <a:pos x="5102" y="0"/>
              </a:cxn>
            </a:cxnLst>
            <a:rect l="0" t="0" r="r" b="b"/>
            <a:pathLst>
              <a:path w="5102" h="310">
                <a:moveTo>
                  <a:pt x="0" y="310"/>
                </a:moveTo>
                <a:cubicBezTo>
                  <a:pt x="15" y="271"/>
                  <a:pt x="92" y="75"/>
                  <a:pt x="93" y="76"/>
                </a:cubicBezTo>
                <a:cubicBezTo>
                  <a:pt x="111" y="29"/>
                  <a:pt x="137" y="0"/>
                  <a:pt x="204" y="0"/>
                </a:cubicBezTo>
                <a:cubicBezTo>
                  <a:pt x="2631" y="0"/>
                  <a:pt x="4082" y="0"/>
                  <a:pt x="5102" y="0"/>
                </a:cubicBezTo>
              </a:path>
            </a:pathLst>
          </a:custGeom>
          <a:noFill/>
          <a:ln w="6350" cmpd="sng">
            <a:solidFill>
              <a:schemeClr val="tx1"/>
            </a:solidFill>
            <a:round/>
            <a:headEnd/>
            <a:tailEnd/>
          </a:ln>
          <a:effectLst/>
        </p:spPr>
        <p:txBody>
          <a:bodyPr/>
          <a:lstStyle/>
          <a:p>
            <a:pPr>
              <a:defRPr/>
            </a:pPr>
            <a:endParaRPr lang="en-US">
              <a:latin typeface="DendaNew" pitchFamily="2" charset="0"/>
              <a:ea typeface="ＭＳ Ｐゴシック" pitchFamily="-60" charset="-128"/>
              <a:cs typeface="ＭＳ Ｐゴシック" pitchFamily="-60" charset="-128"/>
            </a:endParaRPr>
          </a:p>
        </p:txBody>
      </p:sp>
      <p:sp>
        <p:nvSpPr>
          <p:cNvPr id="1028" name="Rectangle 4"/>
          <p:cNvSpPr>
            <a:spLocks noGrp="1" noChangeArrowheads="1"/>
          </p:cNvSpPr>
          <p:nvPr>
            <p:ph type="title"/>
          </p:nvPr>
        </p:nvSpPr>
        <p:spPr bwMode="auto">
          <a:xfrm>
            <a:off x="1903413" y="222250"/>
            <a:ext cx="6719887" cy="10509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29" name="Rectangle 5"/>
          <p:cNvSpPr>
            <a:spLocks noGrp="1" noChangeArrowheads="1"/>
          </p:cNvSpPr>
          <p:nvPr>
            <p:ph type="body" idx="1"/>
          </p:nvPr>
        </p:nvSpPr>
        <p:spPr bwMode="auto">
          <a:xfrm>
            <a:off x="1903413" y="1598613"/>
            <a:ext cx="6719887" cy="42830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dt" sz="half" idx="2"/>
          </p:nvPr>
        </p:nvSpPr>
        <p:spPr bwMode="auto">
          <a:xfrm>
            <a:off x="523875" y="6483350"/>
            <a:ext cx="1719263" cy="236538"/>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defRPr sz="800">
                <a:solidFill>
                  <a:schemeClr val="bg2"/>
                </a:solidFill>
                <a:latin typeface="DendaNew" pitchFamily="2" charset="0"/>
                <a:ea typeface="MS PGothic" pitchFamily="34" charset="-128"/>
              </a:defRPr>
            </a:lvl1pPr>
          </a:lstStyle>
          <a:p>
            <a:pPr>
              <a:defRPr/>
            </a:pPr>
            <a:fld id="{54756D74-7620-4828-90B6-657949FE5D78}" type="datetime5">
              <a:rPr lang="en-US"/>
              <a:pPr>
                <a:defRPr/>
              </a:pPr>
              <a:t>5-Mar-14</a:t>
            </a:fld>
            <a:endParaRPr lang="en-US"/>
          </a:p>
        </p:txBody>
      </p:sp>
      <p:sp>
        <p:nvSpPr>
          <p:cNvPr id="5127" name="Rectangle 7"/>
          <p:cNvSpPr>
            <a:spLocks noGrp="1" noChangeArrowheads="1"/>
          </p:cNvSpPr>
          <p:nvPr>
            <p:ph type="ftr" sz="quarter" idx="3"/>
          </p:nvPr>
        </p:nvSpPr>
        <p:spPr bwMode="auto">
          <a:xfrm>
            <a:off x="5727700" y="525463"/>
            <a:ext cx="2895600" cy="23653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a:defRPr sz="1100">
                <a:solidFill>
                  <a:schemeClr val="bg2"/>
                </a:solidFill>
                <a:latin typeface="DendaNew" pitchFamily="2" charset="0"/>
                <a:ea typeface="ＭＳ Ｐゴシック" pitchFamily="-60" charset="-128"/>
                <a:cs typeface="ＭＳ Ｐゴシック" pitchFamily="-60" charset="-128"/>
              </a:defRPr>
            </a:lvl1pPr>
          </a:lstStyle>
          <a:p>
            <a:pPr>
              <a:defRPr/>
            </a:pPr>
            <a:r>
              <a:rPr lang="en-US"/>
              <a:t>R2</a:t>
            </a:r>
          </a:p>
        </p:txBody>
      </p:sp>
      <p:sp>
        <p:nvSpPr>
          <p:cNvPr id="5128" name="Rectangle 8"/>
          <p:cNvSpPr>
            <a:spLocks noGrp="1" noChangeArrowheads="1"/>
          </p:cNvSpPr>
          <p:nvPr>
            <p:ph type="sldNum" sz="quarter" idx="4"/>
          </p:nvPr>
        </p:nvSpPr>
        <p:spPr bwMode="auto">
          <a:xfrm>
            <a:off x="7832725" y="6484938"/>
            <a:ext cx="790575" cy="236537"/>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algn="r">
              <a:defRPr sz="800">
                <a:solidFill>
                  <a:srgbClr val="C60C30"/>
                </a:solidFill>
                <a:latin typeface="DendaNew" pitchFamily="2" charset="0"/>
                <a:ea typeface="MS PGothic" pitchFamily="34" charset="-128"/>
              </a:defRPr>
            </a:lvl1pPr>
          </a:lstStyle>
          <a:p>
            <a:pPr>
              <a:defRPr/>
            </a:pPr>
            <a:fld id="{C92383B1-1D65-493F-92D3-ECBE1044A55E}" type="slidenum">
              <a:rPr lang="en-US"/>
              <a:pPr>
                <a:defRPr/>
              </a:pPr>
              <a:t>‹#›</a:t>
            </a:fld>
            <a:endParaRPr lang="en-US"/>
          </a:p>
        </p:txBody>
      </p:sp>
      <p:pic>
        <p:nvPicPr>
          <p:cNvPr id="1033" name="Picture 10" descr="canon_logo_new.jpg"/>
          <p:cNvPicPr>
            <a:picLocks noChangeAspect="1"/>
          </p:cNvPicPr>
          <p:nvPr/>
        </p:nvPicPr>
        <p:blipFill>
          <a:blip r:embed="rId47"/>
          <a:srcRect/>
          <a:stretch>
            <a:fillRect/>
          </a:stretch>
        </p:blipFill>
        <p:spPr bwMode="auto">
          <a:xfrm>
            <a:off x="765175" y="6070600"/>
            <a:ext cx="1106488" cy="2381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6" r:id="rId1"/>
    <p:sldLayoutId id="2147483695" r:id="rId2"/>
    <p:sldLayoutId id="2147483694" r:id="rId3"/>
    <p:sldLayoutId id="2147483693" r:id="rId4"/>
    <p:sldLayoutId id="2147483692" r:id="rId5"/>
    <p:sldLayoutId id="2147483691" r:id="rId6"/>
    <p:sldLayoutId id="2147483690" r:id="rId7"/>
    <p:sldLayoutId id="2147483689" r:id="rId8"/>
    <p:sldLayoutId id="2147483688" r:id="rId9"/>
    <p:sldLayoutId id="2147483687" r:id="rId10"/>
    <p:sldLayoutId id="2147483686" r:id="rId11"/>
    <p:sldLayoutId id="2147483685"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 id="2147483710" r:id="rId26"/>
    <p:sldLayoutId id="2147483711" r:id="rId27"/>
    <p:sldLayoutId id="2147483712" r:id="rId28"/>
    <p:sldLayoutId id="2147483713" r:id="rId29"/>
    <p:sldLayoutId id="2147483714" r:id="rId30"/>
    <p:sldLayoutId id="2147483715" r:id="rId31"/>
    <p:sldLayoutId id="2147483716" r:id="rId32"/>
    <p:sldLayoutId id="2147483717" r:id="rId33"/>
    <p:sldLayoutId id="2147483718" r:id="rId34"/>
    <p:sldLayoutId id="2147483719" r:id="rId35"/>
    <p:sldLayoutId id="2147483720" r:id="rId36"/>
    <p:sldLayoutId id="2147483721" r:id="rId37"/>
    <p:sldLayoutId id="2147483722" r:id="rId38"/>
    <p:sldLayoutId id="2147483723" r:id="rId39"/>
    <p:sldLayoutId id="2147483724" r:id="rId40"/>
    <p:sldLayoutId id="2147483725" r:id="rId41"/>
    <p:sldLayoutId id="2147483726" r:id="rId42"/>
    <p:sldLayoutId id="2147483727" r:id="rId43"/>
    <p:sldLayoutId id="2147483728" r:id="rId44"/>
    <p:sldLayoutId id="2147483729" r:id="rId45"/>
  </p:sldLayoutIdLst>
  <p:transition spd="med">
    <p:fade/>
  </p:transition>
  <p:hf hdr="0" dt="0"/>
  <p:txStyles>
    <p:titleStyle>
      <a:lvl1pPr algn="l" rtl="0" eaLnBrk="0" fontAlgn="base" hangingPunct="0">
        <a:lnSpc>
          <a:spcPct val="95000"/>
        </a:lnSpc>
        <a:spcBef>
          <a:spcPct val="0"/>
        </a:spcBef>
        <a:spcAft>
          <a:spcPct val="0"/>
        </a:spcAft>
        <a:defRPr sz="3000">
          <a:solidFill>
            <a:srgbClr val="C60C30"/>
          </a:solidFill>
          <a:latin typeface="+mj-lt"/>
          <a:ea typeface="MS PGothic" pitchFamily="34" charset="-128"/>
          <a:cs typeface="ＭＳ Ｐゴシック" pitchFamily="-110" charset="-128"/>
        </a:defRPr>
      </a:lvl1pPr>
      <a:lvl2pPr algn="l" rtl="0" eaLnBrk="0" fontAlgn="base" hangingPunct="0">
        <a:lnSpc>
          <a:spcPct val="95000"/>
        </a:lnSpc>
        <a:spcBef>
          <a:spcPct val="0"/>
        </a:spcBef>
        <a:spcAft>
          <a:spcPct val="0"/>
        </a:spcAft>
        <a:defRPr sz="3000">
          <a:solidFill>
            <a:srgbClr val="C60C30"/>
          </a:solidFill>
          <a:latin typeface="DendaNew" pitchFamily="2" charset="0"/>
          <a:ea typeface="MS PGothic" pitchFamily="34" charset="-128"/>
          <a:cs typeface="ＭＳ Ｐゴシック" pitchFamily="-110" charset="-128"/>
        </a:defRPr>
      </a:lvl2pPr>
      <a:lvl3pPr algn="l" rtl="0" eaLnBrk="0" fontAlgn="base" hangingPunct="0">
        <a:lnSpc>
          <a:spcPct val="95000"/>
        </a:lnSpc>
        <a:spcBef>
          <a:spcPct val="0"/>
        </a:spcBef>
        <a:spcAft>
          <a:spcPct val="0"/>
        </a:spcAft>
        <a:defRPr sz="3000">
          <a:solidFill>
            <a:srgbClr val="C60C30"/>
          </a:solidFill>
          <a:latin typeface="DendaNew" pitchFamily="2" charset="0"/>
          <a:ea typeface="MS PGothic" pitchFamily="34" charset="-128"/>
          <a:cs typeface="ＭＳ Ｐゴシック" pitchFamily="-110" charset="-128"/>
        </a:defRPr>
      </a:lvl3pPr>
      <a:lvl4pPr algn="l" rtl="0" eaLnBrk="0" fontAlgn="base" hangingPunct="0">
        <a:lnSpc>
          <a:spcPct val="95000"/>
        </a:lnSpc>
        <a:spcBef>
          <a:spcPct val="0"/>
        </a:spcBef>
        <a:spcAft>
          <a:spcPct val="0"/>
        </a:spcAft>
        <a:defRPr sz="3000">
          <a:solidFill>
            <a:srgbClr val="C60C30"/>
          </a:solidFill>
          <a:latin typeface="DendaNew" pitchFamily="2" charset="0"/>
          <a:ea typeface="MS PGothic" pitchFamily="34" charset="-128"/>
          <a:cs typeface="ＭＳ Ｐゴシック" pitchFamily="-110" charset="-128"/>
        </a:defRPr>
      </a:lvl4pPr>
      <a:lvl5pPr algn="l" rtl="0" eaLnBrk="0" fontAlgn="base" hangingPunct="0">
        <a:lnSpc>
          <a:spcPct val="95000"/>
        </a:lnSpc>
        <a:spcBef>
          <a:spcPct val="0"/>
        </a:spcBef>
        <a:spcAft>
          <a:spcPct val="0"/>
        </a:spcAft>
        <a:defRPr sz="3000">
          <a:solidFill>
            <a:srgbClr val="C60C30"/>
          </a:solidFill>
          <a:latin typeface="DendaNew" pitchFamily="2" charset="0"/>
          <a:ea typeface="MS PGothic" pitchFamily="34" charset="-128"/>
          <a:cs typeface="ＭＳ Ｐゴシック" pitchFamily="-110" charset="-128"/>
        </a:defRPr>
      </a:lvl5pPr>
      <a:lvl6pPr marL="457200" algn="l" rtl="0" fontAlgn="base">
        <a:lnSpc>
          <a:spcPct val="95000"/>
        </a:lnSpc>
        <a:spcBef>
          <a:spcPct val="0"/>
        </a:spcBef>
        <a:spcAft>
          <a:spcPct val="0"/>
        </a:spcAft>
        <a:defRPr sz="3000">
          <a:solidFill>
            <a:srgbClr val="E20020"/>
          </a:solidFill>
          <a:latin typeface="DendaNew" pitchFamily="2" charset="0"/>
        </a:defRPr>
      </a:lvl6pPr>
      <a:lvl7pPr marL="914400" algn="l" rtl="0" fontAlgn="base">
        <a:lnSpc>
          <a:spcPct val="95000"/>
        </a:lnSpc>
        <a:spcBef>
          <a:spcPct val="0"/>
        </a:spcBef>
        <a:spcAft>
          <a:spcPct val="0"/>
        </a:spcAft>
        <a:defRPr sz="3000">
          <a:solidFill>
            <a:srgbClr val="E20020"/>
          </a:solidFill>
          <a:latin typeface="DendaNew" pitchFamily="2" charset="0"/>
        </a:defRPr>
      </a:lvl7pPr>
      <a:lvl8pPr marL="1371600" algn="l" rtl="0" fontAlgn="base">
        <a:lnSpc>
          <a:spcPct val="95000"/>
        </a:lnSpc>
        <a:spcBef>
          <a:spcPct val="0"/>
        </a:spcBef>
        <a:spcAft>
          <a:spcPct val="0"/>
        </a:spcAft>
        <a:defRPr sz="3000">
          <a:solidFill>
            <a:srgbClr val="E20020"/>
          </a:solidFill>
          <a:latin typeface="DendaNew" pitchFamily="2" charset="0"/>
        </a:defRPr>
      </a:lvl8pPr>
      <a:lvl9pPr marL="1828800" algn="l" rtl="0" fontAlgn="base">
        <a:lnSpc>
          <a:spcPct val="95000"/>
        </a:lnSpc>
        <a:spcBef>
          <a:spcPct val="0"/>
        </a:spcBef>
        <a:spcAft>
          <a:spcPct val="0"/>
        </a:spcAft>
        <a:defRPr sz="3000">
          <a:solidFill>
            <a:srgbClr val="E20020"/>
          </a:solidFill>
          <a:latin typeface="DendaNew" pitchFamily="2" charset="0"/>
        </a:defRPr>
      </a:lvl9pPr>
    </p:titleStyle>
    <p:bodyStyle>
      <a:lvl1pPr marL="231775" indent="-231775" algn="l" rtl="0" eaLnBrk="0" fontAlgn="base" hangingPunct="0">
        <a:lnSpc>
          <a:spcPct val="95000"/>
        </a:lnSpc>
        <a:spcBef>
          <a:spcPct val="60000"/>
        </a:spcBef>
        <a:spcAft>
          <a:spcPct val="0"/>
        </a:spcAft>
        <a:buClr>
          <a:schemeClr val="bg2"/>
        </a:buClr>
        <a:buFont typeface="Symbol" pitchFamily="18" charset="2"/>
        <a:buChar char="·"/>
        <a:defRPr>
          <a:solidFill>
            <a:schemeClr val="tx1"/>
          </a:solidFill>
          <a:latin typeface="+mn-lt"/>
          <a:ea typeface="MS PGothic" pitchFamily="34" charset="-128"/>
          <a:cs typeface="ＭＳ Ｐゴシック" pitchFamily="-110" charset="-128"/>
        </a:defRPr>
      </a:lvl1pPr>
      <a:lvl2pPr marL="474663" indent="-196850" algn="l" rtl="0" eaLnBrk="0" fontAlgn="base" hangingPunct="0">
        <a:lnSpc>
          <a:spcPct val="95000"/>
        </a:lnSpc>
        <a:spcBef>
          <a:spcPct val="40000"/>
        </a:spcBef>
        <a:spcAft>
          <a:spcPct val="0"/>
        </a:spcAft>
        <a:buChar char="–"/>
        <a:defRPr sz="1600">
          <a:solidFill>
            <a:schemeClr val="tx1"/>
          </a:solidFill>
          <a:latin typeface="+mn-lt"/>
          <a:ea typeface="MS PGothic" pitchFamily="34" charset="-128"/>
        </a:defRPr>
      </a:lvl2pPr>
      <a:lvl3pPr marL="717550" indent="-207963" algn="l" rtl="0" eaLnBrk="0" fontAlgn="base" hangingPunct="0">
        <a:lnSpc>
          <a:spcPct val="95000"/>
        </a:lnSpc>
        <a:spcBef>
          <a:spcPct val="20000"/>
        </a:spcBef>
        <a:spcAft>
          <a:spcPct val="0"/>
        </a:spcAft>
        <a:buChar char="•"/>
        <a:defRPr sz="1400">
          <a:solidFill>
            <a:schemeClr val="tx1"/>
          </a:solidFill>
          <a:latin typeface="+mn-lt"/>
          <a:ea typeface="MS PGothic" pitchFamily="34" charset="-128"/>
        </a:defRPr>
      </a:lvl3pPr>
      <a:lvl4pPr marL="947738" indent="-219075" algn="l" rtl="0" eaLnBrk="0" fontAlgn="base" hangingPunct="0">
        <a:lnSpc>
          <a:spcPct val="95000"/>
        </a:lnSpc>
        <a:spcBef>
          <a:spcPct val="20000"/>
        </a:spcBef>
        <a:spcAft>
          <a:spcPct val="0"/>
        </a:spcAft>
        <a:buChar char="–"/>
        <a:defRPr sz="1200">
          <a:solidFill>
            <a:schemeClr val="tx1"/>
          </a:solidFill>
          <a:latin typeface="+mn-lt"/>
          <a:ea typeface="MS PGothic" pitchFamily="34" charset="-128"/>
        </a:defRPr>
      </a:lvl4pPr>
      <a:lvl5pPr marL="1181100" indent="-209550" algn="l" rtl="0" eaLnBrk="0" fontAlgn="base" hangingPunct="0">
        <a:lnSpc>
          <a:spcPct val="95000"/>
        </a:lnSpc>
        <a:spcBef>
          <a:spcPct val="20000"/>
        </a:spcBef>
        <a:spcAft>
          <a:spcPct val="0"/>
        </a:spcAft>
        <a:buChar char="»"/>
        <a:defRPr sz="1200">
          <a:solidFill>
            <a:schemeClr val="tx1"/>
          </a:solidFill>
          <a:latin typeface="+mn-lt"/>
          <a:ea typeface="MS PGothic" pitchFamily="34" charset="-128"/>
        </a:defRPr>
      </a:lvl5pPr>
      <a:lvl6pPr marL="1638300" indent="-209550" algn="l" rtl="0" fontAlgn="base">
        <a:lnSpc>
          <a:spcPct val="95000"/>
        </a:lnSpc>
        <a:spcBef>
          <a:spcPct val="20000"/>
        </a:spcBef>
        <a:spcAft>
          <a:spcPct val="0"/>
        </a:spcAft>
        <a:buChar char="»"/>
        <a:defRPr sz="1200">
          <a:solidFill>
            <a:schemeClr val="tx1"/>
          </a:solidFill>
          <a:latin typeface="+mn-lt"/>
          <a:ea typeface="ＭＳ Ｐゴシック" pitchFamily="-110" charset="-128"/>
        </a:defRPr>
      </a:lvl6pPr>
      <a:lvl7pPr marL="2095500" indent="-209550" algn="l" rtl="0" fontAlgn="base">
        <a:lnSpc>
          <a:spcPct val="95000"/>
        </a:lnSpc>
        <a:spcBef>
          <a:spcPct val="20000"/>
        </a:spcBef>
        <a:spcAft>
          <a:spcPct val="0"/>
        </a:spcAft>
        <a:buChar char="»"/>
        <a:defRPr sz="1200">
          <a:solidFill>
            <a:schemeClr val="tx1"/>
          </a:solidFill>
          <a:latin typeface="+mn-lt"/>
          <a:ea typeface="ＭＳ Ｐゴシック" pitchFamily="-110" charset="-128"/>
        </a:defRPr>
      </a:lvl7pPr>
      <a:lvl8pPr marL="2552700" indent="-209550" algn="l" rtl="0" fontAlgn="base">
        <a:lnSpc>
          <a:spcPct val="95000"/>
        </a:lnSpc>
        <a:spcBef>
          <a:spcPct val="20000"/>
        </a:spcBef>
        <a:spcAft>
          <a:spcPct val="0"/>
        </a:spcAft>
        <a:buChar char="»"/>
        <a:defRPr sz="1200">
          <a:solidFill>
            <a:schemeClr val="tx1"/>
          </a:solidFill>
          <a:latin typeface="+mn-lt"/>
          <a:ea typeface="ＭＳ Ｐゴシック" pitchFamily="-110" charset="-128"/>
        </a:defRPr>
      </a:lvl8pPr>
      <a:lvl9pPr marL="3009900" indent="-209550" algn="l" rtl="0" fontAlgn="base">
        <a:lnSpc>
          <a:spcPct val="95000"/>
        </a:lnSpc>
        <a:spcBef>
          <a:spcPct val="20000"/>
        </a:spcBef>
        <a:spcAft>
          <a:spcPct val="0"/>
        </a:spcAft>
        <a:buChar char="»"/>
        <a:defRPr sz="1200">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4.jpeg"/></Relationships>
</file>

<file path=ppt/slides/_rels/slide11.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46.png"/><Relationship Id="rId7" Type="http://schemas.openxmlformats.org/officeDocument/2006/relationships/image" Target="../media/image33.jpe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52.png"/></Relationships>
</file>

<file path=ppt/slides/_rels/slide13.xml.rels><?xml version="1.0" encoding="UTF-8" standalone="yes"?>
<Relationships xmlns="http://schemas.openxmlformats.org/package/2006/relationships"><Relationship Id="rId3" Type="http://schemas.openxmlformats.org/officeDocument/2006/relationships/image" Target="../media/image54.jpeg"/><Relationship Id="rId7" Type="http://schemas.openxmlformats.org/officeDocument/2006/relationships/image" Target="../media/image38.jpeg"/><Relationship Id="rId2" Type="http://schemas.openxmlformats.org/officeDocument/2006/relationships/image" Target="../media/image53.jpeg"/><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1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60.png"/><Relationship Id="rId4" Type="http://schemas.openxmlformats.org/officeDocument/2006/relationships/image" Target="../media/image59.png"/></Relationships>
</file>

<file path=ppt/slides/_rels/slide1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40.jpeg"/><Relationship Id="rId4" Type="http://schemas.openxmlformats.org/officeDocument/2006/relationships/image" Target="../media/image6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eg"/><Relationship Id="rId11" Type="http://schemas.openxmlformats.org/officeDocument/2006/relationships/image" Target="../media/image42.png"/><Relationship Id="rId5" Type="http://schemas.openxmlformats.org/officeDocument/2006/relationships/image" Target="../media/image36.jpeg"/><Relationship Id="rId10" Type="http://schemas.openxmlformats.org/officeDocument/2006/relationships/image" Target="../media/image41.jpeg"/><Relationship Id="rId4" Type="http://schemas.openxmlformats.org/officeDocument/2006/relationships/image" Target="../media/image35.jpeg"/><Relationship Id="rId9" Type="http://schemas.openxmlformats.org/officeDocument/2006/relationships/image" Target="../media/image40.jpeg"/></Relationships>
</file>

<file path=ppt/slides/_rels/slide18.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65.jpeg"/><Relationship Id="rId3" Type="http://schemas.openxmlformats.org/officeDocument/2006/relationships/image" Target="../media/image34.jpeg"/><Relationship Id="rId7" Type="http://schemas.openxmlformats.org/officeDocument/2006/relationships/image" Target="../media/image38.jpeg"/><Relationship Id="rId12" Type="http://schemas.openxmlformats.org/officeDocument/2006/relationships/image" Target="../media/image64.jpeg"/><Relationship Id="rId17" Type="http://schemas.openxmlformats.org/officeDocument/2006/relationships/image" Target="../media/image69.png"/><Relationship Id="rId2" Type="http://schemas.openxmlformats.org/officeDocument/2006/relationships/image" Target="../media/image33.jpeg"/><Relationship Id="rId16"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37.jpeg"/><Relationship Id="rId11" Type="http://schemas.openxmlformats.org/officeDocument/2006/relationships/image" Target="../media/image42.png"/><Relationship Id="rId5" Type="http://schemas.openxmlformats.org/officeDocument/2006/relationships/image" Target="../media/image36.jpeg"/><Relationship Id="rId15" Type="http://schemas.openxmlformats.org/officeDocument/2006/relationships/image" Target="../media/image67.jpeg"/><Relationship Id="rId10" Type="http://schemas.openxmlformats.org/officeDocument/2006/relationships/image" Target="../media/image41.jpeg"/><Relationship Id="rId4" Type="http://schemas.openxmlformats.org/officeDocument/2006/relationships/image" Target="../media/image35.jpeg"/><Relationship Id="rId9" Type="http://schemas.openxmlformats.org/officeDocument/2006/relationships/image" Target="../media/image40.jpeg"/><Relationship Id="rId14" Type="http://schemas.openxmlformats.org/officeDocument/2006/relationships/image" Target="../media/image6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30.png"/><Relationship Id="rId4" Type="http://schemas.openxmlformats.org/officeDocument/2006/relationships/image" Target="../media/image29.png"/></Relationships>
</file>

<file path=ppt/slides/_rels/slide2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72.png"/><Relationship Id="rId4" Type="http://schemas.openxmlformats.org/officeDocument/2006/relationships/image" Target="../media/image71.png"/></Relationships>
</file>

<file path=ppt/slides/_rels/slide2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75.jpeg"/></Relationships>
</file>

<file path=ppt/slides/_rels/slide23.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7.jpeg"/></Relationships>
</file>

<file path=ppt/slides/_rels/slide24.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79.jpeg"/></Relationships>
</file>

<file path=ppt/slides/_rels/slide25.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81.jpeg"/></Relationships>
</file>

<file path=ppt/slides/_rels/slide26.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jpe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77.jpeg"/></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95.png"/><Relationship Id="rId3" Type="http://schemas.openxmlformats.org/officeDocument/2006/relationships/image" Target="../media/image90.png"/><Relationship Id="rId7" Type="http://schemas.openxmlformats.org/officeDocument/2006/relationships/image" Target="../media/image94.png"/><Relationship Id="rId12" Type="http://schemas.openxmlformats.org/officeDocument/2006/relationships/image" Target="../media/image99.jpeg"/><Relationship Id="rId2" Type="http://schemas.openxmlformats.org/officeDocument/2006/relationships/image" Target="../media/image89.jpeg"/><Relationship Id="rId1" Type="http://schemas.openxmlformats.org/officeDocument/2006/relationships/slideLayout" Target="../slideLayouts/slideLayout2.xml"/><Relationship Id="rId6" Type="http://schemas.openxmlformats.org/officeDocument/2006/relationships/image" Target="../media/image93.jpeg"/><Relationship Id="rId11" Type="http://schemas.openxmlformats.org/officeDocument/2006/relationships/image" Target="../media/image98.jpeg"/><Relationship Id="rId5" Type="http://schemas.openxmlformats.org/officeDocument/2006/relationships/image" Target="../media/image92.png"/><Relationship Id="rId10" Type="http://schemas.openxmlformats.org/officeDocument/2006/relationships/image" Target="../media/image97.png"/><Relationship Id="rId4" Type="http://schemas.openxmlformats.org/officeDocument/2006/relationships/image" Target="../media/image91.png"/><Relationship Id="rId9" Type="http://schemas.openxmlformats.org/officeDocument/2006/relationships/image" Target="../media/image96.jpeg"/></Relationships>
</file>

<file path=ppt/slides/_rels/slide32.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01.jpeg"/></Relationships>
</file>

<file path=ppt/slides/_rels/slide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eg"/><Relationship Id="rId11" Type="http://schemas.openxmlformats.org/officeDocument/2006/relationships/image" Target="../media/image42.png"/><Relationship Id="rId5" Type="http://schemas.openxmlformats.org/officeDocument/2006/relationships/image" Target="../media/image36.jpeg"/><Relationship Id="rId10" Type="http://schemas.openxmlformats.org/officeDocument/2006/relationships/image" Target="../media/image41.jpeg"/><Relationship Id="rId4" Type="http://schemas.openxmlformats.org/officeDocument/2006/relationships/image" Target="../media/image35.jpeg"/><Relationship Id="rId9" Type="http://schemas.openxmlformats.org/officeDocument/2006/relationships/image" Target="../media/image4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0177" name="Picture 2" descr="two_people_looking_at_screen"/>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50178" name="AutoShape 6"/>
          <p:cNvSpPr>
            <a:spLocks noChangeArrowheads="1"/>
          </p:cNvSpPr>
          <p:nvPr/>
        </p:nvSpPr>
        <p:spPr bwMode="auto">
          <a:xfrm>
            <a:off x="250825" y="4797425"/>
            <a:ext cx="8642350" cy="1800225"/>
          </a:xfrm>
          <a:prstGeom prst="roundRect">
            <a:avLst>
              <a:gd name="adj" fmla="val 3708"/>
            </a:avLst>
          </a:prstGeom>
          <a:solidFill>
            <a:srgbClr val="009697"/>
          </a:solidFill>
          <a:ln w="9525">
            <a:noFill/>
            <a:round/>
            <a:headEnd/>
            <a:tailEnd/>
          </a:ln>
        </p:spPr>
        <p:txBody>
          <a:bodyPr wrap="none" anchor="ctr"/>
          <a:lstStyle/>
          <a:p>
            <a:endParaRPr lang="en-US" altLang="en-US"/>
          </a:p>
        </p:txBody>
      </p:sp>
      <p:sp>
        <p:nvSpPr>
          <p:cNvPr id="50179" name="Freeform 7"/>
          <p:cNvSpPr>
            <a:spLocks/>
          </p:cNvSpPr>
          <p:nvPr/>
        </p:nvSpPr>
        <p:spPr bwMode="auto">
          <a:xfrm rot="-5400000" flipH="1" flipV="1">
            <a:off x="8243094" y="5557"/>
            <a:ext cx="396875" cy="903287"/>
          </a:xfrm>
          <a:custGeom>
            <a:avLst/>
            <a:gdLst>
              <a:gd name="T0" fmla="*/ 396875 w 250"/>
              <a:gd name="T1" fmla="*/ 0 h 569"/>
              <a:gd name="T2" fmla="*/ 117475 w 250"/>
              <a:gd name="T3" fmla="*/ 0 h 569"/>
              <a:gd name="T4" fmla="*/ 104775 w 250"/>
              <a:gd name="T5" fmla="*/ 1588 h 569"/>
              <a:gd name="T6" fmla="*/ 93663 w 250"/>
              <a:gd name="T7" fmla="*/ 3175 h 569"/>
              <a:gd name="T8" fmla="*/ 82550 w 250"/>
              <a:gd name="T9" fmla="*/ 6350 h 569"/>
              <a:gd name="T10" fmla="*/ 71438 w 250"/>
              <a:gd name="T11" fmla="*/ 9525 h 569"/>
              <a:gd name="T12" fmla="*/ 61913 w 250"/>
              <a:gd name="T13" fmla="*/ 14288 h 569"/>
              <a:gd name="T14" fmla="*/ 50800 w 250"/>
              <a:gd name="T15" fmla="*/ 20638 h 569"/>
              <a:gd name="T16" fmla="*/ 42863 w 250"/>
              <a:gd name="T17" fmla="*/ 26988 h 569"/>
              <a:gd name="T18" fmla="*/ 34925 w 250"/>
              <a:gd name="T19" fmla="*/ 34925 h 569"/>
              <a:gd name="T20" fmla="*/ 26988 w 250"/>
              <a:gd name="T21" fmla="*/ 42863 h 569"/>
              <a:gd name="T22" fmla="*/ 20638 w 250"/>
              <a:gd name="T23" fmla="*/ 52388 h 569"/>
              <a:gd name="T24" fmla="*/ 14288 w 250"/>
              <a:gd name="T25" fmla="*/ 61913 h 569"/>
              <a:gd name="T26" fmla="*/ 11113 w 250"/>
              <a:gd name="T27" fmla="*/ 66675 h 569"/>
              <a:gd name="T28" fmla="*/ 9525 w 250"/>
              <a:gd name="T29" fmla="*/ 71438 h 569"/>
              <a:gd name="T30" fmla="*/ 4763 w 250"/>
              <a:gd name="T31" fmla="*/ 82550 h 569"/>
              <a:gd name="T32" fmla="*/ 3175 w 250"/>
              <a:gd name="T33" fmla="*/ 93663 h 569"/>
              <a:gd name="T34" fmla="*/ 1588 w 250"/>
              <a:gd name="T35" fmla="*/ 104775 h 569"/>
              <a:gd name="T36" fmla="*/ 0 w 250"/>
              <a:gd name="T37" fmla="*/ 117475 h 569"/>
              <a:gd name="T38" fmla="*/ 0 w 250"/>
              <a:gd name="T39" fmla="*/ 887413 h 569"/>
              <a:gd name="T40" fmla="*/ 1588 w 250"/>
              <a:gd name="T41" fmla="*/ 893763 h 569"/>
              <a:gd name="T42" fmla="*/ 4763 w 250"/>
              <a:gd name="T43" fmla="*/ 898525 h 569"/>
              <a:gd name="T44" fmla="*/ 9525 w 250"/>
              <a:gd name="T45" fmla="*/ 901700 h 569"/>
              <a:gd name="T46" fmla="*/ 15875 w 250"/>
              <a:gd name="T47" fmla="*/ 903288 h 569"/>
              <a:gd name="T48" fmla="*/ 17463 w 250"/>
              <a:gd name="T49" fmla="*/ 903288 h 569"/>
              <a:gd name="T50" fmla="*/ 19050 w 250"/>
              <a:gd name="T51" fmla="*/ 903288 h 569"/>
              <a:gd name="T52" fmla="*/ 23813 w 250"/>
              <a:gd name="T53" fmla="*/ 900113 h 569"/>
              <a:gd name="T54" fmla="*/ 26988 w 250"/>
              <a:gd name="T55" fmla="*/ 896938 h 569"/>
              <a:gd name="T56" fmla="*/ 30163 w 250"/>
              <a:gd name="T57" fmla="*/ 890588 h 569"/>
              <a:gd name="T58" fmla="*/ 250825 w 250"/>
              <a:gd name="T59" fmla="*/ 292100 h 569"/>
              <a:gd name="T60" fmla="*/ 255588 w 250"/>
              <a:gd name="T61" fmla="*/ 280988 h 569"/>
              <a:gd name="T62" fmla="*/ 258763 w 250"/>
              <a:gd name="T63" fmla="*/ 269875 h 569"/>
              <a:gd name="T64" fmla="*/ 265113 w 250"/>
              <a:gd name="T65" fmla="*/ 260350 h 569"/>
              <a:gd name="T66" fmla="*/ 269875 w 250"/>
              <a:gd name="T67" fmla="*/ 250825 h 569"/>
              <a:gd name="T68" fmla="*/ 276225 w 250"/>
              <a:gd name="T69" fmla="*/ 241300 h 569"/>
              <a:gd name="T70" fmla="*/ 284163 w 250"/>
              <a:gd name="T71" fmla="*/ 233363 h 569"/>
              <a:gd name="T72" fmla="*/ 292100 w 250"/>
              <a:gd name="T73" fmla="*/ 223838 h 569"/>
              <a:gd name="T74" fmla="*/ 300038 w 250"/>
              <a:gd name="T75" fmla="*/ 217488 h 569"/>
              <a:gd name="T76" fmla="*/ 309563 w 250"/>
              <a:gd name="T77" fmla="*/ 209550 h 569"/>
              <a:gd name="T78" fmla="*/ 319088 w 250"/>
              <a:gd name="T79" fmla="*/ 203200 h 569"/>
              <a:gd name="T80" fmla="*/ 330200 w 250"/>
              <a:gd name="T81" fmla="*/ 198438 h 569"/>
              <a:gd name="T82" fmla="*/ 341313 w 250"/>
              <a:gd name="T83" fmla="*/ 193675 h 569"/>
              <a:gd name="T84" fmla="*/ 347663 w 250"/>
              <a:gd name="T85" fmla="*/ 192088 h 569"/>
              <a:gd name="T86" fmla="*/ 354013 w 250"/>
              <a:gd name="T87" fmla="*/ 190500 h 569"/>
              <a:gd name="T88" fmla="*/ 366713 w 250"/>
              <a:gd name="T89" fmla="*/ 187325 h 569"/>
              <a:gd name="T90" fmla="*/ 381000 w 250"/>
              <a:gd name="T91" fmla="*/ 185738 h 569"/>
              <a:gd name="T92" fmla="*/ 396875 w 250"/>
              <a:gd name="T93" fmla="*/ 184150 h 569"/>
              <a:gd name="T94" fmla="*/ 396875 w 250"/>
              <a:gd name="T95" fmla="*/ 0 h 5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50"/>
              <a:gd name="T145" fmla="*/ 0 h 569"/>
              <a:gd name="T146" fmla="*/ 250 w 250"/>
              <a:gd name="T147" fmla="*/ 569 h 56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50" h="569">
                <a:moveTo>
                  <a:pt x="250" y="0"/>
                </a:moveTo>
                <a:lnTo>
                  <a:pt x="74" y="0"/>
                </a:lnTo>
                <a:lnTo>
                  <a:pt x="66" y="1"/>
                </a:lnTo>
                <a:lnTo>
                  <a:pt x="59" y="2"/>
                </a:lnTo>
                <a:lnTo>
                  <a:pt x="52" y="4"/>
                </a:lnTo>
                <a:lnTo>
                  <a:pt x="45" y="6"/>
                </a:lnTo>
                <a:lnTo>
                  <a:pt x="39" y="9"/>
                </a:lnTo>
                <a:lnTo>
                  <a:pt x="32" y="13"/>
                </a:lnTo>
                <a:lnTo>
                  <a:pt x="27" y="17"/>
                </a:lnTo>
                <a:lnTo>
                  <a:pt x="22" y="22"/>
                </a:lnTo>
                <a:lnTo>
                  <a:pt x="17" y="27"/>
                </a:lnTo>
                <a:lnTo>
                  <a:pt x="13" y="33"/>
                </a:lnTo>
                <a:lnTo>
                  <a:pt x="9" y="39"/>
                </a:lnTo>
                <a:lnTo>
                  <a:pt x="7" y="42"/>
                </a:lnTo>
                <a:lnTo>
                  <a:pt x="6" y="45"/>
                </a:lnTo>
                <a:lnTo>
                  <a:pt x="3" y="52"/>
                </a:lnTo>
                <a:lnTo>
                  <a:pt x="2" y="59"/>
                </a:lnTo>
                <a:lnTo>
                  <a:pt x="1" y="66"/>
                </a:lnTo>
                <a:lnTo>
                  <a:pt x="0" y="74"/>
                </a:lnTo>
                <a:lnTo>
                  <a:pt x="0" y="559"/>
                </a:lnTo>
                <a:lnTo>
                  <a:pt x="1" y="563"/>
                </a:lnTo>
                <a:lnTo>
                  <a:pt x="3" y="566"/>
                </a:lnTo>
                <a:lnTo>
                  <a:pt x="6" y="568"/>
                </a:lnTo>
                <a:lnTo>
                  <a:pt x="10" y="569"/>
                </a:lnTo>
                <a:lnTo>
                  <a:pt x="11" y="569"/>
                </a:lnTo>
                <a:lnTo>
                  <a:pt x="12" y="569"/>
                </a:lnTo>
                <a:lnTo>
                  <a:pt x="15" y="567"/>
                </a:lnTo>
                <a:lnTo>
                  <a:pt x="17" y="565"/>
                </a:lnTo>
                <a:lnTo>
                  <a:pt x="19" y="561"/>
                </a:lnTo>
                <a:lnTo>
                  <a:pt x="158" y="184"/>
                </a:lnTo>
                <a:lnTo>
                  <a:pt x="161" y="177"/>
                </a:lnTo>
                <a:lnTo>
                  <a:pt x="163" y="170"/>
                </a:lnTo>
                <a:lnTo>
                  <a:pt x="167" y="164"/>
                </a:lnTo>
                <a:lnTo>
                  <a:pt x="170" y="158"/>
                </a:lnTo>
                <a:lnTo>
                  <a:pt x="174" y="152"/>
                </a:lnTo>
                <a:lnTo>
                  <a:pt x="179" y="147"/>
                </a:lnTo>
                <a:lnTo>
                  <a:pt x="184" y="141"/>
                </a:lnTo>
                <a:lnTo>
                  <a:pt x="189" y="137"/>
                </a:lnTo>
                <a:lnTo>
                  <a:pt x="195" y="132"/>
                </a:lnTo>
                <a:lnTo>
                  <a:pt x="201" y="128"/>
                </a:lnTo>
                <a:lnTo>
                  <a:pt x="208" y="125"/>
                </a:lnTo>
                <a:lnTo>
                  <a:pt x="215" y="122"/>
                </a:lnTo>
                <a:lnTo>
                  <a:pt x="219" y="121"/>
                </a:lnTo>
                <a:lnTo>
                  <a:pt x="223" y="120"/>
                </a:lnTo>
                <a:lnTo>
                  <a:pt x="231" y="118"/>
                </a:lnTo>
                <a:lnTo>
                  <a:pt x="240" y="117"/>
                </a:lnTo>
                <a:lnTo>
                  <a:pt x="250" y="116"/>
                </a:lnTo>
                <a:lnTo>
                  <a:pt x="250" y="0"/>
                </a:lnTo>
                <a:close/>
              </a:path>
            </a:pathLst>
          </a:custGeom>
          <a:solidFill>
            <a:srgbClr val="009697"/>
          </a:solidFill>
          <a:ln w="9525">
            <a:noFill/>
            <a:round/>
            <a:headEnd/>
            <a:tailEnd/>
          </a:ln>
        </p:spPr>
        <p:txBody>
          <a:bodyPr wrap="none" anchor="ctr"/>
          <a:lstStyle/>
          <a:p>
            <a:endParaRPr lang="sr-Latn-CS"/>
          </a:p>
        </p:txBody>
      </p:sp>
      <p:sp>
        <p:nvSpPr>
          <p:cNvPr id="50180" name="Rectangle 8"/>
          <p:cNvSpPr>
            <a:spLocks noChangeArrowheads="1"/>
          </p:cNvSpPr>
          <p:nvPr/>
        </p:nvSpPr>
        <p:spPr bwMode="auto">
          <a:xfrm rot="5400000">
            <a:off x="6657181" y="2707482"/>
            <a:ext cx="4284663" cy="184150"/>
          </a:xfrm>
          <a:prstGeom prst="rect">
            <a:avLst/>
          </a:prstGeom>
          <a:solidFill>
            <a:srgbClr val="009697"/>
          </a:solidFill>
          <a:ln w="9525">
            <a:noFill/>
            <a:round/>
            <a:headEnd/>
            <a:tailEnd/>
          </a:ln>
        </p:spPr>
        <p:txBody>
          <a:bodyPr wrap="none" anchor="ctr"/>
          <a:lstStyle/>
          <a:p>
            <a:endParaRPr lang="en-US" altLang="en-US"/>
          </a:p>
        </p:txBody>
      </p:sp>
      <p:sp>
        <p:nvSpPr>
          <p:cNvPr id="603146" name="Rectangle 10"/>
          <p:cNvSpPr>
            <a:spLocks noChangeArrowheads="1"/>
          </p:cNvSpPr>
          <p:nvPr/>
        </p:nvSpPr>
        <p:spPr bwMode="auto">
          <a:xfrm>
            <a:off x="484188" y="5049838"/>
            <a:ext cx="8120062" cy="1260475"/>
          </a:xfrm>
          <a:prstGeom prst="rect">
            <a:avLst/>
          </a:prstGeom>
          <a:noFill/>
          <a:ln w="9525">
            <a:noFill/>
            <a:miter lim="800000"/>
            <a:headEnd/>
            <a:tailEnd/>
          </a:ln>
        </p:spPr>
        <p:txBody>
          <a:bodyPr lIns="0" tIns="72000" rIns="0" bIns="72000"/>
          <a:lstStyle/>
          <a:p>
            <a:pPr algn="r" eaLnBrk="0" hangingPunct="0">
              <a:lnSpc>
                <a:spcPct val="95000"/>
              </a:lnSpc>
              <a:spcBef>
                <a:spcPct val="50000"/>
              </a:spcBef>
              <a:buClr>
                <a:schemeClr val="bg1"/>
              </a:buClr>
              <a:buFont typeface="Symbol" pitchFamily="18" charset="2"/>
              <a:buNone/>
            </a:pPr>
            <a:r>
              <a:rPr lang="en-US" altLang="ja-JP" sz="4000">
                <a:solidFill>
                  <a:schemeClr val="bg1"/>
                </a:solidFill>
                <a:ea typeface="MS PGothic" charset="-128"/>
              </a:rPr>
              <a:t>Canon &amp; Oc</a:t>
            </a:r>
            <a:r>
              <a:rPr lang="en-US" altLang="ja-JP" sz="4000">
                <a:solidFill>
                  <a:schemeClr val="bg1"/>
                </a:solidFill>
                <a:latin typeface="Arial"/>
                <a:ea typeface="MS PGothic" charset="-128"/>
              </a:rPr>
              <a:t>é</a:t>
            </a:r>
            <a:r>
              <a:rPr lang="en-US" altLang="ja-JP" sz="4000">
                <a:solidFill>
                  <a:schemeClr val="bg1"/>
                </a:solidFill>
                <a:ea typeface="MS PGothic" charset="-128"/>
              </a:rPr>
              <a:t>: Winning combination</a:t>
            </a:r>
            <a:endParaRPr lang="uk-UA" altLang="ja-JP" sz="4000">
              <a:solidFill>
                <a:schemeClr val="bg1"/>
              </a:solidFill>
            </a:endParaRPr>
          </a:p>
          <a:p>
            <a:pPr eaLnBrk="0" hangingPunct="0">
              <a:lnSpc>
                <a:spcPct val="95000"/>
              </a:lnSpc>
              <a:spcBef>
                <a:spcPct val="50000"/>
              </a:spcBef>
              <a:buClr>
                <a:schemeClr val="bg1"/>
              </a:buClr>
              <a:buFont typeface="Symbol" pitchFamily="18" charset="2"/>
              <a:buNone/>
            </a:pPr>
            <a:endParaRPr lang="en-US" altLang="ja-JP" sz="900">
              <a:solidFill>
                <a:schemeClr val="bg1"/>
              </a:solidFill>
              <a:ea typeface="MS PGothic" charset="-128"/>
            </a:endParaRPr>
          </a:p>
          <a:p>
            <a:pPr algn="r" eaLnBrk="0" hangingPunct="0">
              <a:lnSpc>
                <a:spcPct val="95000"/>
              </a:lnSpc>
              <a:spcBef>
                <a:spcPct val="50000"/>
              </a:spcBef>
              <a:buClr>
                <a:schemeClr val="bg1"/>
              </a:buClr>
              <a:buFont typeface="Symbol" pitchFamily="18" charset="2"/>
              <a:buNone/>
            </a:pPr>
            <a:r>
              <a:rPr lang="en-US" altLang="ja-JP" sz="2400" b="1">
                <a:solidFill>
                  <a:schemeClr val="bg1"/>
                </a:solidFill>
                <a:ea typeface="MS PGothic" charset="-128"/>
              </a:rPr>
              <a:t>Rob Koenen &amp; Oleksandr Makovsky</a:t>
            </a:r>
            <a:r>
              <a:rPr lang="ru-RU" altLang="ja-JP" sz="2400" b="1">
                <a:solidFill>
                  <a:schemeClr val="bg1"/>
                </a:solidFill>
              </a:rPr>
              <a:t>, </a:t>
            </a:r>
            <a:r>
              <a:rPr lang="en-US" altLang="ja-JP" sz="2400" b="1">
                <a:solidFill>
                  <a:schemeClr val="bg1"/>
                </a:solidFill>
                <a:ea typeface="MS PGothic" charset="-128"/>
              </a:rPr>
              <a:t>Canon CEE</a:t>
            </a:r>
            <a:endParaRPr lang="en-GB" altLang="ja-JP" sz="4000" b="1">
              <a:solidFill>
                <a:schemeClr val="bg1"/>
              </a:solidFill>
              <a:ea typeface="MS PGothic" charset="-128"/>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3146"/>
                                        </p:tgtEl>
                                        <p:attrNameLst>
                                          <p:attrName>style.visibility</p:attrName>
                                        </p:attrNameLst>
                                      </p:cBhvr>
                                      <p:to>
                                        <p:strVal val="visible"/>
                                      </p:to>
                                    </p:set>
                                    <p:animEffect transition="in" filter="fade">
                                      <p:cBhvr>
                                        <p:cTn id="7" dur="500"/>
                                        <p:tgtEl>
                                          <p:spTgt spid="603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314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2" descr="walking_up_steps8430331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623619" name="Rectangle 3"/>
          <p:cNvSpPr>
            <a:spLocks noGrp="1" noChangeArrowheads="1"/>
          </p:cNvSpPr>
          <p:nvPr>
            <p:ph type="title" idx="4294967295"/>
          </p:nvPr>
        </p:nvSpPr>
        <p:spPr>
          <a:xfrm>
            <a:off x="250825" y="185738"/>
            <a:ext cx="8642350" cy="576262"/>
          </a:xfrm>
        </p:spPr>
        <p:txBody>
          <a:bodyPr/>
          <a:lstStyle/>
          <a:p>
            <a:r>
              <a:rPr lang="en-US" sz="3200" smtClean="0">
                <a:ea typeface="MS PGothic" charset="-128"/>
              </a:rPr>
              <a:t>Trends in wide format printing</a:t>
            </a:r>
            <a:endParaRPr lang="en-GB" altLang="en-US" sz="2800" smtClean="0">
              <a:solidFill>
                <a:schemeClr val="tx1"/>
              </a:solidFill>
              <a:ea typeface="MS PGothic" charset="-128"/>
            </a:endParaRPr>
          </a:p>
        </p:txBody>
      </p:sp>
      <p:grpSp>
        <p:nvGrpSpPr>
          <p:cNvPr id="623620" name="Group 4"/>
          <p:cNvGrpSpPr>
            <a:grpSpLocks/>
          </p:cNvGrpSpPr>
          <p:nvPr/>
        </p:nvGrpSpPr>
        <p:grpSpPr bwMode="auto">
          <a:xfrm>
            <a:off x="-136525" y="836613"/>
            <a:ext cx="9031288" cy="5762625"/>
            <a:chOff x="-86" y="527"/>
            <a:chExt cx="5689" cy="3630"/>
          </a:xfrm>
        </p:grpSpPr>
        <p:sp>
          <p:nvSpPr>
            <p:cNvPr id="63516" name="Freeform 5"/>
            <p:cNvSpPr>
              <a:spLocks/>
            </p:cNvSpPr>
            <p:nvPr/>
          </p:nvSpPr>
          <p:spPr bwMode="auto">
            <a:xfrm rot="10800000">
              <a:off x="2874" y="3982"/>
              <a:ext cx="142" cy="174"/>
            </a:xfrm>
            <a:custGeom>
              <a:avLst/>
              <a:gdLst>
                <a:gd name="T0" fmla="*/ 0 w 142"/>
                <a:gd name="T1" fmla="*/ 0 h 174"/>
                <a:gd name="T2" fmla="*/ 142 w 142"/>
                <a:gd name="T3" fmla="*/ 0 h 174"/>
                <a:gd name="T4" fmla="*/ 142 w 142"/>
                <a:gd name="T5" fmla="*/ 174 h 174"/>
                <a:gd name="T6" fmla="*/ 62 w 142"/>
                <a:gd name="T7" fmla="*/ 174 h 174"/>
                <a:gd name="T8" fmla="*/ 62 w 142"/>
                <a:gd name="T9" fmla="*/ 168 h 174"/>
                <a:gd name="T10" fmla="*/ 61 w 142"/>
                <a:gd name="T11" fmla="*/ 162 h 174"/>
                <a:gd name="T12" fmla="*/ 59 w 142"/>
                <a:gd name="T13" fmla="*/ 157 h 174"/>
                <a:gd name="T14" fmla="*/ 57 w 142"/>
                <a:gd name="T15" fmla="*/ 152 h 174"/>
                <a:gd name="T16" fmla="*/ 55 w 142"/>
                <a:gd name="T17" fmla="*/ 146 h 174"/>
                <a:gd name="T18" fmla="*/ 52 w 142"/>
                <a:gd name="T19" fmla="*/ 142 h 174"/>
                <a:gd name="T20" fmla="*/ 49 w 142"/>
                <a:gd name="T21" fmla="*/ 137 h 174"/>
                <a:gd name="T22" fmla="*/ 45 w 142"/>
                <a:gd name="T23" fmla="*/ 133 h 174"/>
                <a:gd name="T24" fmla="*/ 41 w 142"/>
                <a:gd name="T25" fmla="*/ 129 h 174"/>
                <a:gd name="T26" fmla="*/ 36 w 142"/>
                <a:gd name="T27" fmla="*/ 126 h 174"/>
                <a:gd name="T28" fmla="*/ 32 w 142"/>
                <a:gd name="T29" fmla="*/ 123 h 174"/>
                <a:gd name="T30" fmla="*/ 27 w 142"/>
                <a:gd name="T31" fmla="*/ 121 h 174"/>
                <a:gd name="T32" fmla="*/ 21 w 142"/>
                <a:gd name="T33" fmla="*/ 119 h 174"/>
                <a:gd name="T34" fmla="*/ 16 w 142"/>
                <a:gd name="T35" fmla="*/ 117 h 174"/>
                <a:gd name="T36" fmla="*/ 10 w 142"/>
                <a:gd name="T37" fmla="*/ 116 h 174"/>
                <a:gd name="T38" fmla="*/ 4 w 142"/>
                <a:gd name="T39" fmla="*/ 116 h 174"/>
                <a:gd name="T40" fmla="*/ 0 w 142"/>
                <a:gd name="T41" fmla="*/ 116 h 174"/>
                <a:gd name="T42" fmla="*/ 0 w 142"/>
                <a:gd name="T43" fmla="*/ 0 h 1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2"/>
                <a:gd name="T67" fmla="*/ 0 h 174"/>
                <a:gd name="T68" fmla="*/ 142 w 142"/>
                <a:gd name="T69" fmla="*/ 174 h 17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2" h="174">
                  <a:moveTo>
                    <a:pt x="0" y="0"/>
                  </a:moveTo>
                  <a:lnTo>
                    <a:pt x="142" y="0"/>
                  </a:lnTo>
                  <a:lnTo>
                    <a:pt x="142" y="174"/>
                  </a:lnTo>
                  <a:lnTo>
                    <a:pt x="62" y="174"/>
                  </a:lnTo>
                  <a:lnTo>
                    <a:pt x="62" y="168"/>
                  </a:lnTo>
                  <a:lnTo>
                    <a:pt x="61" y="162"/>
                  </a:lnTo>
                  <a:lnTo>
                    <a:pt x="59" y="157"/>
                  </a:lnTo>
                  <a:lnTo>
                    <a:pt x="57" y="152"/>
                  </a:lnTo>
                  <a:lnTo>
                    <a:pt x="55" y="146"/>
                  </a:lnTo>
                  <a:lnTo>
                    <a:pt x="52" y="142"/>
                  </a:lnTo>
                  <a:lnTo>
                    <a:pt x="49" y="137"/>
                  </a:lnTo>
                  <a:lnTo>
                    <a:pt x="45" y="133"/>
                  </a:lnTo>
                  <a:lnTo>
                    <a:pt x="41" y="129"/>
                  </a:lnTo>
                  <a:lnTo>
                    <a:pt x="36" y="126"/>
                  </a:lnTo>
                  <a:lnTo>
                    <a:pt x="32" y="123"/>
                  </a:lnTo>
                  <a:lnTo>
                    <a:pt x="27" y="121"/>
                  </a:lnTo>
                  <a:lnTo>
                    <a:pt x="21" y="119"/>
                  </a:lnTo>
                  <a:lnTo>
                    <a:pt x="16" y="117"/>
                  </a:lnTo>
                  <a:lnTo>
                    <a:pt x="10" y="116"/>
                  </a:lnTo>
                  <a:lnTo>
                    <a:pt x="4" y="116"/>
                  </a:lnTo>
                  <a:lnTo>
                    <a:pt x="0" y="116"/>
                  </a:lnTo>
                  <a:lnTo>
                    <a:pt x="0" y="0"/>
                  </a:lnTo>
                  <a:close/>
                </a:path>
              </a:pathLst>
            </a:custGeom>
            <a:solidFill>
              <a:srgbClr val="00B2C0"/>
            </a:solidFill>
            <a:ln w="9525">
              <a:noFill/>
              <a:round/>
              <a:headEnd/>
              <a:tailEnd/>
            </a:ln>
          </p:spPr>
          <p:txBody>
            <a:bodyPr/>
            <a:lstStyle/>
            <a:p>
              <a:endParaRPr lang="sr-Latn-CS"/>
            </a:p>
          </p:txBody>
        </p:sp>
        <p:sp>
          <p:nvSpPr>
            <p:cNvPr id="63517" name="AutoShape 6"/>
            <p:cNvSpPr>
              <a:spLocks noChangeArrowheads="1"/>
            </p:cNvSpPr>
            <p:nvPr/>
          </p:nvSpPr>
          <p:spPr bwMode="auto">
            <a:xfrm rot="10800000">
              <a:off x="-86" y="527"/>
              <a:ext cx="3039" cy="3629"/>
            </a:xfrm>
            <a:prstGeom prst="roundRect">
              <a:avLst>
                <a:gd name="adj" fmla="val 2468"/>
              </a:avLst>
            </a:prstGeom>
            <a:solidFill>
              <a:srgbClr val="00B2C0"/>
            </a:solidFill>
            <a:ln w="9525">
              <a:noFill/>
              <a:round/>
              <a:headEnd/>
              <a:tailEnd/>
            </a:ln>
          </p:spPr>
          <p:txBody>
            <a:bodyPr wrap="none" anchor="ctr"/>
            <a:lstStyle/>
            <a:p>
              <a:endParaRPr lang="en-US" altLang="en-US"/>
            </a:p>
          </p:txBody>
        </p:sp>
        <p:sp>
          <p:nvSpPr>
            <p:cNvPr id="63518" name="Freeform 7"/>
            <p:cNvSpPr>
              <a:spLocks/>
            </p:cNvSpPr>
            <p:nvPr/>
          </p:nvSpPr>
          <p:spPr bwMode="auto">
            <a:xfrm rot="10800000">
              <a:off x="5353" y="3587"/>
              <a:ext cx="250" cy="569"/>
            </a:xfrm>
            <a:custGeom>
              <a:avLst/>
              <a:gdLst>
                <a:gd name="T0" fmla="*/ 250 w 250"/>
                <a:gd name="T1" fmla="*/ 0 h 569"/>
                <a:gd name="T2" fmla="*/ 74 w 250"/>
                <a:gd name="T3" fmla="*/ 0 h 569"/>
                <a:gd name="T4" fmla="*/ 66 w 250"/>
                <a:gd name="T5" fmla="*/ 1 h 569"/>
                <a:gd name="T6" fmla="*/ 59 w 250"/>
                <a:gd name="T7" fmla="*/ 2 h 569"/>
                <a:gd name="T8" fmla="*/ 52 w 250"/>
                <a:gd name="T9" fmla="*/ 4 h 569"/>
                <a:gd name="T10" fmla="*/ 45 w 250"/>
                <a:gd name="T11" fmla="*/ 6 h 569"/>
                <a:gd name="T12" fmla="*/ 39 w 250"/>
                <a:gd name="T13" fmla="*/ 9 h 569"/>
                <a:gd name="T14" fmla="*/ 32 w 250"/>
                <a:gd name="T15" fmla="*/ 13 h 569"/>
                <a:gd name="T16" fmla="*/ 27 w 250"/>
                <a:gd name="T17" fmla="*/ 17 h 569"/>
                <a:gd name="T18" fmla="*/ 22 w 250"/>
                <a:gd name="T19" fmla="*/ 22 h 569"/>
                <a:gd name="T20" fmla="*/ 17 w 250"/>
                <a:gd name="T21" fmla="*/ 27 h 569"/>
                <a:gd name="T22" fmla="*/ 13 w 250"/>
                <a:gd name="T23" fmla="*/ 33 h 569"/>
                <a:gd name="T24" fmla="*/ 9 w 250"/>
                <a:gd name="T25" fmla="*/ 39 h 569"/>
                <a:gd name="T26" fmla="*/ 7 w 250"/>
                <a:gd name="T27" fmla="*/ 42 h 569"/>
                <a:gd name="T28" fmla="*/ 6 w 250"/>
                <a:gd name="T29" fmla="*/ 45 h 569"/>
                <a:gd name="T30" fmla="*/ 3 w 250"/>
                <a:gd name="T31" fmla="*/ 52 h 569"/>
                <a:gd name="T32" fmla="*/ 2 w 250"/>
                <a:gd name="T33" fmla="*/ 59 h 569"/>
                <a:gd name="T34" fmla="*/ 1 w 250"/>
                <a:gd name="T35" fmla="*/ 66 h 569"/>
                <a:gd name="T36" fmla="*/ 0 w 250"/>
                <a:gd name="T37" fmla="*/ 74 h 569"/>
                <a:gd name="T38" fmla="*/ 0 w 250"/>
                <a:gd name="T39" fmla="*/ 559 h 569"/>
                <a:gd name="T40" fmla="*/ 1 w 250"/>
                <a:gd name="T41" fmla="*/ 563 h 569"/>
                <a:gd name="T42" fmla="*/ 3 w 250"/>
                <a:gd name="T43" fmla="*/ 566 h 569"/>
                <a:gd name="T44" fmla="*/ 6 w 250"/>
                <a:gd name="T45" fmla="*/ 568 h 569"/>
                <a:gd name="T46" fmla="*/ 10 w 250"/>
                <a:gd name="T47" fmla="*/ 569 h 569"/>
                <a:gd name="T48" fmla="*/ 11 w 250"/>
                <a:gd name="T49" fmla="*/ 569 h 569"/>
                <a:gd name="T50" fmla="*/ 12 w 250"/>
                <a:gd name="T51" fmla="*/ 569 h 569"/>
                <a:gd name="T52" fmla="*/ 15 w 250"/>
                <a:gd name="T53" fmla="*/ 567 h 569"/>
                <a:gd name="T54" fmla="*/ 17 w 250"/>
                <a:gd name="T55" fmla="*/ 565 h 569"/>
                <a:gd name="T56" fmla="*/ 19 w 250"/>
                <a:gd name="T57" fmla="*/ 561 h 569"/>
                <a:gd name="T58" fmla="*/ 158 w 250"/>
                <a:gd name="T59" fmla="*/ 184 h 569"/>
                <a:gd name="T60" fmla="*/ 161 w 250"/>
                <a:gd name="T61" fmla="*/ 177 h 569"/>
                <a:gd name="T62" fmla="*/ 163 w 250"/>
                <a:gd name="T63" fmla="*/ 170 h 569"/>
                <a:gd name="T64" fmla="*/ 167 w 250"/>
                <a:gd name="T65" fmla="*/ 164 h 569"/>
                <a:gd name="T66" fmla="*/ 170 w 250"/>
                <a:gd name="T67" fmla="*/ 158 h 569"/>
                <a:gd name="T68" fmla="*/ 174 w 250"/>
                <a:gd name="T69" fmla="*/ 152 h 569"/>
                <a:gd name="T70" fmla="*/ 179 w 250"/>
                <a:gd name="T71" fmla="*/ 147 h 569"/>
                <a:gd name="T72" fmla="*/ 184 w 250"/>
                <a:gd name="T73" fmla="*/ 141 h 569"/>
                <a:gd name="T74" fmla="*/ 189 w 250"/>
                <a:gd name="T75" fmla="*/ 137 h 569"/>
                <a:gd name="T76" fmla="*/ 195 w 250"/>
                <a:gd name="T77" fmla="*/ 132 h 569"/>
                <a:gd name="T78" fmla="*/ 201 w 250"/>
                <a:gd name="T79" fmla="*/ 128 h 569"/>
                <a:gd name="T80" fmla="*/ 208 w 250"/>
                <a:gd name="T81" fmla="*/ 125 h 569"/>
                <a:gd name="T82" fmla="*/ 215 w 250"/>
                <a:gd name="T83" fmla="*/ 122 h 569"/>
                <a:gd name="T84" fmla="*/ 219 w 250"/>
                <a:gd name="T85" fmla="*/ 121 h 569"/>
                <a:gd name="T86" fmla="*/ 223 w 250"/>
                <a:gd name="T87" fmla="*/ 120 h 569"/>
                <a:gd name="T88" fmla="*/ 231 w 250"/>
                <a:gd name="T89" fmla="*/ 118 h 569"/>
                <a:gd name="T90" fmla="*/ 240 w 250"/>
                <a:gd name="T91" fmla="*/ 117 h 569"/>
                <a:gd name="T92" fmla="*/ 250 w 250"/>
                <a:gd name="T93" fmla="*/ 116 h 569"/>
                <a:gd name="T94" fmla="*/ 250 w 250"/>
                <a:gd name="T95" fmla="*/ 0 h 5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50"/>
                <a:gd name="T145" fmla="*/ 0 h 569"/>
                <a:gd name="T146" fmla="*/ 250 w 250"/>
                <a:gd name="T147" fmla="*/ 569 h 56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50" h="569">
                  <a:moveTo>
                    <a:pt x="250" y="0"/>
                  </a:moveTo>
                  <a:lnTo>
                    <a:pt x="74" y="0"/>
                  </a:lnTo>
                  <a:lnTo>
                    <a:pt x="66" y="1"/>
                  </a:lnTo>
                  <a:lnTo>
                    <a:pt x="59" y="2"/>
                  </a:lnTo>
                  <a:lnTo>
                    <a:pt x="52" y="4"/>
                  </a:lnTo>
                  <a:lnTo>
                    <a:pt x="45" y="6"/>
                  </a:lnTo>
                  <a:lnTo>
                    <a:pt x="39" y="9"/>
                  </a:lnTo>
                  <a:lnTo>
                    <a:pt x="32" y="13"/>
                  </a:lnTo>
                  <a:lnTo>
                    <a:pt x="27" y="17"/>
                  </a:lnTo>
                  <a:lnTo>
                    <a:pt x="22" y="22"/>
                  </a:lnTo>
                  <a:lnTo>
                    <a:pt x="17" y="27"/>
                  </a:lnTo>
                  <a:lnTo>
                    <a:pt x="13" y="33"/>
                  </a:lnTo>
                  <a:lnTo>
                    <a:pt x="9" y="39"/>
                  </a:lnTo>
                  <a:lnTo>
                    <a:pt x="7" y="42"/>
                  </a:lnTo>
                  <a:lnTo>
                    <a:pt x="6" y="45"/>
                  </a:lnTo>
                  <a:lnTo>
                    <a:pt x="3" y="52"/>
                  </a:lnTo>
                  <a:lnTo>
                    <a:pt x="2" y="59"/>
                  </a:lnTo>
                  <a:lnTo>
                    <a:pt x="1" y="66"/>
                  </a:lnTo>
                  <a:lnTo>
                    <a:pt x="0" y="74"/>
                  </a:lnTo>
                  <a:lnTo>
                    <a:pt x="0" y="559"/>
                  </a:lnTo>
                  <a:lnTo>
                    <a:pt x="1" y="563"/>
                  </a:lnTo>
                  <a:lnTo>
                    <a:pt x="3" y="566"/>
                  </a:lnTo>
                  <a:lnTo>
                    <a:pt x="6" y="568"/>
                  </a:lnTo>
                  <a:lnTo>
                    <a:pt x="10" y="569"/>
                  </a:lnTo>
                  <a:lnTo>
                    <a:pt x="11" y="569"/>
                  </a:lnTo>
                  <a:lnTo>
                    <a:pt x="12" y="569"/>
                  </a:lnTo>
                  <a:lnTo>
                    <a:pt x="15" y="567"/>
                  </a:lnTo>
                  <a:lnTo>
                    <a:pt x="17" y="565"/>
                  </a:lnTo>
                  <a:lnTo>
                    <a:pt x="19" y="561"/>
                  </a:lnTo>
                  <a:lnTo>
                    <a:pt x="158" y="184"/>
                  </a:lnTo>
                  <a:lnTo>
                    <a:pt x="161" y="177"/>
                  </a:lnTo>
                  <a:lnTo>
                    <a:pt x="163" y="170"/>
                  </a:lnTo>
                  <a:lnTo>
                    <a:pt x="167" y="164"/>
                  </a:lnTo>
                  <a:lnTo>
                    <a:pt x="170" y="158"/>
                  </a:lnTo>
                  <a:lnTo>
                    <a:pt x="174" y="152"/>
                  </a:lnTo>
                  <a:lnTo>
                    <a:pt x="179" y="147"/>
                  </a:lnTo>
                  <a:lnTo>
                    <a:pt x="184" y="141"/>
                  </a:lnTo>
                  <a:lnTo>
                    <a:pt x="189" y="137"/>
                  </a:lnTo>
                  <a:lnTo>
                    <a:pt x="195" y="132"/>
                  </a:lnTo>
                  <a:lnTo>
                    <a:pt x="201" y="128"/>
                  </a:lnTo>
                  <a:lnTo>
                    <a:pt x="208" y="125"/>
                  </a:lnTo>
                  <a:lnTo>
                    <a:pt x="215" y="122"/>
                  </a:lnTo>
                  <a:lnTo>
                    <a:pt x="219" y="121"/>
                  </a:lnTo>
                  <a:lnTo>
                    <a:pt x="223" y="120"/>
                  </a:lnTo>
                  <a:lnTo>
                    <a:pt x="231" y="118"/>
                  </a:lnTo>
                  <a:lnTo>
                    <a:pt x="240" y="117"/>
                  </a:lnTo>
                  <a:lnTo>
                    <a:pt x="250" y="116"/>
                  </a:lnTo>
                  <a:lnTo>
                    <a:pt x="250" y="0"/>
                  </a:lnTo>
                  <a:close/>
                </a:path>
              </a:pathLst>
            </a:custGeom>
            <a:solidFill>
              <a:srgbClr val="00B2C0"/>
            </a:solidFill>
            <a:ln w="9525">
              <a:noFill/>
              <a:round/>
              <a:headEnd/>
              <a:tailEnd/>
            </a:ln>
          </p:spPr>
          <p:txBody>
            <a:bodyPr/>
            <a:lstStyle/>
            <a:p>
              <a:endParaRPr lang="sr-Latn-CS"/>
            </a:p>
          </p:txBody>
        </p:sp>
        <p:sp>
          <p:nvSpPr>
            <p:cNvPr id="63519" name="Rectangle 8"/>
            <p:cNvSpPr>
              <a:spLocks noChangeArrowheads="1"/>
            </p:cNvSpPr>
            <p:nvPr/>
          </p:nvSpPr>
          <p:spPr bwMode="auto">
            <a:xfrm rot="10800000">
              <a:off x="2336" y="4041"/>
              <a:ext cx="3041" cy="116"/>
            </a:xfrm>
            <a:prstGeom prst="rect">
              <a:avLst/>
            </a:prstGeom>
            <a:solidFill>
              <a:srgbClr val="00B2C0"/>
            </a:solidFill>
            <a:ln w="9525">
              <a:noFill/>
              <a:miter lim="800000"/>
              <a:headEnd/>
              <a:tailEnd/>
            </a:ln>
          </p:spPr>
          <p:txBody>
            <a:bodyPr wrap="none" anchor="ctr"/>
            <a:lstStyle/>
            <a:p>
              <a:endParaRPr lang="en-US" altLang="en-US"/>
            </a:p>
          </p:txBody>
        </p:sp>
      </p:grpSp>
      <p:grpSp>
        <p:nvGrpSpPr>
          <p:cNvPr id="623625" name="Group 9"/>
          <p:cNvGrpSpPr>
            <a:grpSpLocks/>
          </p:cNvGrpSpPr>
          <p:nvPr/>
        </p:nvGrpSpPr>
        <p:grpSpPr bwMode="auto">
          <a:xfrm>
            <a:off x="250825" y="968375"/>
            <a:ext cx="4465638" cy="647700"/>
            <a:chOff x="158" y="610"/>
            <a:chExt cx="2813" cy="408"/>
          </a:xfrm>
        </p:grpSpPr>
        <p:sp>
          <p:nvSpPr>
            <p:cNvPr id="60438" name="Text Box 9"/>
            <p:cNvSpPr txBox="1">
              <a:spLocks noChangeArrowheads="1"/>
            </p:cNvSpPr>
            <p:nvPr/>
          </p:nvSpPr>
          <p:spPr bwMode="auto">
            <a:xfrm>
              <a:off x="158" y="611"/>
              <a:ext cx="2813" cy="407"/>
            </a:xfrm>
            <a:prstGeom prst="rect">
              <a:avLst/>
            </a:prstGeom>
            <a:noFill/>
            <a:ln>
              <a:noFill/>
            </a:ln>
            <a:extLst>
              <a:ext uri="{909E8E84-426E-40DD-AFC4-6F175D3DCCD1}"/>
              <a:ext uri="{91240B29-F687-4F45-9708-019B960494DF}"/>
            </a:extLst>
          </p:spPr>
          <p:txBody>
            <a:bodyPr>
              <a:spAutoFit/>
            </a:bodyPr>
            <a:lstStyle>
              <a:lvl1pPr eaLnBrk="0" hangingPunct="0">
                <a:tabLst>
                  <a:tab pos="93663" algn="l"/>
                </a:tabLst>
                <a:defRPr>
                  <a:solidFill>
                    <a:schemeClr val="tx1"/>
                  </a:solidFill>
                  <a:latin typeface="DendaNew" pitchFamily="2" charset="0"/>
                </a:defRPr>
              </a:lvl1pPr>
              <a:lvl2pPr marL="742950" indent="-285750" eaLnBrk="0" hangingPunct="0">
                <a:tabLst>
                  <a:tab pos="93663" algn="l"/>
                </a:tabLst>
                <a:defRPr>
                  <a:solidFill>
                    <a:schemeClr val="tx1"/>
                  </a:solidFill>
                  <a:latin typeface="DendaNew" pitchFamily="2" charset="0"/>
                </a:defRPr>
              </a:lvl2pPr>
              <a:lvl3pPr marL="1143000" indent="-228600" eaLnBrk="0" hangingPunct="0">
                <a:tabLst>
                  <a:tab pos="93663" algn="l"/>
                </a:tabLst>
                <a:defRPr>
                  <a:solidFill>
                    <a:schemeClr val="tx1"/>
                  </a:solidFill>
                  <a:latin typeface="DendaNew" pitchFamily="2" charset="0"/>
                </a:defRPr>
              </a:lvl3pPr>
              <a:lvl4pPr marL="1600200" indent="-228600" eaLnBrk="0" hangingPunct="0">
                <a:tabLst>
                  <a:tab pos="93663" algn="l"/>
                </a:tabLst>
                <a:defRPr>
                  <a:solidFill>
                    <a:schemeClr val="tx1"/>
                  </a:solidFill>
                  <a:latin typeface="DendaNew" pitchFamily="2" charset="0"/>
                </a:defRPr>
              </a:lvl4pPr>
              <a:lvl5pPr marL="2057400" indent="-228600" eaLnBrk="0" hangingPunct="0">
                <a:tabLst>
                  <a:tab pos="93663" algn="l"/>
                </a:tabLst>
                <a:defRPr>
                  <a:solidFill>
                    <a:schemeClr val="tx1"/>
                  </a:solidFill>
                  <a:latin typeface="DendaNew" pitchFamily="2" charset="0"/>
                </a:defRPr>
              </a:lvl5pPr>
              <a:lvl6pPr marL="2514600" indent="-228600" eaLnBrk="0" fontAlgn="base" hangingPunct="0">
                <a:spcBef>
                  <a:spcPct val="0"/>
                </a:spcBef>
                <a:spcAft>
                  <a:spcPct val="0"/>
                </a:spcAft>
                <a:tabLst>
                  <a:tab pos="93663" algn="l"/>
                </a:tabLst>
                <a:defRPr>
                  <a:solidFill>
                    <a:schemeClr val="tx1"/>
                  </a:solidFill>
                  <a:latin typeface="DendaNew" pitchFamily="2" charset="0"/>
                </a:defRPr>
              </a:lvl6pPr>
              <a:lvl7pPr marL="2971800" indent="-228600" eaLnBrk="0" fontAlgn="base" hangingPunct="0">
                <a:spcBef>
                  <a:spcPct val="0"/>
                </a:spcBef>
                <a:spcAft>
                  <a:spcPct val="0"/>
                </a:spcAft>
                <a:tabLst>
                  <a:tab pos="93663" algn="l"/>
                </a:tabLst>
                <a:defRPr>
                  <a:solidFill>
                    <a:schemeClr val="tx1"/>
                  </a:solidFill>
                  <a:latin typeface="DendaNew" pitchFamily="2" charset="0"/>
                </a:defRPr>
              </a:lvl7pPr>
              <a:lvl8pPr marL="3429000" indent="-228600" eaLnBrk="0" fontAlgn="base" hangingPunct="0">
                <a:spcBef>
                  <a:spcPct val="0"/>
                </a:spcBef>
                <a:spcAft>
                  <a:spcPct val="0"/>
                </a:spcAft>
                <a:tabLst>
                  <a:tab pos="93663" algn="l"/>
                </a:tabLst>
                <a:defRPr>
                  <a:solidFill>
                    <a:schemeClr val="tx1"/>
                  </a:solidFill>
                  <a:latin typeface="DendaNew" pitchFamily="2" charset="0"/>
                </a:defRPr>
              </a:lvl8pPr>
              <a:lvl9pPr marL="3886200" indent="-228600" eaLnBrk="0" fontAlgn="base" hangingPunct="0">
                <a:spcBef>
                  <a:spcPct val="0"/>
                </a:spcBef>
                <a:spcAft>
                  <a:spcPct val="0"/>
                </a:spcAft>
                <a:tabLst>
                  <a:tab pos="93663" algn="l"/>
                </a:tabLst>
                <a:defRPr>
                  <a:solidFill>
                    <a:schemeClr val="tx1"/>
                  </a:solidFill>
                  <a:latin typeface="DendaNew" pitchFamily="2" charset="0"/>
                </a:defRPr>
              </a:lvl9pPr>
            </a:lstStyle>
            <a:p>
              <a:pPr>
                <a:lnSpc>
                  <a:spcPct val="90000"/>
                </a:lnSpc>
                <a:defRPr/>
              </a:pPr>
              <a:r>
                <a:rPr lang="en-US" sz="2000" kern="0" dirty="0">
                  <a:solidFill>
                    <a:schemeClr val="bg1"/>
                  </a:solidFill>
                  <a:ea typeface="MS PGothic" pitchFamily="34" charset="-128"/>
                </a:rPr>
                <a:t>From central reprographics to local printing</a:t>
              </a:r>
            </a:p>
          </p:txBody>
        </p:sp>
        <p:pic>
          <p:nvPicPr>
            <p:cNvPr id="63515" name="Picture 11" descr="Serif_aqua"/>
            <p:cNvPicPr>
              <a:picLocks noChangeAspect="1" noChangeArrowheads="1"/>
            </p:cNvPicPr>
            <p:nvPr/>
          </p:nvPicPr>
          <p:blipFill>
            <a:blip r:embed="rId4"/>
            <a:srcRect/>
            <a:stretch>
              <a:fillRect/>
            </a:stretch>
          </p:blipFill>
          <p:spPr bwMode="auto">
            <a:xfrm>
              <a:off x="158" y="610"/>
              <a:ext cx="44" cy="110"/>
            </a:xfrm>
            <a:prstGeom prst="rect">
              <a:avLst/>
            </a:prstGeom>
            <a:noFill/>
            <a:ln w="9525">
              <a:noFill/>
              <a:miter lim="800000"/>
              <a:headEnd/>
              <a:tailEnd/>
            </a:ln>
          </p:spPr>
        </p:pic>
      </p:grpSp>
      <p:grpSp>
        <p:nvGrpSpPr>
          <p:cNvPr id="623628" name="Group 12"/>
          <p:cNvGrpSpPr>
            <a:grpSpLocks/>
          </p:cNvGrpSpPr>
          <p:nvPr/>
        </p:nvGrpSpPr>
        <p:grpSpPr bwMode="auto">
          <a:xfrm>
            <a:off x="250825" y="1797050"/>
            <a:ext cx="4103688" cy="695325"/>
            <a:chOff x="158" y="1179"/>
            <a:chExt cx="2585" cy="438"/>
          </a:xfrm>
        </p:grpSpPr>
        <p:sp>
          <p:nvSpPr>
            <p:cNvPr id="60435" name="Text Box 9"/>
            <p:cNvSpPr txBox="1">
              <a:spLocks noChangeArrowheads="1"/>
            </p:cNvSpPr>
            <p:nvPr/>
          </p:nvSpPr>
          <p:spPr bwMode="auto">
            <a:xfrm>
              <a:off x="158" y="1210"/>
              <a:ext cx="2585" cy="407"/>
            </a:xfrm>
            <a:prstGeom prst="rect">
              <a:avLst/>
            </a:prstGeom>
            <a:noFill/>
            <a:ln>
              <a:noFill/>
            </a:ln>
            <a:extLst>
              <a:ext uri="{909E8E84-426E-40DD-AFC4-6F175D3DCCD1}"/>
              <a:ext uri="{91240B29-F687-4F45-9708-019B960494DF}"/>
            </a:extLst>
          </p:spPr>
          <p:txBody>
            <a:bodyPr>
              <a:spAutoFit/>
            </a:bodyPr>
            <a:lstStyle>
              <a:lvl1pPr eaLnBrk="0" hangingPunct="0">
                <a:tabLst>
                  <a:tab pos="93663" algn="l"/>
                </a:tabLst>
                <a:defRPr>
                  <a:solidFill>
                    <a:schemeClr val="tx1"/>
                  </a:solidFill>
                  <a:latin typeface="DendaNew" pitchFamily="2" charset="0"/>
                </a:defRPr>
              </a:lvl1pPr>
              <a:lvl2pPr marL="742950" indent="-285750" eaLnBrk="0" hangingPunct="0">
                <a:tabLst>
                  <a:tab pos="93663" algn="l"/>
                </a:tabLst>
                <a:defRPr>
                  <a:solidFill>
                    <a:schemeClr val="tx1"/>
                  </a:solidFill>
                  <a:latin typeface="DendaNew" pitchFamily="2" charset="0"/>
                </a:defRPr>
              </a:lvl2pPr>
              <a:lvl3pPr marL="1143000" indent="-228600" eaLnBrk="0" hangingPunct="0">
                <a:tabLst>
                  <a:tab pos="93663" algn="l"/>
                </a:tabLst>
                <a:defRPr>
                  <a:solidFill>
                    <a:schemeClr val="tx1"/>
                  </a:solidFill>
                  <a:latin typeface="DendaNew" pitchFamily="2" charset="0"/>
                </a:defRPr>
              </a:lvl3pPr>
              <a:lvl4pPr marL="1600200" indent="-228600" eaLnBrk="0" hangingPunct="0">
                <a:tabLst>
                  <a:tab pos="93663" algn="l"/>
                </a:tabLst>
                <a:defRPr>
                  <a:solidFill>
                    <a:schemeClr val="tx1"/>
                  </a:solidFill>
                  <a:latin typeface="DendaNew" pitchFamily="2" charset="0"/>
                </a:defRPr>
              </a:lvl4pPr>
              <a:lvl5pPr marL="2057400" indent="-228600" eaLnBrk="0" hangingPunct="0">
                <a:tabLst>
                  <a:tab pos="93663" algn="l"/>
                </a:tabLst>
                <a:defRPr>
                  <a:solidFill>
                    <a:schemeClr val="tx1"/>
                  </a:solidFill>
                  <a:latin typeface="DendaNew" pitchFamily="2" charset="0"/>
                </a:defRPr>
              </a:lvl5pPr>
              <a:lvl6pPr marL="2514600" indent="-228600" eaLnBrk="0" fontAlgn="base" hangingPunct="0">
                <a:spcBef>
                  <a:spcPct val="0"/>
                </a:spcBef>
                <a:spcAft>
                  <a:spcPct val="0"/>
                </a:spcAft>
                <a:tabLst>
                  <a:tab pos="93663" algn="l"/>
                </a:tabLst>
                <a:defRPr>
                  <a:solidFill>
                    <a:schemeClr val="tx1"/>
                  </a:solidFill>
                  <a:latin typeface="DendaNew" pitchFamily="2" charset="0"/>
                </a:defRPr>
              </a:lvl6pPr>
              <a:lvl7pPr marL="2971800" indent="-228600" eaLnBrk="0" fontAlgn="base" hangingPunct="0">
                <a:spcBef>
                  <a:spcPct val="0"/>
                </a:spcBef>
                <a:spcAft>
                  <a:spcPct val="0"/>
                </a:spcAft>
                <a:tabLst>
                  <a:tab pos="93663" algn="l"/>
                </a:tabLst>
                <a:defRPr>
                  <a:solidFill>
                    <a:schemeClr val="tx1"/>
                  </a:solidFill>
                  <a:latin typeface="DendaNew" pitchFamily="2" charset="0"/>
                </a:defRPr>
              </a:lvl7pPr>
              <a:lvl8pPr marL="3429000" indent="-228600" eaLnBrk="0" fontAlgn="base" hangingPunct="0">
                <a:spcBef>
                  <a:spcPct val="0"/>
                </a:spcBef>
                <a:spcAft>
                  <a:spcPct val="0"/>
                </a:spcAft>
                <a:tabLst>
                  <a:tab pos="93663" algn="l"/>
                </a:tabLst>
                <a:defRPr>
                  <a:solidFill>
                    <a:schemeClr val="tx1"/>
                  </a:solidFill>
                  <a:latin typeface="DendaNew" pitchFamily="2" charset="0"/>
                </a:defRPr>
              </a:lvl8pPr>
              <a:lvl9pPr marL="3886200" indent="-228600" eaLnBrk="0" fontAlgn="base" hangingPunct="0">
                <a:spcBef>
                  <a:spcPct val="0"/>
                </a:spcBef>
                <a:spcAft>
                  <a:spcPct val="0"/>
                </a:spcAft>
                <a:tabLst>
                  <a:tab pos="93663" algn="l"/>
                </a:tabLst>
                <a:defRPr>
                  <a:solidFill>
                    <a:schemeClr val="tx1"/>
                  </a:solidFill>
                  <a:latin typeface="DendaNew" pitchFamily="2" charset="0"/>
                </a:defRPr>
              </a:lvl9pPr>
            </a:lstStyle>
            <a:p>
              <a:pPr>
                <a:lnSpc>
                  <a:spcPct val="90000"/>
                </a:lnSpc>
                <a:defRPr/>
              </a:pPr>
              <a:r>
                <a:rPr lang="en-US" sz="2000" kern="0" dirty="0">
                  <a:solidFill>
                    <a:schemeClr val="bg1"/>
                  </a:solidFill>
                  <a:ea typeface="MS PGothic" pitchFamily="34" charset="-128"/>
                </a:rPr>
                <a:t>From Black &amp; White to color printing</a:t>
              </a:r>
            </a:p>
          </p:txBody>
        </p:sp>
        <p:sp>
          <p:nvSpPr>
            <p:cNvPr id="63512" name="Line 14"/>
            <p:cNvSpPr>
              <a:spLocks noChangeShapeType="1"/>
            </p:cNvSpPr>
            <p:nvPr/>
          </p:nvSpPr>
          <p:spPr bwMode="auto">
            <a:xfrm>
              <a:off x="222" y="1179"/>
              <a:ext cx="2521" cy="0"/>
            </a:xfrm>
            <a:prstGeom prst="line">
              <a:avLst/>
            </a:prstGeom>
            <a:noFill/>
            <a:ln w="6350">
              <a:solidFill>
                <a:schemeClr val="bg1"/>
              </a:solidFill>
              <a:round/>
              <a:headEnd/>
              <a:tailEnd/>
            </a:ln>
          </p:spPr>
          <p:txBody>
            <a:bodyPr/>
            <a:lstStyle/>
            <a:p>
              <a:endParaRPr lang="sr-Latn-CS"/>
            </a:p>
          </p:txBody>
        </p:sp>
        <p:pic>
          <p:nvPicPr>
            <p:cNvPr id="63513" name="Picture 15" descr="Serif_aqua"/>
            <p:cNvPicPr>
              <a:picLocks noChangeAspect="1" noChangeArrowheads="1"/>
            </p:cNvPicPr>
            <p:nvPr/>
          </p:nvPicPr>
          <p:blipFill>
            <a:blip r:embed="rId4"/>
            <a:srcRect/>
            <a:stretch>
              <a:fillRect/>
            </a:stretch>
          </p:blipFill>
          <p:spPr bwMode="auto">
            <a:xfrm>
              <a:off x="158" y="1241"/>
              <a:ext cx="44" cy="110"/>
            </a:xfrm>
            <a:prstGeom prst="rect">
              <a:avLst/>
            </a:prstGeom>
            <a:noFill/>
            <a:ln w="9525">
              <a:noFill/>
              <a:miter lim="800000"/>
              <a:headEnd/>
              <a:tailEnd/>
            </a:ln>
          </p:spPr>
        </p:pic>
      </p:grpSp>
      <p:grpSp>
        <p:nvGrpSpPr>
          <p:cNvPr id="623632" name="Group 16"/>
          <p:cNvGrpSpPr>
            <a:grpSpLocks/>
          </p:cNvGrpSpPr>
          <p:nvPr/>
        </p:nvGrpSpPr>
        <p:grpSpPr bwMode="auto">
          <a:xfrm>
            <a:off x="250825" y="2784475"/>
            <a:ext cx="4321175" cy="428625"/>
            <a:chOff x="158" y="1938"/>
            <a:chExt cx="2722" cy="270"/>
          </a:xfrm>
        </p:grpSpPr>
        <p:sp>
          <p:nvSpPr>
            <p:cNvPr id="60432" name="Text Box 9"/>
            <p:cNvSpPr txBox="1">
              <a:spLocks noChangeArrowheads="1"/>
            </p:cNvSpPr>
            <p:nvPr/>
          </p:nvSpPr>
          <p:spPr bwMode="auto">
            <a:xfrm>
              <a:off x="158" y="1975"/>
              <a:ext cx="2722" cy="233"/>
            </a:xfrm>
            <a:prstGeom prst="rect">
              <a:avLst/>
            </a:prstGeom>
            <a:noFill/>
            <a:ln>
              <a:noFill/>
            </a:ln>
            <a:extLst>
              <a:ext uri="{909E8E84-426E-40DD-AFC4-6F175D3DCCD1}"/>
              <a:ext uri="{91240B29-F687-4F45-9708-019B960494DF}"/>
            </a:extLst>
          </p:spPr>
          <p:txBody>
            <a:bodyPr>
              <a:spAutoFit/>
            </a:bodyPr>
            <a:lstStyle>
              <a:lvl1pPr eaLnBrk="0" hangingPunct="0">
                <a:tabLst>
                  <a:tab pos="93663" algn="l"/>
                </a:tabLst>
                <a:defRPr>
                  <a:solidFill>
                    <a:schemeClr val="tx1"/>
                  </a:solidFill>
                  <a:latin typeface="DendaNew" pitchFamily="2" charset="0"/>
                </a:defRPr>
              </a:lvl1pPr>
              <a:lvl2pPr marL="742950" indent="-285750" eaLnBrk="0" hangingPunct="0">
                <a:tabLst>
                  <a:tab pos="93663" algn="l"/>
                </a:tabLst>
                <a:defRPr>
                  <a:solidFill>
                    <a:schemeClr val="tx1"/>
                  </a:solidFill>
                  <a:latin typeface="DendaNew" pitchFamily="2" charset="0"/>
                </a:defRPr>
              </a:lvl2pPr>
              <a:lvl3pPr marL="1143000" indent="-228600" eaLnBrk="0" hangingPunct="0">
                <a:tabLst>
                  <a:tab pos="93663" algn="l"/>
                </a:tabLst>
                <a:defRPr>
                  <a:solidFill>
                    <a:schemeClr val="tx1"/>
                  </a:solidFill>
                  <a:latin typeface="DendaNew" pitchFamily="2" charset="0"/>
                </a:defRPr>
              </a:lvl3pPr>
              <a:lvl4pPr marL="1600200" indent="-228600" eaLnBrk="0" hangingPunct="0">
                <a:tabLst>
                  <a:tab pos="93663" algn="l"/>
                </a:tabLst>
                <a:defRPr>
                  <a:solidFill>
                    <a:schemeClr val="tx1"/>
                  </a:solidFill>
                  <a:latin typeface="DendaNew" pitchFamily="2" charset="0"/>
                </a:defRPr>
              </a:lvl4pPr>
              <a:lvl5pPr marL="2057400" indent="-228600" eaLnBrk="0" hangingPunct="0">
                <a:tabLst>
                  <a:tab pos="93663" algn="l"/>
                </a:tabLst>
                <a:defRPr>
                  <a:solidFill>
                    <a:schemeClr val="tx1"/>
                  </a:solidFill>
                  <a:latin typeface="DendaNew" pitchFamily="2" charset="0"/>
                </a:defRPr>
              </a:lvl5pPr>
              <a:lvl6pPr marL="2514600" indent="-228600" eaLnBrk="0" fontAlgn="base" hangingPunct="0">
                <a:spcBef>
                  <a:spcPct val="0"/>
                </a:spcBef>
                <a:spcAft>
                  <a:spcPct val="0"/>
                </a:spcAft>
                <a:tabLst>
                  <a:tab pos="93663" algn="l"/>
                </a:tabLst>
                <a:defRPr>
                  <a:solidFill>
                    <a:schemeClr val="tx1"/>
                  </a:solidFill>
                  <a:latin typeface="DendaNew" pitchFamily="2" charset="0"/>
                </a:defRPr>
              </a:lvl6pPr>
              <a:lvl7pPr marL="2971800" indent="-228600" eaLnBrk="0" fontAlgn="base" hangingPunct="0">
                <a:spcBef>
                  <a:spcPct val="0"/>
                </a:spcBef>
                <a:spcAft>
                  <a:spcPct val="0"/>
                </a:spcAft>
                <a:tabLst>
                  <a:tab pos="93663" algn="l"/>
                </a:tabLst>
                <a:defRPr>
                  <a:solidFill>
                    <a:schemeClr val="tx1"/>
                  </a:solidFill>
                  <a:latin typeface="DendaNew" pitchFamily="2" charset="0"/>
                </a:defRPr>
              </a:lvl7pPr>
              <a:lvl8pPr marL="3429000" indent="-228600" eaLnBrk="0" fontAlgn="base" hangingPunct="0">
                <a:spcBef>
                  <a:spcPct val="0"/>
                </a:spcBef>
                <a:spcAft>
                  <a:spcPct val="0"/>
                </a:spcAft>
                <a:tabLst>
                  <a:tab pos="93663" algn="l"/>
                </a:tabLst>
                <a:defRPr>
                  <a:solidFill>
                    <a:schemeClr val="tx1"/>
                  </a:solidFill>
                  <a:latin typeface="DendaNew" pitchFamily="2" charset="0"/>
                </a:defRPr>
              </a:lvl8pPr>
              <a:lvl9pPr marL="3886200" indent="-228600" eaLnBrk="0" fontAlgn="base" hangingPunct="0">
                <a:spcBef>
                  <a:spcPct val="0"/>
                </a:spcBef>
                <a:spcAft>
                  <a:spcPct val="0"/>
                </a:spcAft>
                <a:tabLst>
                  <a:tab pos="93663" algn="l"/>
                </a:tabLst>
                <a:defRPr>
                  <a:solidFill>
                    <a:schemeClr val="tx1"/>
                  </a:solidFill>
                  <a:latin typeface="DendaNew" pitchFamily="2" charset="0"/>
                </a:defRPr>
              </a:lvl9pPr>
            </a:lstStyle>
            <a:p>
              <a:pPr>
                <a:lnSpc>
                  <a:spcPct val="90000"/>
                </a:lnSpc>
                <a:defRPr/>
              </a:pPr>
              <a:r>
                <a:rPr lang="en-US" sz="2000" kern="0" dirty="0">
                  <a:solidFill>
                    <a:schemeClr val="bg1"/>
                  </a:solidFill>
                  <a:ea typeface="MS PGothic" pitchFamily="34" charset="-128"/>
                </a:rPr>
                <a:t>Growth in GIS printing (= color)</a:t>
              </a:r>
            </a:p>
          </p:txBody>
        </p:sp>
        <p:sp>
          <p:nvSpPr>
            <p:cNvPr id="63509" name="Line 18"/>
            <p:cNvSpPr>
              <a:spLocks noChangeShapeType="1"/>
            </p:cNvSpPr>
            <p:nvPr/>
          </p:nvSpPr>
          <p:spPr bwMode="auto">
            <a:xfrm>
              <a:off x="222" y="1938"/>
              <a:ext cx="2521" cy="0"/>
            </a:xfrm>
            <a:prstGeom prst="line">
              <a:avLst/>
            </a:prstGeom>
            <a:noFill/>
            <a:ln w="6350">
              <a:solidFill>
                <a:schemeClr val="bg1"/>
              </a:solidFill>
              <a:round/>
              <a:headEnd/>
              <a:tailEnd/>
            </a:ln>
          </p:spPr>
          <p:txBody>
            <a:bodyPr/>
            <a:lstStyle/>
            <a:p>
              <a:endParaRPr lang="sr-Latn-CS"/>
            </a:p>
          </p:txBody>
        </p:sp>
        <p:pic>
          <p:nvPicPr>
            <p:cNvPr id="63510" name="Picture 19" descr="Serif_aqua"/>
            <p:cNvPicPr>
              <a:picLocks noChangeAspect="1" noChangeArrowheads="1"/>
            </p:cNvPicPr>
            <p:nvPr/>
          </p:nvPicPr>
          <p:blipFill>
            <a:blip r:embed="rId4"/>
            <a:srcRect/>
            <a:stretch>
              <a:fillRect/>
            </a:stretch>
          </p:blipFill>
          <p:spPr bwMode="auto">
            <a:xfrm>
              <a:off x="158" y="2009"/>
              <a:ext cx="44" cy="110"/>
            </a:xfrm>
            <a:prstGeom prst="rect">
              <a:avLst/>
            </a:prstGeom>
            <a:noFill/>
            <a:ln w="9525">
              <a:noFill/>
              <a:miter lim="800000"/>
              <a:headEnd/>
              <a:tailEnd/>
            </a:ln>
          </p:spPr>
        </p:pic>
      </p:grpSp>
      <p:grpSp>
        <p:nvGrpSpPr>
          <p:cNvPr id="623636" name="Group 20"/>
          <p:cNvGrpSpPr>
            <a:grpSpLocks/>
          </p:cNvGrpSpPr>
          <p:nvPr/>
        </p:nvGrpSpPr>
        <p:grpSpPr bwMode="auto">
          <a:xfrm>
            <a:off x="250825" y="3573463"/>
            <a:ext cx="4105275" cy="647700"/>
            <a:chOff x="158" y="2709"/>
            <a:chExt cx="2586" cy="408"/>
          </a:xfrm>
        </p:grpSpPr>
        <p:sp>
          <p:nvSpPr>
            <p:cNvPr id="60429" name="Text Box 9"/>
            <p:cNvSpPr txBox="1">
              <a:spLocks noChangeArrowheads="1"/>
            </p:cNvSpPr>
            <p:nvPr/>
          </p:nvSpPr>
          <p:spPr bwMode="auto">
            <a:xfrm>
              <a:off x="158" y="2710"/>
              <a:ext cx="2586" cy="407"/>
            </a:xfrm>
            <a:prstGeom prst="rect">
              <a:avLst/>
            </a:prstGeom>
            <a:noFill/>
            <a:ln>
              <a:noFill/>
            </a:ln>
            <a:extLst>
              <a:ext uri="{909E8E84-426E-40DD-AFC4-6F175D3DCCD1}"/>
              <a:ext uri="{91240B29-F687-4F45-9708-019B960494DF}"/>
            </a:extLst>
          </p:spPr>
          <p:txBody>
            <a:bodyPr>
              <a:spAutoFit/>
            </a:bodyPr>
            <a:lstStyle>
              <a:lvl1pPr eaLnBrk="0" hangingPunct="0">
                <a:tabLst>
                  <a:tab pos="93663" algn="l"/>
                </a:tabLst>
                <a:defRPr>
                  <a:solidFill>
                    <a:schemeClr val="tx1"/>
                  </a:solidFill>
                  <a:latin typeface="DendaNew" pitchFamily="2" charset="0"/>
                </a:defRPr>
              </a:lvl1pPr>
              <a:lvl2pPr marL="742950" indent="-285750" eaLnBrk="0" hangingPunct="0">
                <a:tabLst>
                  <a:tab pos="93663" algn="l"/>
                </a:tabLst>
                <a:defRPr>
                  <a:solidFill>
                    <a:schemeClr val="tx1"/>
                  </a:solidFill>
                  <a:latin typeface="DendaNew" pitchFamily="2" charset="0"/>
                </a:defRPr>
              </a:lvl2pPr>
              <a:lvl3pPr marL="1143000" indent="-228600" eaLnBrk="0" hangingPunct="0">
                <a:tabLst>
                  <a:tab pos="93663" algn="l"/>
                </a:tabLst>
                <a:defRPr>
                  <a:solidFill>
                    <a:schemeClr val="tx1"/>
                  </a:solidFill>
                  <a:latin typeface="DendaNew" pitchFamily="2" charset="0"/>
                </a:defRPr>
              </a:lvl3pPr>
              <a:lvl4pPr marL="1600200" indent="-228600" eaLnBrk="0" hangingPunct="0">
                <a:tabLst>
                  <a:tab pos="93663" algn="l"/>
                </a:tabLst>
                <a:defRPr>
                  <a:solidFill>
                    <a:schemeClr val="tx1"/>
                  </a:solidFill>
                  <a:latin typeface="DendaNew" pitchFamily="2" charset="0"/>
                </a:defRPr>
              </a:lvl4pPr>
              <a:lvl5pPr marL="2057400" indent="-228600" eaLnBrk="0" hangingPunct="0">
                <a:tabLst>
                  <a:tab pos="93663" algn="l"/>
                </a:tabLst>
                <a:defRPr>
                  <a:solidFill>
                    <a:schemeClr val="tx1"/>
                  </a:solidFill>
                  <a:latin typeface="DendaNew" pitchFamily="2" charset="0"/>
                </a:defRPr>
              </a:lvl5pPr>
              <a:lvl6pPr marL="2514600" indent="-228600" eaLnBrk="0" fontAlgn="base" hangingPunct="0">
                <a:spcBef>
                  <a:spcPct val="0"/>
                </a:spcBef>
                <a:spcAft>
                  <a:spcPct val="0"/>
                </a:spcAft>
                <a:tabLst>
                  <a:tab pos="93663" algn="l"/>
                </a:tabLst>
                <a:defRPr>
                  <a:solidFill>
                    <a:schemeClr val="tx1"/>
                  </a:solidFill>
                  <a:latin typeface="DendaNew" pitchFamily="2" charset="0"/>
                </a:defRPr>
              </a:lvl6pPr>
              <a:lvl7pPr marL="2971800" indent="-228600" eaLnBrk="0" fontAlgn="base" hangingPunct="0">
                <a:spcBef>
                  <a:spcPct val="0"/>
                </a:spcBef>
                <a:spcAft>
                  <a:spcPct val="0"/>
                </a:spcAft>
                <a:tabLst>
                  <a:tab pos="93663" algn="l"/>
                </a:tabLst>
                <a:defRPr>
                  <a:solidFill>
                    <a:schemeClr val="tx1"/>
                  </a:solidFill>
                  <a:latin typeface="DendaNew" pitchFamily="2" charset="0"/>
                </a:defRPr>
              </a:lvl7pPr>
              <a:lvl8pPr marL="3429000" indent="-228600" eaLnBrk="0" fontAlgn="base" hangingPunct="0">
                <a:spcBef>
                  <a:spcPct val="0"/>
                </a:spcBef>
                <a:spcAft>
                  <a:spcPct val="0"/>
                </a:spcAft>
                <a:tabLst>
                  <a:tab pos="93663" algn="l"/>
                </a:tabLst>
                <a:defRPr>
                  <a:solidFill>
                    <a:schemeClr val="tx1"/>
                  </a:solidFill>
                  <a:latin typeface="DendaNew" pitchFamily="2" charset="0"/>
                </a:defRPr>
              </a:lvl8pPr>
              <a:lvl9pPr marL="3886200" indent="-228600" eaLnBrk="0" fontAlgn="base" hangingPunct="0">
                <a:spcBef>
                  <a:spcPct val="0"/>
                </a:spcBef>
                <a:spcAft>
                  <a:spcPct val="0"/>
                </a:spcAft>
                <a:tabLst>
                  <a:tab pos="93663" algn="l"/>
                </a:tabLst>
                <a:defRPr>
                  <a:solidFill>
                    <a:schemeClr val="tx1"/>
                  </a:solidFill>
                  <a:latin typeface="DendaNew" pitchFamily="2" charset="0"/>
                </a:defRPr>
              </a:lvl9pPr>
            </a:lstStyle>
            <a:p>
              <a:pPr>
                <a:lnSpc>
                  <a:spcPct val="90000"/>
                </a:lnSpc>
                <a:defRPr/>
              </a:pPr>
              <a:r>
                <a:rPr lang="en-US" sz="2000" kern="0" dirty="0">
                  <a:solidFill>
                    <a:schemeClr val="bg1"/>
                  </a:solidFill>
                  <a:ea typeface="MS PGothic" pitchFamily="34" charset="-128"/>
                </a:rPr>
                <a:t>“Power” to the professional end users &amp; IT </a:t>
              </a:r>
            </a:p>
          </p:txBody>
        </p:sp>
        <p:sp>
          <p:nvSpPr>
            <p:cNvPr id="63506" name="Line 22"/>
            <p:cNvSpPr>
              <a:spLocks noChangeShapeType="1"/>
            </p:cNvSpPr>
            <p:nvPr/>
          </p:nvSpPr>
          <p:spPr bwMode="auto">
            <a:xfrm>
              <a:off x="222" y="2709"/>
              <a:ext cx="2521" cy="0"/>
            </a:xfrm>
            <a:prstGeom prst="line">
              <a:avLst/>
            </a:prstGeom>
            <a:noFill/>
            <a:ln w="6350">
              <a:solidFill>
                <a:schemeClr val="bg1"/>
              </a:solidFill>
              <a:round/>
              <a:headEnd/>
              <a:tailEnd/>
            </a:ln>
          </p:spPr>
          <p:txBody>
            <a:bodyPr/>
            <a:lstStyle/>
            <a:p>
              <a:endParaRPr lang="sr-Latn-CS"/>
            </a:p>
          </p:txBody>
        </p:sp>
        <p:pic>
          <p:nvPicPr>
            <p:cNvPr id="63507" name="Picture 23" descr="Serif_aqua"/>
            <p:cNvPicPr>
              <a:picLocks noChangeAspect="1" noChangeArrowheads="1"/>
            </p:cNvPicPr>
            <p:nvPr/>
          </p:nvPicPr>
          <p:blipFill>
            <a:blip r:embed="rId4"/>
            <a:srcRect/>
            <a:stretch>
              <a:fillRect/>
            </a:stretch>
          </p:blipFill>
          <p:spPr bwMode="auto">
            <a:xfrm>
              <a:off x="158" y="2780"/>
              <a:ext cx="44" cy="110"/>
            </a:xfrm>
            <a:prstGeom prst="rect">
              <a:avLst/>
            </a:prstGeom>
            <a:noFill/>
            <a:ln w="9525">
              <a:noFill/>
              <a:miter lim="800000"/>
              <a:headEnd/>
              <a:tailEnd/>
            </a:ln>
          </p:spPr>
        </p:pic>
      </p:grpSp>
      <p:grpSp>
        <p:nvGrpSpPr>
          <p:cNvPr id="623640" name="Group 24"/>
          <p:cNvGrpSpPr>
            <a:grpSpLocks/>
          </p:cNvGrpSpPr>
          <p:nvPr/>
        </p:nvGrpSpPr>
        <p:grpSpPr bwMode="auto">
          <a:xfrm>
            <a:off x="250825" y="4581525"/>
            <a:ext cx="4321175" cy="430213"/>
            <a:chOff x="158" y="3475"/>
            <a:chExt cx="2722" cy="271"/>
          </a:xfrm>
        </p:grpSpPr>
        <p:sp>
          <p:nvSpPr>
            <p:cNvPr id="60426" name="Text Box 9"/>
            <p:cNvSpPr txBox="1">
              <a:spLocks noChangeArrowheads="1"/>
            </p:cNvSpPr>
            <p:nvPr/>
          </p:nvSpPr>
          <p:spPr bwMode="auto">
            <a:xfrm>
              <a:off x="158" y="3513"/>
              <a:ext cx="2722" cy="233"/>
            </a:xfrm>
            <a:prstGeom prst="rect">
              <a:avLst/>
            </a:prstGeom>
            <a:noFill/>
            <a:ln>
              <a:noFill/>
            </a:ln>
            <a:extLst>
              <a:ext uri="{909E8E84-426E-40DD-AFC4-6F175D3DCCD1}"/>
              <a:ext uri="{91240B29-F687-4F45-9708-019B960494DF}"/>
            </a:extLst>
          </p:spPr>
          <p:txBody>
            <a:bodyPr>
              <a:spAutoFit/>
            </a:bodyPr>
            <a:lstStyle>
              <a:lvl1pPr eaLnBrk="0" hangingPunct="0">
                <a:tabLst>
                  <a:tab pos="93663" algn="l"/>
                </a:tabLst>
                <a:defRPr>
                  <a:solidFill>
                    <a:schemeClr val="tx1"/>
                  </a:solidFill>
                  <a:latin typeface="DendaNew" pitchFamily="2" charset="0"/>
                </a:defRPr>
              </a:lvl1pPr>
              <a:lvl2pPr marL="742950" indent="-285750" eaLnBrk="0" hangingPunct="0">
                <a:tabLst>
                  <a:tab pos="93663" algn="l"/>
                </a:tabLst>
                <a:defRPr>
                  <a:solidFill>
                    <a:schemeClr val="tx1"/>
                  </a:solidFill>
                  <a:latin typeface="DendaNew" pitchFamily="2" charset="0"/>
                </a:defRPr>
              </a:lvl2pPr>
              <a:lvl3pPr marL="1143000" indent="-228600" eaLnBrk="0" hangingPunct="0">
                <a:tabLst>
                  <a:tab pos="93663" algn="l"/>
                </a:tabLst>
                <a:defRPr>
                  <a:solidFill>
                    <a:schemeClr val="tx1"/>
                  </a:solidFill>
                  <a:latin typeface="DendaNew" pitchFamily="2" charset="0"/>
                </a:defRPr>
              </a:lvl3pPr>
              <a:lvl4pPr marL="1600200" indent="-228600" eaLnBrk="0" hangingPunct="0">
                <a:tabLst>
                  <a:tab pos="93663" algn="l"/>
                </a:tabLst>
                <a:defRPr>
                  <a:solidFill>
                    <a:schemeClr val="tx1"/>
                  </a:solidFill>
                  <a:latin typeface="DendaNew" pitchFamily="2" charset="0"/>
                </a:defRPr>
              </a:lvl4pPr>
              <a:lvl5pPr marL="2057400" indent="-228600" eaLnBrk="0" hangingPunct="0">
                <a:tabLst>
                  <a:tab pos="93663" algn="l"/>
                </a:tabLst>
                <a:defRPr>
                  <a:solidFill>
                    <a:schemeClr val="tx1"/>
                  </a:solidFill>
                  <a:latin typeface="DendaNew" pitchFamily="2" charset="0"/>
                </a:defRPr>
              </a:lvl5pPr>
              <a:lvl6pPr marL="2514600" indent="-228600" eaLnBrk="0" fontAlgn="base" hangingPunct="0">
                <a:spcBef>
                  <a:spcPct val="0"/>
                </a:spcBef>
                <a:spcAft>
                  <a:spcPct val="0"/>
                </a:spcAft>
                <a:tabLst>
                  <a:tab pos="93663" algn="l"/>
                </a:tabLst>
                <a:defRPr>
                  <a:solidFill>
                    <a:schemeClr val="tx1"/>
                  </a:solidFill>
                  <a:latin typeface="DendaNew" pitchFamily="2" charset="0"/>
                </a:defRPr>
              </a:lvl6pPr>
              <a:lvl7pPr marL="2971800" indent="-228600" eaLnBrk="0" fontAlgn="base" hangingPunct="0">
                <a:spcBef>
                  <a:spcPct val="0"/>
                </a:spcBef>
                <a:spcAft>
                  <a:spcPct val="0"/>
                </a:spcAft>
                <a:tabLst>
                  <a:tab pos="93663" algn="l"/>
                </a:tabLst>
                <a:defRPr>
                  <a:solidFill>
                    <a:schemeClr val="tx1"/>
                  </a:solidFill>
                  <a:latin typeface="DendaNew" pitchFamily="2" charset="0"/>
                </a:defRPr>
              </a:lvl7pPr>
              <a:lvl8pPr marL="3429000" indent="-228600" eaLnBrk="0" fontAlgn="base" hangingPunct="0">
                <a:spcBef>
                  <a:spcPct val="0"/>
                </a:spcBef>
                <a:spcAft>
                  <a:spcPct val="0"/>
                </a:spcAft>
                <a:tabLst>
                  <a:tab pos="93663" algn="l"/>
                </a:tabLst>
                <a:defRPr>
                  <a:solidFill>
                    <a:schemeClr val="tx1"/>
                  </a:solidFill>
                  <a:latin typeface="DendaNew" pitchFamily="2" charset="0"/>
                </a:defRPr>
              </a:lvl8pPr>
              <a:lvl9pPr marL="3886200" indent="-228600" eaLnBrk="0" fontAlgn="base" hangingPunct="0">
                <a:spcBef>
                  <a:spcPct val="0"/>
                </a:spcBef>
                <a:spcAft>
                  <a:spcPct val="0"/>
                </a:spcAft>
                <a:tabLst>
                  <a:tab pos="93663" algn="l"/>
                </a:tabLst>
                <a:defRPr>
                  <a:solidFill>
                    <a:schemeClr val="tx1"/>
                  </a:solidFill>
                  <a:latin typeface="DendaNew" pitchFamily="2" charset="0"/>
                </a:defRPr>
              </a:lvl9pPr>
            </a:lstStyle>
            <a:p>
              <a:pPr>
                <a:lnSpc>
                  <a:spcPct val="90000"/>
                </a:lnSpc>
                <a:defRPr/>
              </a:pPr>
              <a:r>
                <a:rPr lang="en-US" sz="2000" kern="0" dirty="0">
                  <a:solidFill>
                    <a:schemeClr val="bg1"/>
                  </a:solidFill>
                  <a:ea typeface="MS PGothic" pitchFamily="34" charset="-128"/>
                </a:rPr>
                <a:t>“Green</a:t>
              </a:r>
              <a:r>
                <a:rPr lang="en-US" sz="2000" kern="0" dirty="0" smtClean="0">
                  <a:solidFill>
                    <a:schemeClr val="bg1"/>
                  </a:solidFill>
                  <a:ea typeface="MS PGothic" pitchFamily="34" charset="-128"/>
                </a:rPr>
                <a:t>” and </a:t>
              </a:r>
              <a:r>
                <a:rPr lang="en-US" sz="2000" kern="0" dirty="0">
                  <a:solidFill>
                    <a:schemeClr val="bg1"/>
                  </a:solidFill>
                  <a:ea typeface="MS PGothic" pitchFamily="34" charset="-128"/>
                </a:rPr>
                <a:t>sustainability</a:t>
              </a:r>
            </a:p>
          </p:txBody>
        </p:sp>
        <p:sp>
          <p:nvSpPr>
            <p:cNvPr id="63503" name="Line 26"/>
            <p:cNvSpPr>
              <a:spLocks noChangeShapeType="1"/>
            </p:cNvSpPr>
            <p:nvPr/>
          </p:nvSpPr>
          <p:spPr bwMode="auto">
            <a:xfrm>
              <a:off x="222" y="3475"/>
              <a:ext cx="2522" cy="0"/>
            </a:xfrm>
            <a:prstGeom prst="line">
              <a:avLst/>
            </a:prstGeom>
            <a:noFill/>
            <a:ln w="6350">
              <a:solidFill>
                <a:schemeClr val="bg1"/>
              </a:solidFill>
              <a:round/>
              <a:headEnd/>
              <a:tailEnd/>
            </a:ln>
          </p:spPr>
          <p:txBody>
            <a:bodyPr/>
            <a:lstStyle/>
            <a:p>
              <a:endParaRPr lang="sr-Latn-CS"/>
            </a:p>
          </p:txBody>
        </p:sp>
        <p:pic>
          <p:nvPicPr>
            <p:cNvPr id="63504" name="Picture 27" descr="Serif_aqua"/>
            <p:cNvPicPr>
              <a:picLocks noChangeAspect="1" noChangeArrowheads="1"/>
            </p:cNvPicPr>
            <p:nvPr/>
          </p:nvPicPr>
          <p:blipFill>
            <a:blip r:embed="rId4"/>
            <a:srcRect/>
            <a:stretch>
              <a:fillRect/>
            </a:stretch>
          </p:blipFill>
          <p:spPr bwMode="auto">
            <a:xfrm>
              <a:off x="158" y="3549"/>
              <a:ext cx="44" cy="110"/>
            </a:xfrm>
            <a:prstGeom prst="rect">
              <a:avLst/>
            </a:prstGeom>
            <a:noFill/>
            <a:ln w="9525">
              <a:noFill/>
              <a:miter lim="800000"/>
              <a:headEnd/>
              <a:tailEnd/>
            </a:ln>
          </p:spPr>
        </p:pic>
      </p:grpSp>
      <p:sp>
        <p:nvSpPr>
          <p:cNvPr id="28" name="Rectangle 3"/>
          <p:cNvSpPr txBox="1">
            <a:spLocks noChangeArrowheads="1"/>
          </p:cNvSpPr>
          <p:nvPr/>
        </p:nvSpPr>
        <p:spPr bwMode="auto">
          <a:xfrm>
            <a:off x="6227763" y="1412875"/>
            <a:ext cx="5257800" cy="4024313"/>
          </a:xfrm>
          <a:prstGeom prst="rect">
            <a:avLst/>
          </a:prstGeom>
          <a:noFill/>
          <a:ln w="9525">
            <a:noFill/>
            <a:miter lim="800000"/>
            <a:headEnd/>
            <a:tailEnd/>
          </a:ln>
        </p:spPr>
        <p:txBody>
          <a:bodyPr lIns="0" tIns="0" rIns="0" bIns="0"/>
          <a:lstStyle>
            <a:lvl1pPr marL="0" indent="0" algn="l" rtl="0" eaLnBrk="0" fontAlgn="base" hangingPunct="0">
              <a:lnSpc>
                <a:spcPct val="95000"/>
              </a:lnSpc>
              <a:spcBef>
                <a:spcPct val="60000"/>
              </a:spcBef>
              <a:spcAft>
                <a:spcPct val="0"/>
              </a:spcAft>
              <a:buClr>
                <a:schemeClr val="bg2"/>
              </a:buClr>
              <a:buFont typeface="Symbol" pitchFamily="-110" charset="2"/>
              <a:buNone/>
              <a:defRPr sz="2600">
                <a:solidFill>
                  <a:schemeClr val="bg2"/>
                </a:solidFill>
                <a:latin typeface="+mn-lt"/>
                <a:ea typeface="MS PGothic" pitchFamily="34" charset="-128"/>
                <a:cs typeface="ＭＳ Ｐゴシック" pitchFamily="-110" charset="-128"/>
              </a:defRPr>
            </a:lvl1pPr>
            <a:lvl2pPr marL="474663" indent="-196850" algn="l" rtl="0" eaLnBrk="0" fontAlgn="base" hangingPunct="0">
              <a:lnSpc>
                <a:spcPct val="95000"/>
              </a:lnSpc>
              <a:spcBef>
                <a:spcPct val="40000"/>
              </a:spcBef>
              <a:spcAft>
                <a:spcPct val="0"/>
              </a:spcAft>
              <a:buChar char="–"/>
              <a:defRPr sz="1600">
                <a:solidFill>
                  <a:schemeClr val="tx1"/>
                </a:solidFill>
                <a:latin typeface="+mn-lt"/>
                <a:ea typeface="MS PGothic" pitchFamily="34" charset="-128"/>
              </a:defRPr>
            </a:lvl2pPr>
            <a:lvl3pPr marL="717550" indent="-207963" algn="l" rtl="0" eaLnBrk="0" fontAlgn="base" hangingPunct="0">
              <a:lnSpc>
                <a:spcPct val="95000"/>
              </a:lnSpc>
              <a:spcBef>
                <a:spcPct val="20000"/>
              </a:spcBef>
              <a:spcAft>
                <a:spcPct val="0"/>
              </a:spcAft>
              <a:buChar char="•"/>
              <a:defRPr sz="1400">
                <a:solidFill>
                  <a:schemeClr val="tx1"/>
                </a:solidFill>
                <a:latin typeface="+mn-lt"/>
                <a:ea typeface="MS PGothic" pitchFamily="34" charset="-128"/>
              </a:defRPr>
            </a:lvl3pPr>
            <a:lvl4pPr marL="947738" indent="-219075" algn="l" rtl="0" eaLnBrk="0" fontAlgn="base" hangingPunct="0">
              <a:lnSpc>
                <a:spcPct val="95000"/>
              </a:lnSpc>
              <a:spcBef>
                <a:spcPct val="20000"/>
              </a:spcBef>
              <a:spcAft>
                <a:spcPct val="0"/>
              </a:spcAft>
              <a:buChar char="–"/>
              <a:defRPr sz="1200">
                <a:solidFill>
                  <a:schemeClr val="tx1"/>
                </a:solidFill>
                <a:latin typeface="+mn-lt"/>
                <a:ea typeface="MS PGothic" pitchFamily="34" charset="-128"/>
              </a:defRPr>
            </a:lvl4pPr>
            <a:lvl5pPr marL="1181100" indent="-209550" algn="l" rtl="0" eaLnBrk="0" fontAlgn="base" hangingPunct="0">
              <a:lnSpc>
                <a:spcPct val="95000"/>
              </a:lnSpc>
              <a:spcBef>
                <a:spcPct val="20000"/>
              </a:spcBef>
              <a:spcAft>
                <a:spcPct val="0"/>
              </a:spcAft>
              <a:buChar char="»"/>
              <a:defRPr sz="1200">
                <a:solidFill>
                  <a:schemeClr val="tx1"/>
                </a:solidFill>
                <a:latin typeface="+mn-lt"/>
                <a:ea typeface="MS PGothic" pitchFamily="34" charset="-128"/>
              </a:defRPr>
            </a:lvl5pPr>
            <a:lvl6pPr marL="1638300" indent="-209550" algn="l" rtl="0" fontAlgn="base">
              <a:lnSpc>
                <a:spcPct val="95000"/>
              </a:lnSpc>
              <a:spcBef>
                <a:spcPct val="20000"/>
              </a:spcBef>
              <a:spcAft>
                <a:spcPct val="0"/>
              </a:spcAft>
              <a:buChar char="»"/>
              <a:defRPr sz="1200">
                <a:solidFill>
                  <a:schemeClr val="tx1"/>
                </a:solidFill>
                <a:latin typeface="+mn-lt"/>
                <a:ea typeface="ＭＳ Ｐゴシック" pitchFamily="-110" charset="-128"/>
              </a:defRPr>
            </a:lvl6pPr>
            <a:lvl7pPr marL="2095500" indent="-209550" algn="l" rtl="0" fontAlgn="base">
              <a:lnSpc>
                <a:spcPct val="95000"/>
              </a:lnSpc>
              <a:spcBef>
                <a:spcPct val="20000"/>
              </a:spcBef>
              <a:spcAft>
                <a:spcPct val="0"/>
              </a:spcAft>
              <a:buChar char="»"/>
              <a:defRPr sz="1200">
                <a:solidFill>
                  <a:schemeClr val="tx1"/>
                </a:solidFill>
                <a:latin typeface="+mn-lt"/>
                <a:ea typeface="ＭＳ Ｐゴシック" pitchFamily="-110" charset="-128"/>
              </a:defRPr>
            </a:lvl7pPr>
            <a:lvl8pPr marL="2552700" indent="-209550" algn="l" rtl="0" fontAlgn="base">
              <a:lnSpc>
                <a:spcPct val="95000"/>
              </a:lnSpc>
              <a:spcBef>
                <a:spcPct val="20000"/>
              </a:spcBef>
              <a:spcAft>
                <a:spcPct val="0"/>
              </a:spcAft>
              <a:buChar char="»"/>
              <a:defRPr sz="1200">
                <a:solidFill>
                  <a:schemeClr val="tx1"/>
                </a:solidFill>
                <a:latin typeface="+mn-lt"/>
                <a:ea typeface="ＭＳ Ｐゴシック" pitchFamily="-110" charset="-128"/>
              </a:defRPr>
            </a:lvl8pPr>
            <a:lvl9pPr marL="3009900" indent="-209550" algn="l" rtl="0" fontAlgn="base">
              <a:lnSpc>
                <a:spcPct val="95000"/>
              </a:lnSpc>
              <a:spcBef>
                <a:spcPct val="20000"/>
              </a:spcBef>
              <a:spcAft>
                <a:spcPct val="0"/>
              </a:spcAft>
              <a:buChar char="»"/>
              <a:defRPr sz="1200">
                <a:solidFill>
                  <a:schemeClr val="tx1"/>
                </a:solidFill>
                <a:latin typeface="+mn-lt"/>
                <a:ea typeface="ＭＳ Ｐゴシック" pitchFamily="-110" charset="-128"/>
              </a:defRPr>
            </a:lvl9pPr>
          </a:lstStyle>
          <a:p>
            <a:pPr>
              <a:lnSpc>
                <a:spcPct val="90000"/>
              </a:lnSpc>
              <a:defRPr/>
            </a:pPr>
            <a:endParaRPr lang="nl-NL" sz="2000" kern="0" dirty="0">
              <a:solidFill>
                <a:schemeClr val="tx1"/>
              </a:solidFill>
            </a:endParaRPr>
          </a:p>
        </p:txBody>
      </p:sp>
      <p:grpSp>
        <p:nvGrpSpPr>
          <p:cNvPr id="29" name="Group 24"/>
          <p:cNvGrpSpPr>
            <a:grpSpLocks/>
          </p:cNvGrpSpPr>
          <p:nvPr/>
        </p:nvGrpSpPr>
        <p:grpSpPr bwMode="auto">
          <a:xfrm>
            <a:off x="250825" y="5373688"/>
            <a:ext cx="4321175" cy="995362"/>
            <a:chOff x="158" y="3475"/>
            <a:chExt cx="2722" cy="627"/>
          </a:xfrm>
        </p:grpSpPr>
        <p:sp>
          <p:nvSpPr>
            <p:cNvPr id="30" name="Text Box 9"/>
            <p:cNvSpPr txBox="1">
              <a:spLocks noChangeArrowheads="1"/>
            </p:cNvSpPr>
            <p:nvPr/>
          </p:nvSpPr>
          <p:spPr bwMode="auto">
            <a:xfrm>
              <a:off x="158" y="3520"/>
              <a:ext cx="2722" cy="582"/>
            </a:xfrm>
            <a:prstGeom prst="rect">
              <a:avLst/>
            </a:prstGeom>
            <a:noFill/>
            <a:ln>
              <a:noFill/>
            </a:ln>
            <a:extLst>
              <a:ext uri="{909E8E84-426E-40DD-AFC4-6F175D3DCCD1}"/>
              <a:ext uri="{91240B29-F687-4F45-9708-019B960494DF}"/>
            </a:extLst>
          </p:spPr>
          <p:txBody>
            <a:bodyPr>
              <a:spAutoFit/>
            </a:bodyPr>
            <a:lstStyle>
              <a:lvl1pPr eaLnBrk="0" hangingPunct="0">
                <a:tabLst>
                  <a:tab pos="93663" algn="l"/>
                </a:tabLst>
                <a:defRPr>
                  <a:solidFill>
                    <a:schemeClr val="tx1"/>
                  </a:solidFill>
                  <a:latin typeface="DendaNew" pitchFamily="2" charset="0"/>
                </a:defRPr>
              </a:lvl1pPr>
              <a:lvl2pPr marL="742950" indent="-285750" eaLnBrk="0" hangingPunct="0">
                <a:tabLst>
                  <a:tab pos="93663" algn="l"/>
                </a:tabLst>
                <a:defRPr>
                  <a:solidFill>
                    <a:schemeClr val="tx1"/>
                  </a:solidFill>
                  <a:latin typeface="DendaNew" pitchFamily="2" charset="0"/>
                </a:defRPr>
              </a:lvl2pPr>
              <a:lvl3pPr marL="1143000" indent="-228600" eaLnBrk="0" hangingPunct="0">
                <a:tabLst>
                  <a:tab pos="93663" algn="l"/>
                </a:tabLst>
                <a:defRPr>
                  <a:solidFill>
                    <a:schemeClr val="tx1"/>
                  </a:solidFill>
                  <a:latin typeface="DendaNew" pitchFamily="2" charset="0"/>
                </a:defRPr>
              </a:lvl3pPr>
              <a:lvl4pPr marL="1600200" indent="-228600" eaLnBrk="0" hangingPunct="0">
                <a:tabLst>
                  <a:tab pos="93663" algn="l"/>
                </a:tabLst>
                <a:defRPr>
                  <a:solidFill>
                    <a:schemeClr val="tx1"/>
                  </a:solidFill>
                  <a:latin typeface="DendaNew" pitchFamily="2" charset="0"/>
                </a:defRPr>
              </a:lvl4pPr>
              <a:lvl5pPr marL="2057400" indent="-228600" eaLnBrk="0" hangingPunct="0">
                <a:tabLst>
                  <a:tab pos="93663" algn="l"/>
                </a:tabLst>
                <a:defRPr>
                  <a:solidFill>
                    <a:schemeClr val="tx1"/>
                  </a:solidFill>
                  <a:latin typeface="DendaNew" pitchFamily="2" charset="0"/>
                </a:defRPr>
              </a:lvl5pPr>
              <a:lvl6pPr marL="2514600" indent="-228600" eaLnBrk="0" fontAlgn="base" hangingPunct="0">
                <a:spcBef>
                  <a:spcPct val="0"/>
                </a:spcBef>
                <a:spcAft>
                  <a:spcPct val="0"/>
                </a:spcAft>
                <a:tabLst>
                  <a:tab pos="93663" algn="l"/>
                </a:tabLst>
                <a:defRPr>
                  <a:solidFill>
                    <a:schemeClr val="tx1"/>
                  </a:solidFill>
                  <a:latin typeface="DendaNew" pitchFamily="2" charset="0"/>
                </a:defRPr>
              </a:lvl6pPr>
              <a:lvl7pPr marL="2971800" indent="-228600" eaLnBrk="0" fontAlgn="base" hangingPunct="0">
                <a:spcBef>
                  <a:spcPct val="0"/>
                </a:spcBef>
                <a:spcAft>
                  <a:spcPct val="0"/>
                </a:spcAft>
                <a:tabLst>
                  <a:tab pos="93663" algn="l"/>
                </a:tabLst>
                <a:defRPr>
                  <a:solidFill>
                    <a:schemeClr val="tx1"/>
                  </a:solidFill>
                  <a:latin typeface="DendaNew" pitchFamily="2" charset="0"/>
                </a:defRPr>
              </a:lvl7pPr>
              <a:lvl8pPr marL="3429000" indent="-228600" eaLnBrk="0" fontAlgn="base" hangingPunct="0">
                <a:spcBef>
                  <a:spcPct val="0"/>
                </a:spcBef>
                <a:spcAft>
                  <a:spcPct val="0"/>
                </a:spcAft>
                <a:tabLst>
                  <a:tab pos="93663" algn="l"/>
                </a:tabLst>
                <a:defRPr>
                  <a:solidFill>
                    <a:schemeClr val="tx1"/>
                  </a:solidFill>
                  <a:latin typeface="DendaNew" pitchFamily="2" charset="0"/>
                </a:defRPr>
              </a:lvl8pPr>
              <a:lvl9pPr marL="3886200" indent="-228600" eaLnBrk="0" fontAlgn="base" hangingPunct="0">
                <a:spcBef>
                  <a:spcPct val="0"/>
                </a:spcBef>
                <a:spcAft>
                  <a:spcPct val="0"/>
                </a:spcAft>
                <a:tabLst>
                  <a:tab pos="93663" algn="l"/>
                </a:tabLst>
                <a:defRPr>
                  <a:solidFill>
                    <a:schemeClr val="tx1"/>
                  </a:solidFill>
                  <a:latin typeface="DendaNew" pitchFamily="2" charset="0"/>
                </a:defRPr>
              </a:lvl9pPr>
            </a:lstStyle>
            <a:p>
              <a:pPr>
                <a:lnSpc>
                  <a:spcPct val="90000"/>
                </a:lnSpc>
                <a:defRPr/>
              </a:pPr>
              <a:r>
                <a:rPr lang="en-US" sz="2000" kern="0" dirty="0">
                  <a:solidFill>
                    <a:schemeClr val="bg1"/>
                  </a:solidFill>
                  <a:ea typeface="MS PGothic" pitchFamily="34" charset="-128"/>
                </a:rPr>
                <a:t>Interest into wide format from cut commercial printing companies (cut sheet)</a:t>
              </a:r>
              <a:endParaRPr lang="nl-NL" sz="2000" kern="0" dirty="0">
                <a:solidFill>
                  <a:schemeClr val="bg1"/>
                </a:solidFill>
                <a:ea typeface="MS PGothic" pitchFamily="34" charset="-128"/>
              </a:endParaRPr>
            </a:p>
          </p:txBody>
        </p:sp>
        <p:sp>
          <p:nvSpPr>
            <p:cNvPr id="63500" name="Line 26"/>
            <p:cNvSpPr>
              <a:spLocks noChangeShapeType="1"/>
            </p:cNvSpPr>
            <p:nvPr/>
          </p:nvSpPr>
          <p:spPr bwMode="auto">
            <a:xfrm>
              <a:off x="222" y="3475"/>
              <a:ext cx="2522" cy="0"/>
            </a:xfrm>
            <a:prstGeom prst="line">
              <a:avLst/>
            </a:prstGeom>
            <a:noFill/>
            <a:ln w="6350">
              <a:solidFill>
                <a:schemeClr val="bg1"/>
              </a:solidFill>
              <a:round/>
              <a:headEnd/>
              <a:tailEnd/>
            </a:ln>
          </p:spPr>
          <p:txBody>
            <a:bodyPr/>
            <a:lstStyle/>
            <a:p>
              <a:endParaRPr lang="sr-Latn-CS"/>
            </a:p>
          </p:txBody>
        </p:sp>
        <p:pic>
          <p:nvPicPr>
            <p:cNvPr id="63501" name="Picture 27" descr="Serif_aqua"/>
            <p:cNvPicPr>
              <a:picLocks noChangeAspect="1" noChangeArrowheads="1"/>
            </p:cNvPicPr>
            <p:nvPr/>
          </p:nvPicPr>
          <p:blipFill>
            <a:blip r:embed="rId4"/>
            <a:srcRect/>
            <a:stretch>
              <a:fillRect/>
            </a:stretch>
          </p:blipFill>
          <p:spPr bwMode="auto">
            <a:xfrm>
              <a:off x="158" y="3549"/>
              <a:ext cx="44" cy="110"/>
            </a:xfrm>
            <a:prstGeom prst="rect">
              <a:avLst/>
            </a:prstGeom>
            <a:noFill/>
            <a:ln w="9525">
              <a:noFill/>
              <a:miter lim="800000"/>
              <a:headEnd/>
              <a:tailEnd/>
            </a:ln>
          </p:spPr>
        </p:pic>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3619"/>
                                        </p:tgtEl>
                                        <p:attrNameLst>
                                          <p:attrName>style.visibility</p:attrName>
                                        </p:attrNameLst>
                                      </p:cBhvr>
                                      <p:to>
                                        <p:strVal val="visible"/>
                                      </p:to>
                                    </p:set>
                                    <p:animEffect transition="in" filter="wipe(left)">
                                      <p:cBhvr>
                                        <p:cTn id="7" dur="500"/>
                                        <p:tgtEl>
                                          <p:spTgt spid="623619"/>
                                        </p:tgtEl>
                                      </p:cBhvr>
                                    </p:animEffect>
                                  </p:childTnLst>
                                </p:cTn>
                              </p:par>
                            </p:childTnLst>
                          </p:cTn>
                        </p:par>
                        <p:par>
                          <p:cTn id="8" fill="hold" nodeType="afterGroup">
                            <p:stCondLst>
                              <p:cond delay="500"/>
                            </p:stCondLst>
                            <p:childTnLst>
                              <p:par>
                                <p:cTn id="9" presetID="22" presetClass="entr" presetSubtype="4" fill="hold" nodeType="afterEffect">
                                  <p:stCondLst>
                                    <p:cond delay="0"/>
                                  </p:stCondLst>
                                  <p:childTnLst>
                                    <p:set>
                                      <p:cBhvr>
                                        <p:cTn id="10" dur="1" fill="hold">
                                          <p:stCondLst>
                                            <p:cond delay="0"/>
                                          </p:stCondLst>
                                        </p:cTn>
                                        <p:tgtEl>
                                          <p:spTgt spid="623620"/>
                                        </p:tgtEl>
                                        <p:attrNameLst>
                                          <p:attrName>style.visibility</p:attrName>
                                        </p:attrNameLst>
                                      </p:cBhvr>
                                      <p:to>
                                        <p:strVal val="visible"/>
                                      </p:to>
                                    </p:set>
                                    <p:animEffect transition="in" filter="wipe(down)">
                                      <p:cBhvr>
                                        <p:cTn id="11" dur="500"/>
                                        <p:tgtEl>
                                          <p:spTgt spid="623620"/>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623625"/>
                                        </p:tgtEl>
                                        <p:attrNameLst>
                                          <p:attrName>style.visibility</p:attrName>
                                        </p:attrNameLst>
                                      </p:cBhvr>
                                      <p:to>
                                        <p:strVal val="visible"/>
                                      </p:to>
                                    </p:set>
                                    <p:animEffect transition="in" filter="wipe(left)">
                                      <p:cBhvr>
                                        <p:cTn id="15" dur="500"/>
                                        <p:tgtEl>
                                          <p:spTgt spid="62362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623628"/>
                                        </p:tgtEl>
                                        <p:attrNameLst>
                                          <p:attrName>style.visibility</p:attrName>
                                        </p:attrNameLst>
                                      </p:cBhvr>
                                      <p:to>
                                        <p:strVal val="visible"/>
                                      </p:to>
                                    </p:set>
                                    <p:animEffect transition="in" filter="wipe(left)">
                                      <p:cBhvr>
                                        <p:cTn id="20" dur="500"/>
                                        <p:tgtEl>
                                          <p:spTgt spid="62362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623632"/>
                                        </p:tgtEl>
                                        <p:attrNameLst>
                                          <p:attrName>style.visibility</p:attrName>
                                        </p:attrNameLst>
                                      </p:cBhvr>
                                      <p:to>
                                        <p:strVal val="visible"/>
                                      </p:to>
                                    </p:set>
                                    <p:animEffect transition="in" filter="wipe(left)">
                                      <p:cBhvr>
                                        <p:cTn id="25" dur="500"/>
                                        <p:tgtEl>
                                          <p:spTgt spid="62363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nodeType="clickEffect">
                                  <p:stCondLst>
                                    <p:cond delay="0"/>
                                  </p:stCondLst>
                                  <p:childTnLst>
                                    <p:set>
                                      <p:cBhvr>
                                        <p:cTn id="29" dur="1" fill="hold">
                                          <p:stCondLst>
                                            <p:cond delay="0"/>
                                          </p:stCondLst>
                                        </p:cTn>
                                        <p:tgtEl>
                                          <p:spTgt spid="623636"/>
                                        </p:tgtEl>
                                        <p:attrNameLst>
                                          <p:attrName>style.visibility</p:attrName>
                                        </p:attrNameLst>
                                      </p:cBhvr>
                                      <p:to>
                                        <p:strVal val="visible"/>
                                      </p:to>
                                    </p:set>
                                    <p:animEffect transition="in" filter="wipe(left)">
                                      <p:cBhvr>
                                        <p:cTn id="30" dur="500"/>
                                        <p:tgtEl>
                                          <p:spTgt spid="62363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nodeType="clickEffect">
                                  <p:stCondLst>
                                    <p:cond delay="0"/>
                                  </p:stCondLst>
                                  <p:childTnLst>
                                    <p:set>
                                      <p:cBhvr>
                                        <p:cTn id="34" dur="1" fill="hold">
                                          <p:stCondLst>
                                            <p:cond delay="0"/>
                                          </p:stCondLst>
                                        </p:cTn>
                                        <p:tgtEl>
                                          <p:spTgt spid="623640"/>
                                        </p:tgtEl>
                                        <p:attrNameLst>
                                          <p:attrName>style.visibility</p:attrName>
                                        </p:attrNameLst>
                                      </p:cBhvr>
                                      <p:to>
                                        <p:strVal val="visible"/>
                                      </p:to>
                                    </p:set>
                                    <p:animEffect transition="in" filter="wipe(left)">
                                      <p:cBhvr>
                                        <p:cTn id="35" dur="500"/>
                                        <p:tgtEl>
                                          <p:spTgt spid="623640"/>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nodePh="1">
                                  <p:stCondLst>
                                    <p:cond delay="0"/>
                                  </p:stCondLst>
                                  <p:endCondLst>
                                    <p:cond evt="begin" delay="0">
                                      <p:tn val="38"/>
                                    </p:cond>
                                  </p:endCondLst>
                                  <p:childTnLst>
                                    <p:set>
                                      <p:cBhvr>
                                        <p:cTn id="39"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left)">
                                      <p:cBhvr>
                                        <p:cTn id="4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3619" grpId="0"/>
      <p:bldP spid="2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a:xfrm>
            <a:off x="827088" y="222250"/>
            <a:ext cx="7796212" cy="758825"/>
          </a:xfrm>
        </p:spPr>
        <p:txBody>
          <a:bodyPr/>
          <a:lstStyle/>
          <a:p>
            <a:pPr eaLnBrk="1" hangingPunct="1"/>
            <a:r>
              <a:rPr lang="en-US" smtClean="0">
                <a:ea typeface="MS PGothic" charset="-128"/>
              </a:rPr>
              <a:t>CAD applications</a:t>
            </a:r>
          </a:p>
        </p:txBody>
      </p:sp>
      <p:sp>
        <p:nvSpPr>
          <p:cNvPr id="4099" name="Rectangle 3"/>
          <p:cNvSpPr>
            <a:spLocks noGrp="1" noChangeArrowheads="1"/>
          </p:cNvSpPr>
          <p:nvPr>
            <p:ph type="body" idx="1"/>
          </p:nvPr>
        </p:nvSpPr>
        <p:spPr>
          <a:xfrm>
            <a:off x="425450" y="1298575"/>
            <a:ext cx="1854200" cy="411163"/>
          </a:xfrm>
        </p:spPr>
        <p:txBody>
          <a:bodyPr/>
          <a:lstStyle/>
          <a:p>
            <a:pPr algn="ctr" eaLnBrk="1" hangingPunct="1">
              <a:buFont typeface="Monotype Sorts"/>
              <a:buNone/>
            </a:pPr>
            <a:r>
              <a:rPr lang="en-US" smtClean="0">
                <a:ea typeface="MS PGothic" charset="-128"/>
              </a:rPr>
              <a:t>2D CAD</a:t>
            </a:r>
          </a:p>
        </p:txBody>
      </p:sp>
      <p:pic>
        <p:nvPicPr>
          <p:cNvPr id="4100" name="Picture 4"/>
          <p:cNvPicPr>
            <a:picLocks noChangeAspect="1" noChangeArrowheads="1"/>
          </p:cNvPicPr>
          <p:nvPr/>
        </p:nvPicPr>
        <p:blipFill>
          <a:blip r:embed="rId2"/>
          <a:srcRect/>
          <a:stretch>
            <a:fillRect/>
          </a:stretch>
        </p:blipFill>
        <p:spPr bwMode="auto">
          <a:xfrm>
            <a:off x="401638" y="3608388"/>
            <a:ext cx="1933575" cy="2682875"/>
          </a:xfrm>
          <a:prstGeom prst="rect">
            <a:avLst/>
          </a:prstGeom>
          <a:noFill/>
        </p:spPr>
      </p:pic>
      <p:pic>
        <p:nvPicPr>
          <p:cNvPr id="4101" name="Picture 6" descr="Mechanical%20Engineering%20sample%202"/>
          <p:cNvPicPr>
            <a:picLocks noChangeAspect="1" noChangeArrowheads="1"/>
          </p:cNvPicPr>
          <p:nvPr/>
        </p:nvPicPr>
        <p:blipFill>
          <a:blip r:embed="rId3"/>
          <a:srcRect/>
          <a:stretch>
            <a:fillRect/>
          </a:stretch>
        </p:blipFill>
        <p:spPr bwMode="auto">
          <a:xfrm>
            <a:off x="6364288" y="4048125"/>
            <a:ext cx="2139950" cy="2998788"/>
          </a:xfrm>
          <a:prstGeom prst="rect">
            <a:avLst/>
          </a:prstGeom>
          <a:noFill/>
        </p:spPr>
      </p:pic>
      <p:sp>
        <p:nvSpPr>
          <p:cNvPr id="4102" name="Rectangle 7"/>
          <p:cNvSpPr>
            <a:spLocks noChangeArrowheads="1"/>
          </p:cNvSpPr>
          <p:nvPr/>
        </p:nvSpPr>
        <p:spPr bwMode="auto">
          <a:xfrm>
            <a:off x="6372225" y="3470275"/>
            <a:ext cx="2087563" cy="506413"/>
          </a:xfrm>
          <a:prstGeom prst="rect">
            <a:avLst/>
          </a:prstGeom>
          <a:noFill/>
          <a:ln w="9525">
            <a:noFill/>
            <a:miter lim="800000"/>
            <a:headEnd/>
            <a:tailEnd/>
          </a:ln>
        </p:spPr>
        <p:txBody>
          <a:bodyPr lIns="73152"/>
          <a:lstStyle/>
          <a:p>
            <a:pPr marL="342900" indent="-342900" algn="ctr">
              <a:spcBef>
                <a:spcPct val="20000"/>
              </a:spcBef>
              <a:buClr>
                <a:schemeClr val="accent1"/>
              </a:buClr>
              <a:buSzPct val="80000"/>
              <a:buFont typeface="Monotype Sorts"/>
              <a:buNone/>
            </a:pPr>
            <a:r>
              <a:rPr lang="en-US"/>
              <a:t>3D CAD &amp; renderings</a:t>
            </a:r>
          </a:p>
        </p:txBody>
      </p:sp>
      <p:pic>
        <p:nvPicPr>
          <p:cNvPr id="4103" name="Picture 24"/>
          <p:cNvPicPr>
            <a:picLocks noChangeAspect="1" noChangeArrowheads="1"/>
          </p:cNvPicPr>
          <p:nvPr/>
        </p:nvPicPr>
        <p:blipFill>
          <a:blip r:embed="rId4"/>
          <a:srcRect/>
          <a:stretch>
            <a:fillRect/>
          </a:stretch>
        </p:blipFill>
        <p:spPr bwMode="auto">
          <a:xfrm>
            <a:off x="371475" y="1841500"/>
            <a:ext cx="1993900" cy="2790825"/>
          </a:xfrm>
          <a:prstGeom prst="rect">
            <a:avLst/>
          </a:prstGeom>
          <a:noFill/>
        </p:spPr>
      </p:pic>
      <p:sp>
        <p:nvSpPr>
          <p:cNvPr id="12" name="Rectangle 7"/>
          <p:cNvSpPr>
            <a:spLocks noChangeArrowheads="1"/>
          </p:cNvSpPr>
          <p:nvPr/>
        </p:nvSpPr>
        <p:spPr bwMode="auto">
          <a:xfrm>
            <a:off x="3122613" y="1266825"/>
            <a:ext cx="2089150" cy="506413"/>
          </a:xfrm>
          <a:prstGeom prst="rect">
            <a:avLst/>
          </a:prstGeom>
          <a:noFill/>
          <a:ln w="9525">
            <a:noFill/>
            <a:miter lim="800000"/>
            <a:headEnd/>
            <a:tailEnd/>
          </a:ln>
        </p:spPr>
        <p:txBody>
          <a:bodyPr lIns="73152"/>
          <a:lstStyle/>
          <a:p>
            <a:pPr marL="342900" indent="-342900" algn="ctr">
              <a:spcBef>
                <a:spcPct val="20000"/>
              </a:spcBef>
              <a:buClr>
                <a:schemeClr val="accent1"/>
              </a:buClr>
              <a:buSzPct val="80000"/>
              <a:buFont typeface="Monotype Sorts"/>
              <a:buNone/>
            </a:pPr>
            <a:r>
              <a:rPr lang="en-US"/>
              <a:t>GIS</a:t>
            </a:r>
          </a:p>
        </p:txBody>
      </p:sp>
      <p:pic>
        <p:nvPicPr>
          <p:cNvPr id="13" name="Picture 12" descr="GIS MAP"/>
          <p:cNvPicPr>
            <a:picLocks noChangeAspect="1" noChangeArrowheads="1"/>
          </p:cNvPicPr>
          <p:nvPr/>
        </p:nvPicPr>
        <p:blipFill>
          <a:blip r:embed="rId5"/>
          <a:srcRect/>
          <a:stretch>
            <a:fillRect/>
          </a:stretch>
        </p:blipFill>
        <p:spPr bwMode="auto">
          <a:xfrm>
            <a:off x="3097213" y="4114800"/>
            <a:ext cx="2084387" cy="2865438"/>
          </a:xfrm>
          <a:prstGeom prst="rect">
            <a:avLst/>
          </a:prstGeom>
          <a:noFill/>
        </p:spPr>
      </p:pic>
      <p:pic>
        <p:nvPicPr>
          <p:cNvPr id="14" name="Picture 25"/>
          <p:cNvPicPr>
            <a:picLocks noChangeAspect="1" noChangeArrowheads="1"/>
          </p:cNvPicPr>
          <p:nvPr/>
        </p:nvPicPr>
        <p:blipFill>
          <a:blip r:embed="rId6"/>
          <a:srcRect/>
          <a:stretch>
            <a:fillRect/>
          </a:stretch>
        </p:blipFill>
        <p:spPr bwMode="auto">
          <a:xfrm>
            <a:off x="3108325" y="1809750"/>
            <a:ext cx="2060575" cy="3341688"/>
          </a:xfrm>
          <a:prstGeom prst="rect">
            <a:avLst/>
          </a:prstGeom>
          <a:noFill/>
        </p:spPr>
      </p:pic>
      <p:pic>
        <p:nvPicPr>
          <p:cNvPr id="15" name="Picture 2" descr="Plotwave 340"/>
          <p:cNvPicPr>
            <a:picLocks noChangeAspect="1" noChangeArrowheads="1"/>
          </p:cNvPicPr>
          <p:nvPr/>
        </p:nvPicPr>
        <p:blipFill>
          <a:blip r:embed="rId7"/>
          <a:srcRect/>
          <a:stretch>
            <a:fillRect/>
          </a:stretch>
        </p:blipFill>
        <p:spPr bwMode="auto">
          <a:xfrm>
            <a:off x="5910263" y="760413"/>
            <a:ext cx="1493837" cy="1751012"/>
          </a:xfrm>
          <a:prstGeom prst="rect">
            <a:avLst/>
          </a:prstGeom>
          <a:noFill/>
          <a:ln w="9525">
            <a:noFill/>
            <a:miter lim="800000"/>
            <a:headEnd/>
            <a:tailEnd/>
          </a:ln>
        </p:spPr>
      </p:pic>
      <p:pic>
        <p:nvPicPr>
          <p:cNvPr id="16" name="Picture 2" descr="C:\!Работа KRO\Сашины данные\Documentation\!Images and samples\Models\iPF\200912New images\Bild4_iPF750_tcm84-652763.jpg"/>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7404100" y="1204913"/>
            <a:ext cx="1631950" cy="1225550"/>
          </a:xfrm>
          <a:prstGeom prst="rect">
            <a:avLst/>
          </a:prstGeom>
          <a:noFill/>
          <a:ln w="9525">
            <a:noFill/>
            <a:miter lim="800000"/>
            <a:headEnd/>
            <a:tailEnd/>
          </a:ln>
        </p:spPr>
      </p:pic>
      <p:sp>
        <p:nvSpPr>
          <p:cNvPr id="17" name="Oval 15"/>
          <p:cNvSpPr>
            <a:spLocks noChangeArrowheads="1"/>
          </p:cNvSpPr>
          <p:nvPr/>
        </p:nvSpPr>
        <p:spPr bwMode="auto">
          <a:xfrm>
            <a:off x="6923088" y="2484438"/>
            <a:ext cx="928687" cy="512762"/>
          </a:xfrm>
          <a:prstGeom prst="ellipse">
            <a:avLst/>
          </a:prstGeom>
          <a:noFill/>
          <a:ln w="9525">
            <a:noFill/>
            <a:round/>
            <a:headEnd/>
            <a:tailEnd/>
          </a:ln>
        </p:spPr>
        <p:txBody>
          <a:bodyPr wrap="none" lIns="0" tIns="0" bIns="0" anchor="ctr"/>
          <a:lstStyle/>
          <a:p>
            <a:pPr algn="ctr"/>
            <a:r>
              <a:rPr lang="en-US"/>
              <a:t>PlotWave</a:t>
            </a:r>
          </a:p>
          <a:p>
            <a:pPr algn="ctr"/>
            <a:r>
              <a:rPr lang="en-US"/>
              <a:t>imagePROGRAF</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500"/>
                                        <p:tgtEl>
                                          <p:spTgt spid="409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100"/>
                                        </p:tgtEl>
                                        <p:attrNameLst>
                                          <p:attrName>style.visibility</p:attrName>
                                        </p:attrNameLst>
                                      </p:cBhvr>
                                      <p:to>
                                        <p:strVal val="visible"/>
                                      </p:to>
                                    </p:set>
                                    <p:animEffect transition="in" filter="fade">
                                      <p:cBhvr>
                                        <p:cTn id="10" dur="500"/>
                                        <p:tgtEl>
                                          <p:spTgt spid="4100"/>
                                        </p:tgtEl>
                                      </p:cBhvr>
                                    </p:animEffect>
                                  </p:childTnLst>
                                </p:cTn>
                              </p:par>
                              <p:par>
                                <p:cTn id="11" presetID="10" presetClass="entr" presetSubtype="0" fill="hold" nodeType="withEffect">
                                  <p:stCondLst>
                                    <p:cond delay="0"/>
                                  </p:stCondLst>
                                  <p:childTnLst>
                                    <p:set>
                                      <p:cBhvr>
                                        <p:cTn id="12" dur="1" fill="hold">
                                          <p:stCondLst>
                                            <p:cond delay="0"/>
                                          </p:stCondLst>
                                        </p:cTn>
                                        <p:tgtEl>
                                          <p:spTgt spid="4103"/>
                                        </p:tgtEl>
                                        <p:attrNameLst>
                                          <p:attrName>style.visibility</p:attrName>
                                        </p:attrNameLst>
                                      </p:cBhvr>
                                      <p:to>
                                        <p:strVal val="visible"/>
                                      </p:to>
                                    </p:set>
                                    <p:animEffect transition="in" filter="fade">
                                      <p:cBhvr>
                                        <p:cTn id="13" dur="500"/>
                                        <p:tgtEl>
                                          <p:spTgt spid="410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101"/>
                                        </p:tgtEl>
                                        <p:attrNameLst>
                                          <p:attrName>style.visibility</p:attrName>
                                        </p:attrNameLst>
                                      </p:cBhvr>
                                      <p:to>
                                        <p:strVal val="visible"/>
                                      </p:to>
                                    </p:set>
                                    <p:animEffect transition="in" filter="fade">
                                      <p:cBhvr>
                                        <p:cTn id="29" dur="500"/>
                                        <p:tgtEl>
                                          <p:spTgt spid="410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102"/>
                                        </p:tgtEl>
                                        <p:attrNameLst>
                                          <p:attrName>style.visibility</p:attrName>
                                        </p:attrNameLst>
                                      </p:cBhvr>
                                      <p:to>
                                        <p:strVal val="visible"/>
                                      </p:to>
                                    </p:set>
                                    <p:animEffect transition="in" filter="fade">
                                      <p:cBhvr>
                                        <p:cTn id="32" dur="500"/>
                                        <p:tgtEl>
                                          <p:spTgt spid="4102"/>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P spid="4102" grpId="0"/>
      <p:bldP spid="12"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8"/>
          <p:cNvPicPr>
            <a:picLocks noChangeAspect="1" noChangeArrowheads="1"/>
          </p:cNvPicPr>
          <p:nvPr/>
        </p:nvPicPr>
        <p:blipFill>
          <a:blip r:embed="rId2"/>
          <a:srcRect/>
          <a:stretch>
            <a:fillRect/>
          </a:stretch>
        </p:blipFill>
        <p:spPr bwMode="auto">
          <a:xfrm>
            <a:off x="5778500" y="3962400"/>
            <a:ext cx="3097213" cy="4608513"/>
          </a:xfrm>
          <a:prstGeom prst="rect">
            <a:avLst/>
          </a:prstGeom>
          <a:noFill/>
        </p:spPr>
      </p:pic>
      <p:sp>
        <p:nvSpPr>
          <p:cNvPr id="66562" name="Rectangle 2"/>
          <p:cNvSpPr>
            <a:spLocks noGrp="1" noChangeArrowheads="1"/>
          </p:cNvSpPr>
          <p:nvPr>
            <p:ph type="title"/>
          </p:nvPr>
        </p:nvSpPr>
        <p:spPr>
          <a:xfrm>
            <a:off x="876300" y="331788"/>
            <a:ext cx="6719888" cy="649287"/>
          </a:xfrm>
        </p:spPr>
        <p:txBody>
          <a:bodyPr/>
          <a:lstStyle/>
          <a:p>
            <a:pPr eaLnBrk="1" hangingPunct="1"/>
            <a:r>
              <a:rPr lang="en-US" smtClean="0">
                <a:ea typeface="MS PGothic" charset="-128"/>
              </a:rPr>
              <a:t>Point of Sales / Purchase</a:t>
            </a:r>
          </a:p>
        </p:txBody>
      </p:sp>
      <p:pic>
        <p:nvPicPr>
          <p:cNvPr id="7172" name="Picture 6"/>
          <p:cNvPicPr>
            <a:picLocks noChangeAspect="1" noChangeArrowheads="1"/>
          </p:cNvPicPr>
          <p:nvPr/>
        </p:nvPicPr>
        <p:blipFill>
          <a:blip r:embed="rId3"/>
          <a:srcRect/>
          <a:stretch>
            <a:fillRect/>
          </a:stretch>
        </p:blipFill>
        <p:spPr bwMode="auto">
          <a:xfrm>
            <a:off x="3108325" y="2127250"/>
            <a:ext cx="2493963" cy="7632700"/>
          </a:xfrm>
          <a:prstGeom prst="rect">
            <a:avLst/>
          </a:prstGeom>
          <a:noFill/>
        </p:spPr>
      </p:pic>
      <p:pic>
        <p:nvPicPr>
          <p:cNvPr id="6" name="Picture 1028" descr="C:\Documents and Settings\RMilne\Desktop\HOBS\POS.jpg"/>
          <p:cNvPicPr>
            <a:picLocks noChangeAspect="1" noChangeArrowheads="1"/>
          </p:cNvPicPr>
          <p:nvPr/>
        </p:nvPicPr>
        <p:blipFill>
          <a:blip r:embed="rId4"/>
          <a:srcRect/>
          <a:stretch>
            <a:fillRect/>
          </a:stretch>
        </p:blipFill>
        <p:spPr bwMode="auto">
          <a:xfrm>
            <a:off x="298450" y="1957388"/>
            <a:ext cx="2620963" cy="7362825"/>
          </a:xfrm>
          <a:prstGeom prst="rect">
            <a:avLst/>
          </a:prstGeom>
          <a:noFill/>
        </p:spPr>
      </p:pic>
      <p:sp>
        <p:nvSpPr>
          <p:cNvPr id="9" name="Slide Number Placeholder 3"/>
          <p:cNvSpPr txBox="1">
            <a:spLocks/>
          </p:cNvSpPr>
          <p:nvPr/>
        </p:nvSpPr>
        <p:spPr>
          <a:xfrm>
            <a:off x="322263" y="6534150"/>
            <a:ext cx="817562" cy="246063"/>
          </a:xfrm>
          <a:prstGeom prst="rect">
            <a:avLst/>
          </a:prstGeom>
        </p:spPr>
        <p:txBody>
          <a:bodyPr/>
          <a:lstStyle/>
          <a:p>
            <a:pPr>
              <a:defRPr/>
            </a:pPr>
            <a:fld id="{51DC3B93-352D-4ED1-8DE7-5F100F439FF8}" type="slidenum">
              <a:rPr lang="nl-NL" sz="900">
                <a:solidFill>
                  <a:schemeClr val="tx1">
                    <a:lumMod val="95000"/>
                    <a:lumOff val="5000"/>
                  </a:schemeClr>
                </a:solidFill>
                <a:latin typeface="DendaNew" pitchFamily="2" charset="0"/>
                <a:ea typeface="MS PGothic" pitchFamily="34" charset="-128"/>
                <a:cs typeface="Arial" pitchFamily="34" charset="0"/>
              </a:rPr>
              <a:pPr>
                <a:defRPr/>
              </a:pPr>
              <a:t>12</a:t>
            </a:fld>
            <a:r>
              <a:rPr lang="nl-NL" sz="900" dirty="0">
                <a:solidFill>
                  <a:schemeClr val="tx1">
                    <a:lumMod val="95000"/>
                    <a:lumOff val="5000"/>
                  </a:schemeClr>
                </a:solidFill>
                <a:latin typeface="DendaNew" pitchFamily="2" charset="0"/>
                <a:ea typeface="MS PGothic" pitchFamily="34" charset="-128"/>
                <a:cs typeface="Arial" pitchFamily="34" charset="0"/>
              </a:rPr>
              <a:t> of 30 </a:t>
            </a:r>
            <a:endParaRPr lang="nl-NL" sz="900" dirty="0">
              <a:solidFill>
                <a:schemeClr val="tx1">
                  <a:lumMod val="95000"/>
                  <a:lumOff val="5000"/>
                </a:schemeClr>
              </a:solidFill>
              <a:latin typeface="DendaNew" pitchFamily="2" charset="0"/>
              <a:ea typeface="MS PGothic" pitchFamily="34" charset="-128"/>
              <a:cs typeface="Arial" pitchFamily="34" charset="0"/>
            </a:endParaRPr>
          </a:p>
        </p:txBody>
      </p:sp>
      <p:pic>
        <p:nvPicPr>
          <p:cNvPr id="8" name="Picture 6" descr="http://www.canon-europe.com/images/ImagePROGRAF_iPF6400S_FSR_print_out_tcm13-1075611.jpg"/>
          <p:cNvPicPr>
            <a:picLocks noChangeAspect="1" noChangeArrowheads="1"/>
          </p:cNvPicPr>
          <p:nvPr/>
        </p:nvPicPr>
        <p:blipFill>
          <a:blip r:embed="rId5"/>
          <a:srcRect/>
          <a:stretch>
            <a:fillRect/>
          </a:stretch>
        </p:blipFill>
        <p:spPr bwMode="auto">
          <a:xfrm>
            <a:off x="7670800" y="798513"/>
            <a:ext cx="1077913" cy="1200150"/>
          </a:xfrm>
          <a:prstGeom prst="rect">
            <a:avLst/>
          </a:prstGeom>
          <a:noFill/>
          <a:ln w="9525">
            <a:noFill/>
            <a:miter lim="800000"/>
            <a:headEnd/>
            <a:tailEnd/>
          </a:ln>
        </p:spPr>
      </p:pic>
      <p:pic>
        <p:nvPicPr>
          <p:cNvPr id="10" name="Picture 8" descr="product-colorwave600_p1_press"/>
          <p:cNvPicPr>
            <a:picLocks noChangeAspect="1" noChangeArrowheads="1"/>
          </p:cNvPicPr>
          <p:nvPr/>
        </p:nvPicPr>
        <p:blipFill>
          <a:blip r:embed="rId6"/>
          <a:srcRect/>
          <a:stretch>
            <a:fillRect/>
          </a:stretch>
        </p:blipFill>
        <p:spPr bwMode="auto">
          <a:xfrm>
            <a:off x="5480050" y="568325"/>
            <a:ext cx="2676525" cy="1781175"/>
          </a:xfrm>
          <a:prstGeom prst="rect">
            <a:avLst/>
          </a:prstGeom>
          <a:noFill/>
          <a:ln w="9525">
            <a:noFill/>
            <a:miter lim="800000"/>
            <a:headEnd/>
            <a:tailEnd/>
          </a:ln>
        </p:spPr>
      </p:pic>
      <p:sp>
        <p:nvSpPr>
          <p:cNvPr id="11" name="Oval 15"/>
          <p:cNvSpPr>
            <a:spLocks noChangeArrowheads="1"/>
          </p:cNvSpPr>
          <p:nvPr/>
        </p:nvSpPr>
        <p:spPr bwMode="auto">
          <a:xfrm>
            <a:off x="7092950" y="2276475"/>
            <a:ext cx="928688" cy="512763"/>
          </a:xfrm>
          <a:prstGeom prst="ellipse">
            <a:avLst/>
          </a:prstGeom>
          <a:noFill/>
          <a:ln w="9525">
            <a:noFill/>
            <a:round/>
            <a:headEnd/>
            <a:tailEnd/>
          </a:ln>
        </p:spPr>
        <p:txBody>
          <a:bodyPr wrap="none" lIns="0" tIns="0" bIns="0" anchor="ctr"/>
          <a:lstStyle/>
          <a:p>
            <a:pPr algn="ctr"/>
            <a:r>
              <a:rPr lang="en-US"/>
              <a:t>ColorWave</a:t>
            </a:r>
          </a:p>
          <a:p>
            <a:pPr algn="ctr"/>
            <a:r>
              <a:rPr lang="en-US"/>
              <a:t>imagePROGRAF</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2"/>
                                        </p:tgtEl>
                                        <p:attrNameLst>
                                          <p:attrName>style.visibility</p:attrName>
                                        </p:attrNameLst>
                                      </p:cBhvr>
                                      <p:to>
                                        <p:strVal val="visible"/>
                                      </p:to>
                                    </p:set>
                                    <p:animEffect transition="in" filter="fade">
                                      <p:cBhvr>
                                        <p:cTn id="12" dur="500"/>
                                        <p:tgtEl>
                                          <p:spTgt spid="717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0"/>
                                        </p:tgtEl>
                                        <p:attrNameLst>
                                          <p:attrName>style.visibility</p:attrName>
                                        </p:attrNameLst>
                                      </p:cBhvr>
                                      <p:to>
                                        <p:strVal val="visible"/>
                                      </p:to>
                                    </p:set>
                                    <p:animEffect transition="in" filter="fade">
                                      <p:cBhvr>
                                        <p:cTn id="17" dur="500"/>
                                        <p:tgtEl>
                                          <p:spTgt spid="7170"/>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876300" y="331788"/>
            <a:ext cx="6719888" cy="649287"/>
          </a:xfrm>
        </p:spPr>
        <p:txBody>
          <a:bodyPr/>
          <a:lstStyle/>
          <a:p>
            <a:pPr eaLnBrk="1" hangingPunct="1"/>
            <a:r>
              <a:rPr lang="en-US" smtClean="0">
                <a:ea typeface="MS PGothic" charset="-128"/>
              </a:rPr>
              <a:t>Photography &amp; Fine Art</a:t>
            </a:r>
          </a:p>
        </p:txBody>
      </p:sp>
      <p:pic>
        <p:nvPicPr>
          <p:cNvPr id="12" name="Picture 1"/>
          <p:cNvPicPr>
            <a:picLocks noChangeAspect="1"/>
          </p:cNvPicPr>
          <p:nvPr/>
        </p:nvPicPr>
        <p:blipFill>
          <a:blip r:embed="rId2"/>
          <a:srcRect/>
          <a:stretch>
            <a:fillRect/>
          </a:stretch>
        </p:blipFill>
        <p:spPr bwMode="auto">
          <a:xfrm>
            <a:off x="485775" y="3897313"/>
            <a:ext cx="8135938" cy="2085975"/>
          </a:xfrm>
          <a:prstGeom prst="rect">
            <a:avLst/>
          </a:prstGeom>
          <a:noFill/>
          <a:ln w="9525">
            <a:noFill/>
            <a:miter lim="800000"/>
            <a:headEnd/>
            <a:tailEnd/>
          </a:ln>
          <a:effectLst>
            <a:outerShdw dist="139700" dir="2700000" algn="tl" rotWithShape="0">
              <a:srgbClr val="333333">
                <a:alpha val="64999"/>
              </a:srgbClr>
            </a:outerShdw>
          </a:effectLst>
        </p:spPr>
      </p:pic>
      <p:pic>
        <p:nvPicPr>
          <p:cNvPr id="13" name="Picture 2"/>
          <p:cNvPicPr>
            <a:picLocks noChangeAspect="1"/>
          </p:cNvPicPr>
          <p:nvPr/>
        </p:nvPicPr>
        <p:blipFill>
          <a:blip r:embed="rId3"/>
          <a:srcRect/>
          <a:stretch>
            <a:fillRect/>
          </a:stretch>
        </p:blipFill>
        <p:spPr bwMode="auto">
          <a:xfrm>
            <a:off x="485775" y="1658938"/>
            <a:ext cx="4757738" cy="2024062"/>
          </a:xfrm>
          <a:prstGeom prst="rect">
            <a:avLst/>
          </a:prstGeom>
          <a:noFill/>
          <a:ln w="9525">
            <a:noFill/>
            <a:miter lim="800000"/>
            <a:headEnd/>
            <a:tailEnd/>
          </a:ln>
          <a:effectLst>
            <a:outerShdw dist="139700" dir="2700000" algn="tl" rotWithShape="0">
              <a:srgbClr val="333333">
                <a:alpha val="64999"/>
              </a:srgbClr>
            </a:outerShdw>
          </a:effectLst>
        </p:spPr>
      </p:pic>
      <p:pic>
        <p:nvPicPr>
          <p:cNvPr id="14" name="Picture 14" descr="Paintings"/>
          <p:cNvPicPr>
            <a:picLocks noChangeAspect="1" noChangeArrowheads="1"/>
          </p:cNvPicPr>
          <p:nvPr/>
        </p:nvPicPr>
        <p:blipFill>
          <a:blip r:embed="rId4"/>
          <a:srcRect/>
          <a:stretch>
            <a:fillRect/>
          </a:stretch>
        </p:blipFill>
        <p:spPr bwMode="auto">
          <a:xfrm>
            <a:off x="5461000" y="1658938"/>
            <a:ext cx="1258888" cy="947737"/>
          </a:xfrm>
          <a:prstGeom prst="rect">
            <a:avLst/>
          </a:prstGeom>
          <a:noFill/>
          <a:ln w="9525">
            <a:noFill/>
            <a:miter lim="800000"/>
            <a:headEnd/>
            <a:tailEnd/>
          </a:ln>
          <a:effectLst>
            <a:outerShdw dist="38100" dir="8100000" algn="tr" rotWithShape="0">
              <a:srgbClr val="000000">
                <a:alpha val="39999"/>
              </a:srgbClr>
            </a:outerShdw>
          </a:effectLst>
        </p:spPr>
      </p:pic>
      <p:pic>
        <p:nvPicPr>
          <p:cNvPr id="15" name="Picture 7"/>
          <p:cNvPicPr>
            <a:picLocks noChangeAspect="1" noChangeArrowheads="1"/>
          </p:cNvPicPr>
          <p:nvPr/>
        </p:nvPicPr>
        <p:blipFill>
          <a:blip r:embed="rId5"/>
          <a:srcRect/>
          <a:stretch>
            <a:fillRect/>
          </a:stretch>
        </p:blipFill>
        <p:spPr bwMode="auto">
          <a:xfrm>
            <a:off x="5461000" y="2724150"/>
            <a:ext cx="1258888" cy="906463"/>
          </a:xfrm>
          <a:prstGeom prst="rect">
            <a:avLst/>
          </a:prstGeom>
          <a:noFill/>
          <a:ln w="9525">
            <a:noFill/>
            <a:miter lim="800000"/>
            <a:headEnd/>
            <a:tailEnd/>
          </a:ln>
          <a:effectLst>
            <a:outerShdw dist="139700" dir="2700000" algn="tl" rotWithShape="0">
              <a:srgbClr val="333333">
                <a:alpha val="64999"/>
              </a:srgbClr>
            </a:outerShdw>
          </a:effectLst>
        </p:spPr>
      </p:pic>
      <p:pic>
        <p:nvPicPr>
          <p:cNvPr id="16" name="Picture 189" descr="a_weddingbook_blue_whitebg"/>
          <p:cNvPicPr>
            <a:picLocks noChangeAspect="1" noChangeArrowheads="1"/>
          </p:cNvPicPr>
          <p:nvPr/>
        </p:nvPicPr>
        <p:blipFill>
          <a:blip r:embed="rId6"/>
          <a:srcRect/>
          <a:stretch>
            <a:fillRect/>
          </a:stretch>
        </p:blipFill>
        <p:spPr bwMode="auto">
          <a:xfrm>
            <a:off x="7083425" y="2697163"/>
            <a:ext cx="1185863" cy="985837"/>
          </a:xfrm>
          <a:prstGeom prst="rect">
            <a:avLst/>
          </a:prstGeom>
          <a:noFill/>
          <a:ln w="9525">
            <a:noFill/>
            <a:miter lim="800000"/>
            <a:headEnd/>
            <a:tailEnd/>
          </a:ln>
        </p:spPr>
      </p:pic>
      <p:pic>
        <p:nvPicPr>
          <p:cNvPr id="8" name="Picture 6" descr="http://www.canon-europe.com/images/ImagePROGRAF_iPF6400S_FSR_print_out_tcm13-1075611.jpg"/>
          <p:cNvPicPr>
            <a:picLocks noChangeAspect="1" noChangeArrowheads="1"/>
          </p:cNvPicPr>
          <p:nvPr/>
        </p:nvPicPr>
        <p:blipFill>
          <a:blip r:embed="rId7"/>
          <a:srcRect/>
          <a:stretch>
            <a:fillRect/>
          </a:stretch>
        </p:blipFill>
        <p:spPr bwMode="auto">
          <a:xfrm>
            <a:off x="7308850" y="798513"/>
            <a:ext cx="1076325" cy="1200150"/>
          </a:xfrm>
          <a:prstGeom prst="rect">
            <a:avLst/>
          </a:prstGeom>
          <a:noFill/>
          <a:ln w="9525">
            <a:noFill/>
            <a:miter lim="800000"/>
            <a:headEnd/>
            <a:tailEnd/>
          </a:ln>
        </p:spPr>
      </p:pic>
      <p:sp>
        <p:nvSpPr>
          <p:cNvPr id="11" name="Oval 15"/>
          <p:cNvSpPr>
            <a:spLocks noChangeArrowheads="1"/>
          </p:cNvSpPr>
          <p:nvPr/>
        </p:nvSpPr>
        <p:spPr bwMode="auto">
          <a:xfrm>
            <a:off x="7531100" y="2060575"/>
            <a:ext cx="928688" cy="512763"/>
          </a:xfrm>
          <a:prstGeom prst="ellipse">
            <a:avLst/>
          </a:prstGeom>
          <a:noFill/>
          <a:ln w="9525">
            <a:noFill/>
            <a:round/>
            <a:headEnd/>
            <a:tailEnd/>
          </a:ln>
        </p:spPr>
        <p:txBody>
          <a:bodyPr wrap="none" lIns="0" tIns="0" bIns="0" anchor="ctr"/>
          <a:lstStyle/>
          <a:p>
            <a:pPr algn="ctr"/>
            <a:r>
              <a:rPr lang="en-US"/>
              <a:t>imagePROGRAF</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00"/>
                                        <p:tgtEl>
                                          <p:spTgt spid="11"/>
                                        </p:tgtEl>
                                      </p:cBhvr>
                                    </p:animEffect>
                                    <p:anim calcmode="lin" valueType="num">
                                      <p:cBhvr>
                                        <p:cTn id="34" dur="1000" fill="hold"/>
                                        <p:tgtEl>
                                          <p:spTgt spid="11"/>
                                        </p:tgtEl>
                                        <p:attrNameLst>
                                          <p:attrName>ppt_x</p:attrName>
                                        </p:attrNameLst>
                                      </p:cBhvr>
                                      <p:tavLst>
                                        <p:tav tm="0">
                                          <p:val>
                                            <p:strVal val="#ppt_x"/>
                                          </p:val>
                                        </p:tav>
                                        <p:tav tm="100000">
                                          <p:val>
                                            <p:strVal val="#ppt_x"/>
                                          </p:val>
                                        </p:tav>
                                      </p:tavLst>
                                    </p:anim>
                                    <p:anim calcmode="lin" valueType="num">
                                      <p:cBhvr>
                                        <p:cTn id="3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a:xfrm>
            <a:off x="876300" y="331788"/>
            <a:ext cx="6719888" cy="649287"/>
          </a:xfrm>
        </p:spPr>
        <p:txBody>
          <a:bodyPr/>
          <a:lstStyle/>
          <a:p>
            <a:pPr eaLnBrk="1" hangingPunct="1"/>
            <a:r>
              <a:rPr lang="en-US" smtClean="0">
                <a:ea typeface="MS PGothic" charset="-128"/>
              </a:rPr>
              <a:t>Proofing</a:t>
            </a:r>
          </a:p>
        </p:txBody>
      </p:sp>
      <p:sp>
        <p:nvSpPr>
          <p:cNvPr id="9" name="Slide Number Placeholder 3"/>
          <p:cNvSpPr txBox="1">
            <a:spLocks/>
          </p:cNvSpPr>
          <p:nvPr/>
        </p:nvSpPr>
        <p:spPr>
          <a:xfrm>
            <a:off x="322263" y="6534150"/>
            <a:ext cx="817562" cy="246063"/>
          </a:xfrm>
          <a:prstGeom prst="rect">
            <a:avLst/>
          </a:prstGeom>
        </p:spPr>
        <p:txBody>
          <a:bodyPr/>
          <a:lstStyle/>
          <a:p>
            <a:pPr>
              <a:defRPr/>
            </a:pPr>
            <a:fld id="{7E21F8AD-C43C-4E65-B782-06F57554D854}" type="slidenum">
              <a:rPr lang="nl-NL" sz="900">
                <a:solidFill>
                  <a:schemeClr val="tx1">
                    <a:lumMod val="95000"/>
                    <a:lumOff val="5000"/>
                  </a:schemeClr>
                </a:solidFill>
                <a:latin typeface="DendaNew" pitchFamily="2" charset="0"/>
                <a:ea typeface="MS PGothic" pitchFamily="34" charset="-128"/>
                <a:cs typeface="Arial" pitchFamily="34" charset="0"/>
              </a:rPr>
              <a:pPr>
                <a:defRPr/>
              </a:pPr>
              <a:t>14</a:t>
            </a:fld>
            <a:r>
              <a:rPr lang="nl-NL" sz="900" dirty="0">
                <a:solidFill>
                  <a:schemeClr val="tx1">
                    <a:lumMod val="95000"/>
                    <a:lumOff val="5000"/>
                  </a:schemeClr>
                </a:solidFill>
                <a:latin typeface="DendaNew" pitchFamily="2" charset="0"/>
                <a:ea typeface="MS PGothic" pitchFamily="34" charset="-128"/>
                <a:cs typeface="Arial" pitchFamily="34" charset="0"/>
              </a:rPr>
              <a:t> of 30 </a:t>
            </a:r>
            <a:endParaRPr lang="nl-NL" sz="900" dirty="0">
              <a:solidFill>
                <a:schemeClr val="tx1">
                  <a:lumMod val="95000"/>
                  <a:lumOff val="5000"/>
                </a:schemeClr>
              </a:solidFill>
              <a:latin typeface="DendaNew" pitchFamily="2" charset="0"/>
              <a:ea typeface="MS PGothic" pitchFamily="34" charset="-128"/>
              <a:cs typeface="Arial" pitchFamily="34" charset="0"/>
            </a:endParaRPr>
          </a:p>
        </p:txBody>
      </p:sp>
      <p:pic>
        <p:nvPicPr>
          <p:cNvPr id="8" name="Picture 6" descr="http://www.canon-europe.com/images/ImagePROGRAF_iPF6400S_FSR_print_out_tcm13-1075611.jpg"/>
          <p:cNvPicPr>
            <a:picLocks noChangeAspect="1" noChangeArrowheads="1"/>
          </p:cNvPicPr>
          <p:nvPr/>
        </p:nvPicPr>
        <p:blipFill>
          <a:blip r:embed="rId2"/>
          <a:srcRect/>
          <a:stretch>
            <a:fillRect/>
          </a:stretch>
        </p:blipFill>
        <p:spPr bwMode="auto">
          <a:xfrm>
            <a:off x="5870575" y="620713"/>
            <a:ext cx="1077913" cy="1198562"/>
          </a:xfrm>
          <a:prstGeom prst="rect">
            <a:avLst/>
          </a:prstGeom>
          <a:noFill/>
          <a:ln w="9525">
            <a:noFill/>
            <a:miter lim="800000"/>
            <a:headEnd/>
            <a:tailEnd/>
          </a:ln>
        </p:spPr>
      </p:pic>
      <p:pic>
        <p:nvPicPr>
          <p:cNvPr id="15" name="Picture 48" descr="fogra.jpg"/>
          <p:cNvPicPr>
            <a:picLocks noChangeAspect="1"/>
          </p:cNvPicPr>
          <p:nvPr/>
        </p:nvPicPr>
        <p:blipFill>
          <a:blip r:embed="rId3"/>
          <a:srcRect/>
          <a:stretch>
            <a:fillRect/>
          </a:stretch>
        </p:blipFill>
        <p:spPr bwMode="auto">
          <a:xfrm>
            <a:off x="3851275" y="2833688"/>
            <a:ext cx="1082675" cy="882650"/>
          </a:xfrm>
          <a:prstGeom prst="rect">
            <a:avLst/>
          </a:prstGeom>
          <a:noFill/>
          <a:ln w="9525">
            <a:noFill/>
            <a:miter lim="800000"/>
            <a:headEnd/>
            <a:tailEnd/>
          </a:ln>
        </p:spPr>
      </p:pic>
      <p:pic>
        <p:nvPicPr>
          <p:cNvPr id="18" name="Picture 71" descr="bgrnd2"/>
          <p:cNvPicPr>
            <a:picLocks noChangeAspect="1" noChangeArrowheads="1"/>
          </p:cNvPicPr>
          <p:nvPr/>
        </p:nvPicPr>
        <p:blipFill>
          <a:blip r:embed="rId4"/>
          <a:srcRect/>
          <a:stretch>
            <a:fillRect/>
          </a:stretch>
        </p:blipFill>
        <p:spPr bwMode="auto">
          <a:xfrm>
            <a:off x="433388" y="1609725"/>
            <a:ext cx="3114675" cy="4254500"/>
          </a:xfrm>
          <a:prstGeom prst="rect">
            <a:avLst/>
          </a:prstGeom>
          <a:noFill/>
        </p:spPr>
      </p:pic>
      <p:pic>
        <p:nvPicPr>
          <p:cNvPr id="16" name="Picture 6"/>
          <p:cNvPicPr>
            <a:picLocks noChangeAspect="1" noChangeArrowheads="1"/>
          </p:cNvPicPr>
          <p:nvPr/>
        </p:nvPicPr>
        <p:blipFill>
          <a:blip r:embed="rId5"/>
          <a:srcRect/>
          <a:stretch>
            <a:fillRect/>
          </a:stretch>
        </p:blipFill>
        <p:spPr bwMode="auto">
          <a:xfrm>
            <a:off x="463550" y="4059238"/>
            <a:ext cx="7772400" cy="3975100"/>
          </a:xfrm>
          <a:prstGeom prst="rect">
            <a:avLst/>
          </a:prstGeom>
          <a:noFill/>
        </p:spPr>
      </p:pic>
      <p:pic>
        <p:nvPicPr>
          <p:cNvPr id="19" name="Picture 5" descr="Arizona 480XT_00010_lowres.jpg"/>
          <p:cNvPicPr>
            <a:picLocks noChangeAspect="1"/>
          </p:cNvPicPr>
          <p:nvPr/>
        </p:nvPicPr>
        <p:blipFill>
          <a:blip r:embed="rId6">
            <a:clrChange>
              <a:clrFrom>
                <a:srgbClr val="FFFFFF"/>
              </a:clrFrom>
              <a:clrTo>
                <a:srgbClr val="FFFFFF">
                  <a:alpha val="0"/>
                </a:srgbClr>
              </a:clrTo>
            </a:clrChange>
          </a:blip>
          <a:srcRect/>
          <a:stretch>
            <a:fillRect/>
          </a:stretch>
        </p:blipFill>
        <p:spPr bwMode="auto">
          <a:xfrm>
            <a:off x="6980238" y="344488"/>
            <a:ext cx="2259012" cy="1692275"/>
          </a:xfrm>
          <a:prstGeom prst="rect">
            <a:avLst/>
          </a:prstGeom>
          <a:noFill/>
          <a:ln w="9525">
            <a:noFill/>
            <a:miter lim="800000"/>
            <a:headEnd/>
            <a:tailEnd/>
          </a:ln>
        </p:spPr>
      </p:pic>
      <p:sp>
        <p:nvSpPr>
          <p:cNvPr id="20" name="Oval 15"/>
          <p:cNvSpPr>
            <a:spLocks noChangeArrowheads="1"/>
          </p:cNvSpPr>
          <p:nvPr/>
        </p:nvSpPr>
        <p:spPr bwMode="auto">
          <a:xfrm>
            <a:off x="6883400" y="1908175"/>
            <a:ext cx="928688" cy="512763"/>
          </a:xfrm>
          <a:prstGeom prst="ellipse">
            <a:avLst/>
          </a:prstGeom>
          <a:noFill/>
          <a:ln w="9525">
            <a:noFill/>
            <a:round/>
            <a:headEnd/>
            <a:tailEnd/>
          </a:ln>
        </p:spPr>
        <p:txBody>
          <a:bodyPr wrap="none" lIns="0" tIns="0" bIns="0" anchor="ctr"/>
          <a:lstStyle/>
          <a:p>
            <a:pPr algn="ctr"/>
            <a:r>
              <a:rPr lang="en-US"/>
              <a:t>imagePROGRAF</a:t>
            </a:r>
          </a:p>
          <a:p>
            <a:pPr algn="ctr"/>
            <a:r>
              <a:rPr lang="en-US"/>
              <a:t>Arizona</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3" name="Rectangle 3"/>
          <p:cNvSpPr>
            <a:spLocks noGrp="1" noChangeArrowheads="1"/>
          </p:cNvSpPr>
          <p:nvPr>
            <p:ph idx="1"/>
          </p:nvPr>
        </p:nvSpPr>
        <p:spPr>
          <a:xfrm>
            <a:off x="539750" y="1239838"/>
            <a:ext cx="4464050" cy="4902200"/>
          </a:xfrm>
        </p:spPr>
        <p:txBody>
          <a:bodyPr>
            <a:normAutofit fontScale="92500" lnSpcReduction="10000"/>
          </a:bodyPr>
          <a:lstStyle/>
          <a:p>
            <a:pPr>
              <a:lnSpc>
                <a:spcPct val="90000"/>
              </a:lnSpc>
              <a:buClr>
                <a:schemeClr val="bg1">
                  <a:lumMod val="75000"/>
                </a:schemeClr>
              </a:buClr>
              <a:defRPr/>
            </a:pPr>
            <a:r>
              <a:rPr lang="en-US" sz="2100" dirty="0"/>
              <a:t>Value added applications</a:t>
            </a:r>
          </a:p>
          <a:p>
            <a:pPr marL="742950" lvl="1" indent="-285750">
              <a:lnSpc>
                <a:spcPct val="90000"/>
              </a:lnSpc>
              <a:buFont typeface="Arial" pitchFamily="34" charset="0"/>
              <a:buChar char="•"/>
              <a:defRPr/>
            </a:pPr>
            <a:r>
              <a:rPr lang="en-US" sz="1900" dirty="0"/>
              <a:t>Higher margins</a:t>
            </a:r>
          </a:p>
          <a:p>
            <a:pPr marL="742950" lvl="1" indent="-285750">
              <a:lnSpc>
                <a:spcPct val="90000"/>
              </a:lnSpc>
              <a:buFont typeface="Arial" pitchFamily="34" charset="0"/>
              <a:buChar char="•"/>
              <a:defRPr/>
            </a:pPr>
            <a:r>
              <a:rPr lang="en-US" sz="1900" dirty="0"/>
              <a:t>Distinctive character </a:t>
            </a:r>
          </a:p>
          <a:p>
            <a:pPr marL="742950" lvl="1" indent="-285750">
              <a:lnSpc>
                <a:spcPct val="90000"/>
              </a:lnSpc>
              <a:buFont typeface="Arial" pitchFamily="34" charset="0"/>
              <a:buChar char="•"/>
              <a:defRPr/>
            </a:pPr>
            <a:r>
              <a:rPr lang="en-US" sz="1900" dirty="0"/>
              <a:t>Printing directly on substrate</a:t>
            </a:r>
          </a:p>
          <a:p>
            <a:pPr>
              <a:lnSpc>
                <a:spcPct val="90000"/>
              </a:lnSpc>
              <a:defRPr/>
            </a:pPr>
            <a:endParaRPr lang="en-US" sz="1900" dirty="0"/>
          </a:p>
          <a:p>
            <a:pPr>
              <a:lnSpc>
                <a:spcPct val="90000"/>
              </a:lnSpc>
              <a:buClr>
                <a:schemeClr val="bg1">
                  <a:lumMod val="75000"/>
                </a:schemeClr>
              </a:buClr>
              <a:defRPr/>
            </a:pPr>
            <a:r>
              <a:rPr lang="en-US" sz="2100" dirty="0"/>
              <a:t>Customization</a:t>
            </a:r>
          </a:p>
          <a:p>
            <a:pPr marL="742950" lvl="1" indent="-285750">
              <a:lnSpc>
                <a:spcPct val="90000"/>
              </a:lnSpc>
              <a:buFont typeface="Arial" pitchFamily="34" charset="0"/>
              <a:buChar char="•"/>
              <a:defRPr/>
            </a:pPr>
            <a:r>
              <a:rPr lang="en-US" sz="1900" dirty="0"/>
              <a:t>More added value</a:t>
            </a:r>
          </a:p>
          <a:p>
            <a:pPr marL="742950" lvl="1" indent="-285750">
              <a:lnSpc>
                <a:spcPct val="90000"/>
              </a:lnSpc>
              <a:buFont typeface="Arial" pitchFamily="34" charset="0"/>
              <a:buChar char="•"/>
              <a:defRPr/>
            </a:pPr>
            <a:r>
              <a:rPr lang="en-US" sz="1900" dirty="0"/>
              <a:t>Higher impact</a:t>
            </a:r>
          </a:p>
          <a:p>
            <a:pPr lvl="1">
              <a:lnSpc>
                <a:spcPct val="90000"/>
              </a:lnSpc>
              <a:defRPr/>
            </a:pPr>
            <a:endParaRPr lang="en-US" sz="1900" dirty="0"/>
          </a:p>
          <a:p>
            <a:pPr>
              <a:lnSpc>
                <a:spcPct val="90000"/>
              </a:lnSpc>
              <a:buClr>
                <a:schemeClr val="bg1">
                  <a:lumMod val="75000"/>
                </a:schemeClr>
              </a:buClr>
              <a:defRPr/>
            </a:pPr>
            <a:r>
              <a:rPr lang="en-US" sz="2100" dirty="0"/>
              <a:t>Transition </a:t>
            </a:r>
            <a:r>
              <a:rPr lang="en-US" sz="2100" dirty="0" smtClean="0"/>
              <a:t>(analogue) offset- </a:t>
            </a:r>
            <a:r>
              <a:rPr lang="en-US" sz="2100" dirty="0"/>
              <a:t>and </a:t>
            </a:r>
            <a:r>
              <a:rPr lang="en-US" sz="2100" dirty="0" smtClean="0"/>
              <a:t>screen printing to digital</a:t>
            </a:r>
            <a:endParaRPr lang="en-US" sz="2100" dirty="0"/>
          </a:p>
          <a:p>
            <a:pPr marL="742950" lvl="1" indent="-285750">
              <a:lnSpc>
                <a:spcPct val="90000"/>
              </a:lnSpc>
              <a:buFont typeface="Arial" pitchFamily="34" charset="0"/>
              <a:buChar char="•"/>
              <a:defRPr/>
            </a:pPr>
            <a:r>
              <a:rPr lang="en-US" sz="1900" dirty="0" smtClean="0"/>
              <a:t>Cost effectively low production runs</a:t>
            </a:r>
            <a:endParaRPr lang="en-US" sz="1900" dirty="0"/>
          </a:p>
          <a:p>
            <a:pPr marL="742950" lvl="1" indent="-285750">
              <a:lnSpc>
                <a:spcPct val="90000"/>
              </a:lnSpc>
              <a:buFont typeface="Arial" pitchFamily="34" charset="0"/>
              <a:buChar char="•"/>
              <a:defRPr/>
            </a:pPr>
            <a:r>
              <a:rPr lang="en-US" sz="1900" dirty="0" smtClean="0"/>
              <a:t>More flexibility </a:t>
            </a:r>
            <a:r>
              <a:rPr lang="en-US" sz="1900" dirty="0"/>
              <a:t>and possibilities</a:t>
            </a:r>
          </a:p>
          <a:p>
            <a:pPr marL="742950" lvl="1" indent="-285750">
              <a:lnSpc>
                <a:spcPct val="90000"/>
              </a:lnSpc>
              <a:buFont typeface="Arial" pitchFamily="34" charset="0"/>
              <a:buChar char="•"/>
              <a:defRPr/>
            </a:pPr>
            <a:r>
              <a:rPr lang="en-US" sz="1900" dirty="0"/>
              <a:t>Shorter lead </a:t>
            </a:r>
            <a:r>
              <a:rPr lang="en-US" sz="1900" dirty="0" smtClean="0"/>
              <a:t>times</a:t>
            </a:r>
            <a:endParaRPr lang="en-US" sz="2000" dirty="0"/>
          </a:p>
        </p:txBody>
      </p:sp>
      <p:sp>
        <p:nvSpPr>
          <p:cNvPr id="69634" name="Rectangle 2"/>
          <p:cNvSpPr>
            <a:spLocks noGrp="1" noChangeArrowheads="1"/>
          </p:cNvSpPr>
          <p:nvPr>
            <p:ph type="title"/>
          </p:nvPr>
        </p:nvSpPr>
        <p:spPr>
          <a:xfrm>
            <a:off x="971550" y="-69850"/>
            <a:ext cx="6719888" cy="1050925"/>
          </a:xfrm>
        </p:spPr>
        <p:txBody>
          <a:bodyPr/>
          <a:lstStyle/>
          <a:p>
            <a:r>
              <a:rPr lang="en-US" smtClean="0">
                <a:ea typeface="MS PGothic" charset="-128"/>
              </a:rPr>
              <a:t>Display Graphics</a:t>
            </a:r>
          </a:p>
        </p:txBody>
      </p:sp>
      <p:pic>
        <p:nvPicPr>
          <p:cNvPr id="4" name="Picture 6" descr="The-Mini-Cooper-2"/>
          <p:cNvPicPr>
            <a:picLocks noChangeAspect="1" noChangeArrowheads="1"/>
          </p:cNvPicPr>
          <p:nvPr/>
        </p:nvPicPr>
        <p:blipFill>
          <a:blip r:embed="rId3"/>
          <a:srcRect/>
          <a:stretch>
            <a:fillRect/>
          </a:stretch>
        </p:blipFill>
        <p:spPr bwMode="auto">
          <a:xfrm>
            <a:off x="3395663" y="2566988"/>
            <a:ext cx="2193925" cy="2913062"/>
          </a:xfrm>
          <a:prstGeom prst="rect">
            <a:avLst/>
          </a:prstGeom>
          <a:noFill/>
        </p:spPr>
      </p:pic>
      <p:pic>
        <p:nvPicPr>
          <p:cNvPr id="6" name="Picture 4" descr="Glass-Plaques"/>
          <p:cNvPicPr>
            <a:picLocks noChangeAspect="1" noChangeArrowheads="1"/>
          </p:cNvPicPr>
          <p:nvPr/>
        </p:nvPicPr>
        <p:blipFill>
          <a:blip r:embed="rId4"/>
          <a:srcRect/>
          <a:stretch>
            <a:fillRect/>
          </a:stretch>
        </p:blipFill>
        <p:spPr bwMode="auto">
          <a:xfrm>
            <a:off x="5913438" y="4791075"/>
            <a:ext cx="2212975" cy="2914650"/>
          </a:xfrm>
          <a:prstGeom prst="rect">
            <a:avLst/>
          </a:prstGeom>
          <a:noFill/>
        </p:spPr>
      </p:pic>
      <p:pic>
        <p:nvPicPr>
          <p:cNvPr id="7" name="Picture 5" descr="Arizona 480XT_00010_lowres.jpg"/>
          <p:cNvPicPr>
            <a:picLocks noChangeAspect="1"/>
          </p:cNvPicPr>
          <p:nvPr/>
        </p:nvPicPr>
        <p:blipFill>
          <a:blip r:embed="rId5">
            <a:clrChange>
              <a:clrFrom>
                <a:srgbClr val="FFFFFF"/>
              </a:clrFrom>
              <a:clrTo>
                <a:srgbClr val="FFFFFF">
                  <a:alpha val="0"/>
                </a:srgbClr>
              </a:clrTo>
            </a:clrChange>
          </a:blip>
          <a:srcRect/>
          <a:stretch>
            <a:fillRect/>
          </a:stretch>
        </p:blipFill>
        <p:spPr bwMode="auto">
          <a:xfrm>
            <a:off x="5724525" y="-100013"/>
            <a:ext cx="3600450" cy="2698751"/>
          </a:xfrm>
          <a:prstGeom prst="rect">
            <a:avLst/>
          </a:prstGeom>
          <a:noFill/>
          <a:ln w="9525">
            <a:noFill/>
            <a:miter lim="800000"/>
            <a:headEnd/>
            <a:tailEnd/>
          </a:ln>
        </p:spPr>
      </p:pic>
      <p:sp>
        <p:nvSpPr>
          <p:cNvPr id="8" name="Oval 15"/>
          <p:cNvSpPr>
            <a:spLocks noChangeArrowheads="1"/>
          </p:cNvSpPr>
          <p:nvPr/>
        </p:nvSpPr>
        <p:spPr bwMode="auto">
          <a:xfrm>
            <a:off x="7172325" y="2060575"/>
            <a:ext cx="928688" cy="512763"/>
          </a:xfrm>
          <a:prstGeom prst="ellipse">
            <a:avLst/>
          </a:prstGeom>
          <a:noFill/>
          <a:ln w="9525">
            <a:noFill/>
            <a:round/>
            <a:headEnd/>
            <a:tailEnd/>
          </a:ln>
        </p:spPr>
        <p:txBody>
          <a:bodyPr wrap="none" lIns="0" tIns="0" bIns="0" anchor="ctr"/>
          <a:lstStyle/>
          <a:p>
            <a:pPr algn="ctr"/>
            <a:r>
              <a:rPr lang="en-US"/>
              <a:t>Arizona</a:t>
            </a:r>
          </a:p>
        </p:txBody>
      </p:sp>
      <p:pic>
        <p:nvPicPr>
          <p:cNvPr id="9" name="Picture 4" descr="display Aero_large.jpg"/>
          <p:cNvPicPr>
            <a:picLocks noChangeAspect="1"/>
          </p:cNvPicPr>
          <p:nvPr/>
        </p:nvPicPr>
        <p:blipFill>
          <a:blip r:embed="rId6">
            <a:clrChange>
              <a:clrFrom>
                <a:srgbClr val="FFFFFF"/>
              </a:clrFrom>
              <a:clrTo>
                <a:srgbClr val="FFFFFF">
                  <a:alpha val="0"/>
                </a:srgbClr>
              </a:clrTo>
            </a:clrChange>
          </a:blip>
          <a:srcRect/>
          <a:stretch>
            <a:fillRect/>
          </a:stretch>
        </p:blipFill>
        <p:spPr bwMode="auto">
          <a:xfrm>
            <a:off x="5738813" y="2708275"/>
            <a:ext cx="2989262" cy="192563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5283">
                                            <p:txEl>
                                              <p:pRg st="0" end="0"/>
                                            </p:txEl>
                                          </p:spTgt>
                                        </p:tgtEl>
                                        <p:attrNameLst>
                                          <p:attrName>style.visibility</p:attrName>
                                        </p:attrNameLst>
                                      </p:cBhvr>
                                      <p:to>
                                        <p:strVal val="visible"/>
                                      </p:to>
                                    </p:set>
                                    <p:animEffect transition="in" filter="fade">
                                      <p:cBhvr>
                                        <p:cTn id="7" dur="500"/>
                                        <p:tgtEl>
                                          <p:spTgt spid="22528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5283">
                                            <p:txEl>
                                              <p:pRg st="1" end="1"/>
                                            </p:txEl>
                                          </p:spTgt>
                                        </p:tgtEl>
                                        <p:attrNameLst>
                                          <p:attrName>style.visibility</p:attrName>
                                        </p:attrNameLst>
                                      </p:cBhvr>
                                      <p:to>
                                        <p:strVal val="visible"/>
                                      </p:to>
                                    </p:set>
                                    <p:animEffect transition="in" filter="fade">
                                      <p:cBhvr>
                                        <p:cTn id="11" dur="500"/>
                                        <p:tgtEl>
                                          <p:spTgt spid="22528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25283">
                                            <p:txEl>
                                              <p:pRg st="2" end="2"/>
                                            </p:txEl>
                                          </p:spTgt>
                                        </p:tgtEl>
                                        <p:attrNameLst>
                                          <p:attrName>style.visibility</p:attrName>
                                        </p:attrNameLst>
                                      </p:cBhvr>
                                      <p:to>
                                        <p:strVal val="visible"/>
                                      </p:to>
                                    </p:set>
                                    <p:animEffect transition="in" filter="fade">
                                      <p:cBhvr>
                                        <p:cTn id="15" dur="500"/>
                                        <p:tgtEl>
                                          <p:spTgt spid="22528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25283">
                                            <p:txEl>
                                              <p:pRg st="3" end="3"/>
                                            </p:txEl>
                                          </p:spTgt>
                                        </p:tgtEl>
                                        <p:attrNameLst>
                                          <p:attrName>style.visibility</p:attrName>
                                        </p:attrNameLst>
                                      </p:cBhvr>
                                      <p:to>
                                        <p:strVal val="visible"/>
                                      </p:to>
                                    </p:set>
                                    <p:animEffect transition="in" filter="fade">
                                      <p:cBhvr>
                                        <p:cTn id="19" dur="500"/>
                                        <p:tgtEl>
                                          <p:spTgt spid="225283">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25283">
                                            <p:txEl>
                                              <p:pRg st="5" end="5"/>
                                            </p:txEl>
                                          </p:spTgt>
                                        </p:tgtEl>
                                        <p:attrNameLst>
                                          <p:attrName>style.visibility</p:attrName>
                                        </p:attrNameLst>
                                      </p:cBhvr>
                                      <p:to>
                                        <p:strVal val="visible"/>
                                      </p:to>
                                    </p:set>
                                    <p:animEffect transition="in" filter="fade">
                                      <p:cBhvr>
                                        <p:cTn id="23" dur="500"/>
                                        <p:tgtEl>
                                          <p:spTgt spid="225283">
                                            <p:txEl>
                                              <p:pRg st="5" end="5"/>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25283">
                                            <p:txEl>
                                              <p:pRg st="6" end="6"/>
                                            </p:txEl>
                                          </p:spTgt>
                                        </p:tgtEl>
                                        <p:attrNameLst>
                                          <p:attrName>style.visibility</p:attrName>
                                        </p:attrNameLst>
                                      </p:cBhvr>
                                      <p:to>
                                        <p:strVal val="visible"/>
                                      </p:to>
                                    </p:set>
                                    <p:animEffect transition="in" filter="fade">
                                      <p:cBhvr>
                                        <p:cTn id="27" dur="500"/>
                                        <p:tgtEl>
                                          <p:spTgt spid="225283">
                                            <p:txEl>
                                              <p:pRg st="6" end="6"/>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25283">
                                            <p:txEl>
                                              <p:pRg st="7" end="7"/>
                                            </p:txEl>
                                          </p:spTgt>
                                        </p:tgtEl>
                                        <p:attrNameLst>
                                          <p:attrName>style.visibility</p:attrName>
                                        </p:attrNameLst>
                                      </p:cBhvr>
                                      <p:to>
                                        <p:strVal val="visible"/>
                                      </p:to>
                                    </p:set>
                                    <p:animEffect transition="in" filter="fade">
                                      <p:cBhvr>
                                        <p:cTn id="31" dur="500"/>
                                        <p:tgtEl>
                                          <p:spTgt spid="225283">
                                            <p:txEl>
                                              <p:pRg st="7" end="7"/>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25283">
                                            <p:txEl>
                                              <p:pRg st="9" end="9"/>
                                            </p:txEl>
                                          </p:spTgt>
                                        </p:tgtEl>
                                        <p:attrNameLst>
                                          <p:attrName>style.visibility</p:attrName>
                                        </p:attrNameLst>
                                      </p:cBhvr>
                                      <p:to>
                                        <p:strVal val="visible"/>
                                      </p:to>
                                    </p:set>
                                    <p:animEffect transition="in" filter="fade">
                                      <p:cBhvr>
                                        <p:cTn id="35" dur="500"/>
                                        <p:tgtEl>
                                          <p:spTgt spid="225283">
                                            <p:txEl>
                                              <p:pRg st="9" end="9"/>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25283">
                                            <p:txEl>
                                              <p:pRg st="10" end="10"/>
                                            </p:txEl>
                                          </p:spTgt>
                                        </p:tgtEl>
                                        <p:attrNameLst>
                                          <p:attrName>style.visibility</p:attrName>
                                        </p:attrNameLst>
                                      </p:cBhvr>
                                      <p:to>
                                        <p:strVal val="visible"/>
                                      </p:to>
                                    </p:set>
                                    <p:animEffect transition="in" filter="fade">
                                      <p:cBhvr>
                                        <p:cTn id="39" dur="500"/>
                                        <p:tgtEl>
                                          <p:spTgt spid="225283">
                                            <p:txEl>
                                              <p:pRg st="10" end="10"/>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25283">
                                            <p:txEl>
                                              <p:pRg st="11" end="11"/>
                                            </p:txEl>
                                          </p:spTgt>
                                        </p:tgtEl>
                                        <p:attrNameLst>
                                          <p:attrName>style.visibility</p:attrName>
                                        </p:attrNameLst>
                                      </p:cBhvr>
                                      <p:to>
                                        <p:strVal val="visible"/>
                                      </p:to>
                                    </p:set>
                                    <p:animEffect transition="in" filter="fade">
                                      <p:cBhvr>
                                        <p:cTn id="43" dur="500"/>
                                        <p:tgtEl>
                                          <p:spTgt spid="225283">
                                            <p:txEl>
                                              <p:pRg st="11" end="11"/>
                                            </p:tx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25283">
                                            <p:txEl>
                                              <p:pRg st="12" end="12"/>
                                            </p:txEl>
                                          </p:spTgt>
                                        </p:tgtEl>
                                        <p:attrNameLst>
                                          <p:attrName>style.visibility</p:attrName>
                                        </p:attrNameLst>
                                      </p:cBhvr>
                                      <p:to>
                                        <p:strVal val="visible"/>
                                      </p:to>
                                    </p:set>
                                    <p:animEffect transition="in" filter="fade">
                                      <p:cBhvr>
                                        <p:cTn id="47" dur="500"/>
                                        <p:tgtEl>
                                          <p:spTgt spid="225283">
                                            <p:txEl>
                                              <p:pRg st="12" end="12"/>
                                            </p:txEl>
                                          </p:spTgt>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500"/>
                                        <p:tgtEl>
                                          <p:spTgt spid="4"/>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500"/>
                                        <p:tgtEl>
                                          <p:spTgt spid="6"/>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500"/>
                                        <p:tgtEl>
                                          <p:spTgt spid="9"/>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1000"/>
                                        <p:tgtEl>
                                          <p:spTgt spid="7"/>
                                        </p:tgtEl>
                                      </p:cBhvr>
                                    </p:animEffect>
                                    <p:anim calcmode="lin" valueType="num">
                                      <p:cBhvr>
                                        <p:cTn id="65" dur="1000" fill="hold"/>
                                        <p:tgtEl>
                                          <p:spTgt spid="7"/>
                                        </p:tgtEl>
                                        <p:attrNameLst>
                                          <p:attrName>ppt_x</p:attrName>
                                        </p:attrNameLst>
                                      </p:cBhvr>
                                      <p:tavLst>
                                        <p:tav tm="0">
                                          <p:val>
                                            <p:strVal val="#ppt_x"/>
                                          </p:val>
                                        </p:tav>
                                        <p:tav tm="100000">
                                          <p:val>
                                            <p:strVal val="#ppt_x"/>
                                          </p:val>
                                        </p:tav>
                                      </p:tavLst>
                                    </p:anim>
                                    <p:anim calcmode="lin" valueType="num">
                                      <p:cBhvr>
                                        <p:cTn id="66" dur="1000" fill="hold"/>
                                        <p:tgtEl>
                                          <p:spTgt spid="7"/>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fade">
                                      <p:cBhvr>
                                        <p:cTn id="69" dur="1000"/>
                                        <p:tgtEl>
                                          <p:spTgt spid="8"/>
                                        </p:tgtEl>
                                      </p:cBhvr>
                                    </p:animEffect>
                                    <p:anim calcmode="lin" valueType="num">
                                      <p:cBhvr>
                                        <p:cTn id="70" dur="1000" fill="hold"/>
                                        <p:tgtEl>
                                          <p:spTgt spid="8"/>
                                        </p:tgtEl>
                                        <p:attrNameLst>
                                          <p:attrName>ppt_x</p:attrName>
                                        </p:attrNameLst>
                                      </p:cBhvr>
                                      <p:tavLst>
                                        <p:tav tm="0">
                                          <p:val>
                                            <p:strVal val="#ppt_x"/>
                                          </p:val>
                                        </p:tav>
                                        <p:tav tm="100000">
                                          <p:val>
                                            <p:strVal val="#ppt_x"/>
                                          </p:val>
                                        </p:tav>
                                      </p:tavLst>
                                    </p:anim>
                                    <p:anim calcmode="lin" valueType="num">
                                      <p:cBhvr>
                                        <p:cTn id="7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3" grpId="0" build="p"/>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idx="1"/>
          </p:nvPr>
        </p:nvSpPr>
        <p:spPr>
          <a:xfrm>
            <a:off x="1687513" y="2160588"/>
            <a:ext cx="7205662" cy="2347912"/>
          </a:xfrm>
        </p:spPr>
        <p:txBody>
          <a:bodyPr>
            <a:normAutofit fontScale="92500" lnSpcReduction="10000"/>
          </a:bodyPr>
          <a:lstStyle/>
          <a:p>
            <a:pPr>
              <a:lnSpc>
                <a:spcPct val="100000"/>
              </a:lnSpc>
              <a:spcBef>
                <a:spcPts val="600"/>
              </a:spcBef>
              <a:spcAft>
                <a:spcPts val="600"/>
              </a:spcAft>
              <a:buClr>
                <a:schemeClr val="tx1"/>
              </a:buClr>
              <a:defRPr/>
            </a:pPr>
            <a:r>
              <a:rPr sz="2800">
                <a:solidFill>
                  <a:schemeClr val="bg1">
                    <a:lumMod val="75000"/>
                  </a:schemeClr>
                </a:solidFill>
                <a:cs typeface="Arial" panose="020B0604020202020204" pitchFamily="34" charset="0"/>
              </a:rPr>
              <a:t>Canon &amp; Oce together</a:t>
            </a:r>
            <a:endParaRPr lang="ru-RU" sz="2800">
              <a:solidFill>
                <a:schemeClr val="bg1">
                  <a:lumMod val="75000"/>
                </a:schemeClr>
              </a:solidFill>
              <a:cs typeface="Arial" panose="020B0604020202020204" pitchFamily="34" charset="0"/>
            </a:endParaRPr>
          </a:p>
          <a:p>
            <a:pPr marL="817563" lvl="1" indent="-342900">
              <a:lnSpc>
                <a:spcPct val="100000"/>
              </a:lnSpc>
              <a:spcBef>
                <a:spcPts val="600"/>
              </a:spcBef>
              <a:spcAft>
                <a:spcPts val="600"/>
              </a:spcAft>
              <a:buClr>
                <a:schemeClr val="tx1"/>
              </a:buClr>
              <a:buFont typeface="Arial" pitchFamily="34" charset="0"/>
              <a:buChar char="•"/>
              <a:defRPr/>
            </a:pPr>
            <a:r>
              <a:rPr sz="1800">
                <a:solidFill>
                  <a:schemeClr val="bg1">
                    <a:lumMod val="75000"/>
                  </a:schemeClr>
                </a:solidFill>
                <a:cs typeface="Arial" panose="020B0604020202020204" pitchFamily="34" charset="0"/>
              </a:rPr>
              <a:t>One-stop-supplier </a:t>
            </a:r>
          </a:p>
          <a:p>
            <a:pPr marL="817563" lvl="1" indent="-342900">
              <a:lnSpc>
                <a:spcPct val="100000"/>
              </a:lnSpc>
              <a:spcBef>
                <a:spcPts val="600"/>
              </a:spcBef>
              <a:spcAft>
                <a:spcPts val="600"/>
              </a:spcAft>
              <a:buClr>
                <a:schemeClr val="tx1"/>
              </a:buClr>
              <a:buFont typeface="Arial" pitchFamily="34" charset="0"/>
              <a:buChar char="•"/>
              <a:defRPr/>
            </a:pPr>
            <a:r>
              <a:rPr sz="2000">
                <a:solidFill>
                  <a:schemeClr val="bg1">
                    <a:lumMod val="75000"/>
                  </a:schemeClr>
                </a:solidFill>
                <a:cs typeface="Arial" panose="020B0604020202020204" pitchFamily="34" charset="0"/>
              </a:rPr>
              <a:t>Trends and applications</a:t>
            </a:r>
            <a:endParaRPr lang="ru-RU" sz="2000">
              <a:solidFill>
                <a:schemeClr val="bg1">
                  <a:lumMod val="75000"/>
                </a:schemeClr>
              </a:solidFill>
              <a:cs typeface="Arial" panose="020B0604020202020204" pitchFamily="34" charset="0"/>
            </a:endParaRPr>
          </a:p>
          <a:p>
            <a:pPr>
              <a:lnSpc>
                <a:spcPct val="100000"/>
              </a:lnSpc>
              <a:spcBef>
                <a:spcPts val="600"/>
              </a:spcBef>
              <a:spcAft>
                <a:spcPts val="600"/>
              </a:spcAft>
              <a:buClr>
                <a:schemeClr val="tx1"/>
              </a:buClr>
              <a:defRPr/>
            </a:pPr>
            <a:r>
              <a:rPr sz="2800">
                <a:cs typeface="Arial" panose="020B0604020202020204" pitchFamily="34" charset="0"/>
              </a:rPr>
              <a:t>Right solutions / services</a:t>
            </a:r>
          </a:p>
          <a:p>
            <a:pPr>
              <a:lnSpc>
                <a:spcPct val="100000"/>
              </a:lnSpc>
              <a:spcBef>
                <a:spcPts val="600"/>
              </a:spcBef>
              <a:spcAft>
                <a:spcPts val="600"/>
              </a:spcAft>
              <a:buClr>
                <a:schemeClr val="tx1"/>
              </a:buClr>
              <a:defRPr/>
            </a:pPr>
            <a:r>
              <a:rPr sz="2800">
                <a:solidFill>
                  <a:schemeClr val="bg1">
                    <a:lumMod val="85000"/>
                  </a:schemeClr>
                </a:solidFill>
                <a:cs typeface="Arial" panose="020B0604020202020204" pitchFamily="34" charset="0"/>
              </a:rPr>
              <a:t>Growth path and ROI</a:t>
            </a:r>
          </a:p>
          <a:p>
            <a:pPr marL="342900" indent="-342900">
              <a:lnSpc>
                <a:spcPct val="100000"/>
              </a:lnSpc>
              <a:spcBef>
                <a:spcPts val="600"/>
              </a:spcBef>
              <a:spcAft>
                <a:spcPts val="600"/>
              </a:spcAft>
              <a:buClr>
                <a:schemeClr val="tx1"/>
              </a:buClr>
              <a:buFont typeface="Arial" pitchFamily="34" charset="0"/>
              <a:buChar char="•"/>
              <a:defRPr/>
            </a:pPr>
            <a:endParaRPr lang="nl-NL">
              <a:cs typeface="Arial" panose="020B0604020202020204" pitchFamily="34" charset="0"/>
            </a:endParaRPr>
          </a:p>
        </p:txBody>
      </p:sp>
      <p:sp>
        <p:nvSpPr>
          <p:cNvPr id="71682" name="Title 1"/>
          <p:cNvSpPr>
            <a:spLocks noGrp="1"/>
          </p:cNvSpPr>
          <p:nvPr>
            <p:ph type="title"/>
          </p:nvPr>
        </p:nvSpPr>
        <p:spPr>
          <a:xfrm>
            <a:off x="1108075" y="620713"/>
            <a:ext cx="7207250" cy="1143000"/>
          </a:xfrm>
        </p:spPr>
        <p:txBody>
          <a:bodyPr/>
          <a:lstStyle/>
          <a:p>
            <a:r>
              <a:rPr lang="en-US" sz="3200" smtClean="0">
                <a:solidFill>
                  <a:srgbClr val="C00000"/>
                </a:solidFill>
                <a:ea typeface="MS PGothic" charset="-128"/>
                <a:cs typeface="Times New Roman" pitchFamily="18" charset="0"/>
              </a:rPr>
              <a:t>Canon &amp; </a:t>
            </a:r>
            <a:r>
              <a:rPr lang="en-US" sz="3200" smtClean="0">
                <a:solidFill>
                  <a:srgbClr val="C00000"/>
                </a:solidFill>
                <a:ea typeface="MS PGothic" charset="-128"/>
              </a:rPr>
              <a:t>Oc</a:t>
            </a:r>
            <a:r>
              <a:rPr lang="en-US" sz="3200" smtClean="0">
                <a:solidFill>
                  <a:srgbClr val="C00000"/>
                </a:solidFill>
                <a:ea typeface="MS PGothic" charset="-128"/>
                <a:cs typeface="Times New Roman" pitchFamily="18" charset="0"/>
              </a:rPr>
              <a:t>é: a winning combination</a:t>
            </a:r>
            <a:endParaRPr lang="en-US" sz="3200" smtClean="0">
              <a:solidFill>
                <a:srgbClr val="C00000"/>
              </a:solidFill>
              <a:ea typeface="MS PGothic" charset="-128"/>
              <a:cs typeface="Arial" charset="0"/>
            </a:endParaRPr>
          </a:p>
        </p:txBody>
      </p:sp>
      <p:sp>
        <p:nvSpPr>
          <p:cNvPr id="71683" name="Slide Number Placeholder 4"/>
          <p:cNvSpPr>
            <a:spLocks noGrp="1"/>
          </p:cNvSpPr>
          <p:nvPr>
            <p:ph type="sldNum" sz="quarter" idx="11"/>
          </p:nvPr>
        </p:nvSpPr>
        <p:spPr>
          <a:noFill/>
        </p:spPr>
        <p:txBody>
          <a:bodyPr/>
          <a:lstStyle/>
          <a:p>
            <a:fld id="{72C6CE09-2E81-466A-827C-0964B3B26AF4}" type="slidenum">
              <a:rPr lang="en-US">
                <a:latin typeface="DendaNew"/>
              </a:rPr>
              <a:pPr/>
              <a:t>16</a:t>
            </a:fld>
            <a:endParaRPr lang="en-US">
              <a:latin typeface="DendaNew"/>
            </a:endParaRPr>
          </a:p>
        </p:txBody>
      </p:sp>
      <p:sp>
        <p:nvSpPr>
          <p:cNvPr id="71684" name="Footer Placeholder 3"/>
          <p:cNvSpPr>
            <a:spLocks noGrp="1"/>
          </p:cNvSpPr>
          <p:nvPr>
            <p:ph type="ftr" sz="quarter" idx="4294967295"/>
          </p:nvPr>
        </p:nvSpPr>
        <p:spPr>
          <a:xfrm>
            <a:off x="6248400" y="525463"/>
            <a:ext cx="2895600" cy="236537"/>
          </a:xfrm>
          <a:noFill/>
        </p:spPr>
        <p:txBody>
          <a:bodyPr/>
          <a:lstStyle/>
          <a:p>
            <a:r>
              <a:rPr lang="en-US" smtClean="0">
                <a:latin typeface="DendaNew"/>
                <a:ea typeface="MS PGothic" charset="-128"/>
              </a:rPr>
              <a:t>R2</a:t>
            </a:r>
          </a:p>
        </p:txBody>
      </p: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AutoShape 28"/>
          <p:cNvSpPr>
            <a:spLocks noChangeArrowheads="1"/>
          </p:cNvSpPr>
          <p:nvPr/>
        </p:nvSpPr>
        <p:spPr bwMode="auto">
          <a:xfrm>
            <a:off x="1339850" y="1412875"/>
            <a:ext cx="4968875" cy="2808288"/>
          </a:xfrm>
          <a:prstGeom prst="roundRect">
            <a:avLst>
              <a:gd name="adj" fmla="val 16667"/>
            </a:avLst>
          </a:prstGeom>
          <a:solidFill>
            <a:schemeClr val="accent1">
              <a:alpha val="7000"/>
            </a:schemeClr>
          </a:solidFill>
          <a:ln w="38100" algn="ctr">
            <a:solidFill>
              <a:schemeClr val="tx2"/>
            </a:solidFill>
            <a:round/>
            <a:headEnd/>
            <a:tailEnd/>
          </a:ln>
          <a:effectLst/>
          <a:extLst/>
        </p:spPr>
        <p:txBody>
          <a:bodyPr wrap="none" anchor="ctr"/>
          <a:lstStyle/>
          <a:p>
            <a:pPr algn="ctr">
              <a:defRPr/>
            </a:pPr>
            <a:endParaRPr lang="en-US" sz="4800" dirty="0">
              <a:solidFill>
                <a:schemeClr val="tx2"/>
              </a:solidFill>
              <a:effectLst>
                <a:outerShdw blurRad="38100" dist="38100" dir="2700000" algn="tl">
                  <a:srgbClr val="000000"/>
                </a:outerShdw>
              </a:effectLst>
              <a:latin typeface="DendaNew" pitchFamily="2" charset="0"/>
              <a:ea typeface="MS PGothic" pitchFamily="34" charset="-128"/>
            </a:endParaRPr>
          </a:p>
        </p:txBody>
      </p:sp>
      <p:sp>
        <p:nvSpPr>
          <p:cNvPr id="72706" name="Text Box 5"/>
          <p:cNvSpPr txBox="1">
            <a:spLocks noChangeArrowheads="1"/>
          </p:cNvSpPr>
          <p:nvPr/>
        </p:nvSpPr>
        <p:spPr bwMode="auto">
          <a:xfrm>
            <a:off x="895350" y="6605588"/>
            <a:ext cx="184150" cy="338137"/>
          </a:xfrm>
          <a:prstGeom prst="rect">
            <a:avLst/>
          </a:prstGeom>
          <a:noFill/>
          <a:ln w="9525">
            <a:noFill/>
            <a:miter lim="800000"/>
            <a:headEnd/>
            <a:tailEnd/>
          </a:ln>
        </p:spPr>
        <p:txBody>
          <a:bodyPr wrap="none">
            <a:spAutoFit/>
          </a:bodyPr>
          <a:lstStyle/>
          <a:p>
            <a:pPr algn="ctr">
              <a:spcBef>
                <a:spcPct val="50000"/>
              </a:spcBef>
            </a:pPr>
            <a:endParaRPr lang="nl-NL"/>
          </a:p>
        </p:txBody>
      </p:sp>
      <p:sp>
        <p:nvSpPr>
          <p:cNvPr id="72707" name="Rectangle 6"/>
          <p:cNvSpPr>
            <a:spLocks noChangeArrowheads="1"/>
          </p:cNvSpPr>
          <p:nvPr/>
        </p:nvSpPr>
        <p:spPr bwMode="auto">
          <a:xfrm rot="-5400000">
            <a:off x="619125" y="3933825"/>
            <a:ext cx="863600" cy="863600"/>
          </a:xfrm>
          <a:prstGeom prst="rect">
            <a:avLst/>
          </a:prstGeom>
          <a:noFill/>
          <a:ln w="9525">
            <a:noFill/>
            <a:miter lim="800000"/>
            <a:headEnd/>
            <a:tailEnd/>
          </a:ln>
        </p:spPr>
        <p:txBody>
          <a:bodyPr wrap="none" anchor="ctr" anchorCtr="1"/>
          <a:lstStyle/>
          <a:p>
            <a:pPr algn="ctr">
              <a:lnSpc>
                <a:spcPct val="20000"/>
              </a:lnSpc>
              <a:spcBef>
                <a:spcPct val="50000"/>
              </a:spcBef>
            </a:pPr>
            <a:r>
              <a:rPr lang="en-US" sz="1200"/>
              <a:t>Work</a:t>
            </a:r>
          </a:p>
          <a:p>
            <a:pPr algn="ctr">
              <a:lnSpc>
                <a:spcPct val="20000"/>
              </a:lnSpc>
              <a:spcBef>
                <a:spcPct val="50000"/>
              </a:spcBef>
            </a:pPr>
            <a:r>
              <a:rPr lang="en-US" sz="1200"/>
              <a:t>group</a:t>
            </a:r>
          </a:p>
        </p:txBody>
      </p:sp>
      <p:sp>
        <p:nvSpPr>
          <p:cNvPr id="72708" name="Oval 7"/>
          <p:cNvSpPr>
            <a:spLocks noChangeArrowheads="1"/>
          </p:cNvSpPr>
          <p:nvPr/>
        </p:nvSpPr>
        <p:spPr bwMode="auto">
          <a:xfrm>
            <a:off x="4330700" y="5580063"/>
            <a:ext cx="928688" cy="512762"/>
          </a:xfrm>
          <a:prstGeom prst="ellipse">
            <a:avLst/>
          </a:prstGeom>
          <a:noFill/>
          <a:ln w="9525">
            <a:noFill/>
            <a:round/>
            <a:headEnd/>
            <a:tailEnd/>
          </a:ln>
        </p:spPr>
        <p:txBody>
          <a:bodyPr wrap="none" lIns="0" tIns="0" bIns="0" anchor="ctr"/>
          <a:lstStyle/>
          <a:p>
            <a:pPr algn="ctr"/>
            <a:r>
              <a:rPr lang="en-US" sz="1200"/>
              <a:t>GIS</a:t>
            </a:r>
          </a:p>
        </p:txBody>
      </p:sp>
      <p:sp>
        <p:nvSpPr>
          <p:cNvPr id="72709" name="Oval 8"/>
          <p:cNvSpPr>
            <a:spLocks noChangeArrowheads="1"/>
          </p:cNvSpPr>
          <p:nvPr/>
        </p:nvSpPr>
        <p:spPr bwMode="auto">
          <a:xfrm>
            <a:off x="5230813" y="5580063"/>
            <a:ext cx="928687" cy="511175"/>
          </a:xfrm>
          <a:prstGeom prst="ellipse">
            <a:avLst/>
          </a:prstGeom>
          <a:noFill/>
          <a:ln w="9525">
            <a:noFill/>
            <a:round/>
            <a:headEnd/>
            <a:tailEnd/>
          </a:ln>
        </p:spPr>
        <p:txBody>
          <a:bodyPr wrap="none" lIns="0" tIns="0" bIns="0" anchor="ctr"/>
          <a:lstStyle/>
          <a:p>
            <a:pPr algn="ctr"/>
            <a:r>
              <a:rPr lang="en-US" sz="1200"/>
              <a:t>Business</a:t>
            </a:r>
            <a:br>
              <a:rPr lang="en-US" sz="1200"/>
            </a:br>
            <a:r>
              <a:rPr lang="en-US" sz="1200"/>
              <a:t>Graphics</a:t>
            </a:r>
          </a:p>
        </p:txBody>
      </p:sp>
      <p:sp>
        <p:nvSpPr>
          <p:cNvPr id="72710" name="Oval 9"/>
          <p:cNvSpPr>
            <a:spLocks noChangeArrowheads="1"/>
          </p:cNvSpPr>
          <p:nvPr/>
        </p:nvSpPr>
        <p:spPr bwMode="auto">
          <a:xfrm>
            <a:off x="6964363" y="5580063"/>
            <a:ext cx="928687" cy="511175"/>
          </a:xfrm>
          <a:prstGeom prst="ellipse">
            <a:avLst/>
          </a:prstGeom>
          <a:noFill/>
          <a:ln w="9525">
            <a:noFill/>
            <a:round/>
            <a:headEnd/>
            <a:tailEnd/>
          </a:ln>
        </p:spPr>
        <p:txBody>
          <a:bodyPr wrap="none" lIns="0" tIns="0" bIns="0" anchor="ctr"/>
          <a:lstStyle/>
          <a:p>
            <a:pPr algn="ctr"/>
            <a:r>
              <a:rPr lang="en-US" sz="1200"/>
              <a:t>Display</a:t>
            </a:r>
          </a:p>
          <a:p>
            <a:pPr algn="ctr"/>
            <a:r>
              <a:rPr lang="en-US" sz="1200"/>
              <a:t>Graphics</a:t>
            </a:r>
          </a:p>
        </p:txBody>
      </p:sp>
      <p:sp>
        <p:nvSpPr>
          <p:cNvPr id="72711" name="Oval 10"/>
          <p:cNvSpPr>
            <a:spLocks noChangeArrowheads="1"/>
          </p:cNvSpPr>
          <p:nvPr/>
        </p:nvSpPr>
        <p:spPr bwMode="auto">
          <a:xfrm>
            <a:off x="6042025" y="5580063"/>
            <a:ext cx="928688" cy="512762"/>
          </a:xfrm>
          <a:prstGeom prst="ellipse">
            <a:avLst/>
          </a:prstGeom>
          <a:noFill/>
          <a:ln w="9525">
            <a:noFill/>
            <a:round/>
            <a:headEnd/>
            <a:tailEnd/>
          </a:ln>
        </p:spPr>
        <p:txBody>
          <a:bodyPr wrap="none" lIns="0" tIns="0" bIns="0" anchor="ctr"/>
          <a:lstStyle/>
          <a:p>
            <a:pPr algn="ctr"/>
            <a:r>
              <a:rPr lang="en-US" sz="1200"/>
              <a:t>Consumer</a:t>
            </a:r>
            <a:br>
              <a:rPr lang="en-US" sz="1200"/>
            </a:br>
            <a:r>
              <a:rPr lang="en-US" sz="1200"/>
              <a:t>Graphics</a:t>
            </a:r>
          </a:p>
        </p:txBody>
      </p:sp>
      <p:sp>
        <p:nvSpPr>
          <p:cNvPr id="72712" name="Oval 11"/>
          <p:cNvSpPr>
            <a:spLocks noChangeArrowheads="1"/>
          </p:cNvSpPr>
          <p:nvPr/>
        </p:nvSpPr>
        <p:spPr bwMode="auto">
          <a:xfrm>
            <a:off x="7818438" y="5580063"/>
            <a:ext cx="930275" cy="512762"/>
          </a:xfrm>
          <a:prstGeom prst="ellipse">
            <a:avLst/>
          </a:prstGeom>
          <a:noFill/>
          <a:ln w="9525">
            <a:noFill/>
            <a:round/>
            <a:headEnd/>
            <a:tailEnd/>
          </a:ln>
        </p:spPr>
        <p:txBody>
          <a:bodyPr wrap="none" lIns="0" tIns="0" bIns="0" anchor="ctr"/>
          <a:lstStyle/>
          <a:p>
            <a:pPr algn="ctr"/>
            <a:r>
              <a:rPr lang="en-US" sz="1200"/>
              <a:t>Color</a:t>
            </a:r>
          </a:p>
          <a:p>
            <a:pPr algn="ctr"/>
            <a:r>
              <a:rPr lang="en-US" sz="1200"/>
              <a:t>Proofing</a:t>
            </a:r>
          </a:p>
        </p:txBody>
      </p:sp>
      <p:sp>
        <p:nvSpPr>
          <p:cNvPr id="72713" name="Oval 12"/>
          <p:cNvSpPr>
            <a:spLocks noChangeArrowheads="1"/>
          </p:cNvSpPr>
          <p:nvPr/>
        </p:nvSpPr>
        <p:spPr bwMode="auto">
          <a:xfrm>
            <a:off x="979488" y="5580063"/>
            <a:ext cx="928687" cy="511175"/>
          </a:xfrm>
          <a:prstGeom prst="ellipse">
            <a:avLst/>
          </a:prstGeom>
          <a:noFill/>
          <a:ln w="9525">
            <a:noFill/>
            <a:round/>
            <a:headEnd/>
            <a:tailEnd/>
          </a:ln>
        </p:spPr>
        <p:txBody>
          <a:bodyPr wrap="none" lIns="0" tIns="0" bIns="0" anchor="ctr"/>
          <a:lstStyle/>
          <a:p>
            <a:pPr algn="ctr"/>
            <a:r>
              <a:rPr lang="en-US" sz="1200"/>
              <a:t>CAD: 2D</a:t>
            </a:r>
          </a:p>
        </p:txBody>
      </p:sp>
      <p:sp>
        <p:nvSpPr>
          <p:cNvPr id="72714" name="Oval 13"/>
          <p:cNvSpPr>
            <a:spLocks noChangeArrowheads="1"/>
          </p:cNvSpPr>
          <p:nvPr/>
        </p:nvSpPr>
        <p:spPr bwMode="auto">
          <a:xfrm>
            <a:off x="2682875" y="5580063"/>
            <a:ext cx="928688" cy="512762"/>
          </a:xfrm>
          <a:prstGeom prst="ellipse">
            <a:avLst/>
          </a:prstGeom>
          <a:noFill/>
          <a:ln w="9525">
            <a:noFill/>
            <a:round/>
            <a:headEnd/>
            <a:tailEnd/>
          </a:ln>
        </p:spPr>
        <p:txBody>
          <a:bodyPr wrap="none" lIns="0" tIns="0" bIns="0" anchor="ctr"/>
          <a:lstStyle/>
          <a:p>
            <a:pPr algn="ctr"/>
            <a:r>
              <a:rPr lang="en-US" sz="1200"/>
              <a:t>CAD: 3D</a:t>
            </a:r>
          </a:p>
        </p:txBody>
      </p:sp>
      <p:sp>
        <p:nvSpPr>
          <p:cNvPr id="72715" name="Oval 14"/>
          <p:cNvSpPr>
            <a:spLocks noChangeArrowheads="1"/>
          </p:cNvSpPr>
          <p:nvPr/>
        </p:nvSpPr>
        <p:spPr bwMode="auto">
          <a:xfrm>
            <a:off x="3476625" y="5580063"/>
            <a:ext cx="928688" cy="511175"/>
          </a:xfrm>
          <a:prstGeom prst="ellipse">
            <a:avLst/>
          </a:prstGeom>
          <a:noFill/>
          <a:ln w="9525">
            <a:noFill/>
            <a:round/>
            <a:headEnd/>
            <a:tailEnd/>
          </a:ln>
        </p:spPr>
        <p:txBody>
          <a:bodyPr wrap="none" lIns="0" tIns="0" bIns="0" anchor="ctr"/>
          <a:lstStyle/>
          <a:p>
            <a:pPr algn="ctr"/>
            <a:r>
              <a:rPr lang="en-US" sz="1200"/>
              <a:t>Disposable</a:t>
            </a:r>
          </a:p>
          <a:p>
            <a:pPr algn="ctr"/>
            <a:r>
              <a:rPr lang="en-US" sz="1200"/>
              <a:t>POP</a:t>
            </a:r>
          </a:p>
        </p:txBody>
      </p:sp>
      <p:sp>
        <p:nvSpPr>
          <p:cNvPr id="72716" name="Oval 15"/>
          <p:cNvSpPr>
            <a:spLocks noChangeArrowheads="1"/>
          </p:cNvSpPr>
          <p:nvPr/>
        </p:nvSpPr>
        <p:spPr bwMode="auto">
          <a:xfrm>
            <a:off x="1828800" y="5580063"/>
            <a:ext cx="928688" cy="512762"/>
          </a:xfrm>
          <a:prstGeom prst="ellipse">
            <a:avLst/>
          </a:prstGeom>
          <a:noFill/>
          <a:ln w="9525">
            <a:noFill/>
            <a:round/>
            <a:headEnd/>
            <a:tailEnd/>
          </a:ln>
        </p:spPr>
        <p:txBody>
          <a:bodyPr wrap="none" lIns="0" tIns="0" bIns="0" anchor="ctr"/>
          <a:lstStyle/>
          <a:p>
            <a:pPr algn="ctr"/>
            <a:r>
              <a:rPr lang="en-US" sz="1200"/>
              <a:t>Imposition</a:t>
            </a:r>
          </a:p>
          <a:p>
            <a:pPr algn="ctr"/>
            <a:r>
              <a:rPr lang="en-US" sz="1200"/>
              <a:t>Proofing</a:t>
            </a:r>
          </a:p>
        </p:txBody>
      </p:sp>
      <p:sp>
        <p:nvSpPr>
          <p:cNvPr id="72717" name="Rectangle 16"/>
          <p:cNvSpPr>
            <a:spLocks noChangeArrowheads="1"/>
          </p:cNvSpPr>
          <p:nvPr/>
        </p:nvSpPr>
        <p:spPr bwMode="auto">
          <a:xfrm rot="-5400000">
            <a:off x="112713" y="1341438"/>
            <a:ext cx="863600" cy="863600"/>
          </a:xfrm>
          <a:prstGeom prst="rect">
            <a:avLst/>
          </a:prstGeom>
          <a:noFill/>
          <a:ln w="9525">
            <a:noFill/>
            <a:miter lim="800000"/>
            <a:headEnd/>
            <a:tailEnd/>
          </a:ln>
        </p:spPr>
        <p:txBody>
          <a:bodyPr wrap="none" anchor="ctr"/>
          <a:lstStyle/>
          <a:p>
            <a:pPr algn="ctr">
              <a:spcBef>
                <a:spcPct val="50000"/>
              </a:spcBef>
            </a:pPr>
            <a:endParaRPr lang="nl-NL" sz="1200" b="1"/>
          </a:p>
        </p:txBody>
      </p:sp>
      <p:sp>
        <p:nvSpPr>
          <p:cNvPr id="72718" name="Rectangle 17"/>
          <p:cNvSpPr>
            <a:spLocks noChangeArrowheads="1"/>
          </p:cNvSpPr>
          <p:nvPr/>
        </p:nvSpPr>
        <p:spPr bwMode="auto">
          <a:xfrm>
            <a:off x="1268413" y="5060950"/>
            <a:ext cx="6840537" cy="338138"/>
          </a:xfrm>
          <a:prstGeom prst="rect">
            <a:avLst/>
          </a:prstGeom>
          <a:noFill/>
          <a:ln w="9525">
            <a:solidFill>
              <a:srgbClr val="000000"/>
            </a:solidFill>
            <a:miter lim="800000"/>
            <a:headEnd/>
            <a:tailEnd/>
          </a:ln>
        </p:spPr>
        <p:txBody>
          <a:bodyPr anchor="ctr">
            <a:spAutoFit/>
          </a:bodyPr>
          <a:lstStyle/>
          <a:p>
            <a:endParaRPr lang="nl-NL"/>
          </a:p>
        </p:txBody>
      </p:sp>
      <p:sp>
        <p:nvSpPr>
          <p:cNvPr id="72719" name="Rectangle 18"/>
          <p:cNvSpPr>
            <a:spLocks noChangeArrowheads="1"/>
          </p:cNvSpPr>
          <p:nvPr/>
        </p:nvSpPr>
        <p:spPr bwMode="auto">
          <a:xfrm>
            <a:off x="1268413" y="4195763"/>
            <a:ext cx="6840537" cy="338137"/>
          </a:xfrm>
          <a:prstGeom prst="rect">
            <a:avLst/>
          </a:prstGeom>
          <a:noFill/>
          <a:ln w="9525">
            <a:solidFill>
              <a:srgbClr val="000000"/>
            </a:solidFill>
            <a:miter lim="800000"/>
            <a:headEnd/>
            <a:tailEnd/>
          </a:ln>
        </p:spPr>
        <p:txBody>
          <a:bodyPr anchor="ctr">
            <a:spAutoFit/>
          </a:bodyPr>
          <a:lstStyle/>
          <a:p>
            <a:endParaRPr lang="nl-NL"/>
          </a:p>
        </p:txBody>
      </p:sp>
      <p:sp>
        <p:nvSpPr>
          <p:cNvPr id="72720" name="Rectangle 19"/>
          <p:cNvSpPr>
            <a:spLocks noChangeArrowheads="1"/>
          </p:cNvSpPr>
          <p:nvPr/>
        </p:nvSpPr>
        <p:spPr bwMode="auto">
          <a:xfrm>
            <a:off x="1268413" y="3330575"/>
            <a:ext cx="6840537" cy="338138"/>
          </a:xfrm>
          <a:prstGeom prst="rect">
            <a:avLst/>
          </a:prstGeom>
          <a:noFill/>
          <a:ln w="9525">
            <a:solidFill>
              <a:srgbClr val="000000"/>
            </a:solidFill>
            <a:miter lim="800000"/>
            <a:headEnd/>
            <a:tailEnd/>
          </a:ln>
        </p:spPr>
        <p:txBody>
          <a:bodyPr anchor="ctr">
            <a:spAutoFit/>
          </a:bodyPr>
          <a:lstStyle/>
          <a:p>
            <a:endParaRPr lang="nl-NL"/>
          </a:p>
        </p:txBody>
      </p:sp>
      <p:sp>
        <p:nvSpPr>
          <p:cNvPr id="72721" name="Rectangle 20"/>
          <p:cNvSpPr>
            <a:spLocks noChangeArrowheads="1"/>
          </p:cNvSpPr>
          <p:nvPr/>
        </p:nvSpPr>
        <p:spPr bwMode="auto">
          <a:xfrm>
            <a:off x="1268413" y="2468563"/>
            <a:ext cx="6840537" cy="338137"/>
          </a:xfrm>
          <a:prstGeom prst="rect">
            <a:avLst/>
          </a:prstGeom>
          <a:noFill/>
          <a:ln w="9525">
            <a:solidFill>
              <a:srgbClr val="000000"/>
            </a:solidFill>
            <a:miter lim="800000"/>
            <a:headEnd/>
            <a:tailEnd/>
          </a:ln>
        </p:spPr>
        <p:txBody>
          <a:bodyPr anchor="ctr">
            <a:spAutoFit/>
          </a:bodyPr>
          <a:lstStyle/>
          <a:p>
            <a:endParaRPr lang="nl-NL"/>
          </a:p>
        </p:txBody>
      </p:sp>
      <p:sp>
        <p:nvSpPr>
          <p:cNvPr id="72722" name="Rectangle 21"/>
          <p:cNvSpPr>
            <a:spLocks noChangeArrowheads="1"/>
          </p:cNvSpPr>
          <p:nvPr/>
        </p:nvSpPr>
        <p:spPr bwMode="auto">
          <a:xfrm>
            <a:off x="1268413" y="1531938"/>
            <a:ext cx="6840537" cy="338137"/>
          </a:xfrm>
          <a:prstGeom prst="rect">
            <a:avLst/>
          </a:prstGeom>
          <a:noFill/>
          <a:ln w="9525">
            <a:solidFill>
              <a:srgbClr val="000000"/>
            </a:solidFill>
            <a:miter lim="800000"/>
            <a:headEnd/>
            <a:tailEnd/>
          </a:ln>
        </p:spPr>
        <p:txBody>
          <a:bodyPr anchor="ctr">
            <a:spAutoFit/>
          </a:bodyPr>
          <a:lstStyle/>
          <a:p>
            <a:endParaRPr lang="nl-NL"/>
          </a:p>
        </p:txBody>
      </p:sp>
      <p:sp>
        <p:nvSpPr>
          <p:cNvPr id="72723" name="Rectangle 22"/>
          <p:cNvSpPr>
            <a:spLocks noChangeArrowheads="1"/>
          </p:cNvSpPr>
          <p:nvPr/>
        </p:nvSpPr>
        <p:spPr bwMode="auto">
          <a:xfrm rot="-5400000">
            <a:off x="619125" y="4797425"/>
            <a:ext cx="863600" cy="863600"/>
          </a:xfrm>
          <a:prstGeom prst="rect">
            <a:avLst/>
          </a:prstGeom>
          <a:noFill/>
          <a:ln w="9525">
            <a:noFill/>
            <a:miter lim="800000"/>
            <a:headEnd/>
            <a:tailEnd/>
          </a:ln>
        </p:spPr>
        <p:txBody>
          <a:bodyPr wrap="none" anchor="ctr" anchorCtr="1"/>
          <a:lstStyle/>
          <a:p>
            <a:pPr algn="ctr">
              <a:spcBef>
                <a:spcPct val="50000"/>
              </a:spcBef>
            </a:pPr>
            <a:r>
              <a:rPr lang="en-US" sz="1200"/>
              <a:t>Personal</a:t>
            </a:r>
          </a:p>
        </p:txBody>
      </p:sp>
      <p:sp>
        <p:nvSpPr>
          <p:cNvPr id="72724" name="Rectangle 23"/>
          <p:cNvSpPr>
            <a:spLocks noChangeArrowheads="1"/>
          </p:cNvSpPr>
          <p:nvPr/>
        </p:nvSpPr>
        <p:spPr bwMode="auto">
          <a:xfrm rot="-5400000">
            <a:off x="619125" y="3070225"/>
            <a:ext cx="863600" cy="863600"/>
          </a:xfrm>
          <a:prstGeom prst="rect">
            <a:avLst/>
          </a:prstGeom>
          <a:noFill/>
          <a:ln w="9525">
            <a:noFill/>
            <a:miter lim="800000"/>
            <a:headEnd/>
            <a:tailEnd/>
          </a:ln>
        </p:spPr>
        <p:txBody>
          <a:bodyPr wrap="none" anchor="ctr" anchorCtr="1"/>
          <a:lstStyle/>
          <a:p>
            <a:pPr algn="ctr">
              <a:spcBef>
                <a:spcPct val="50000"/>
              </a:spcBef>
            </a:pPr>
            <a:r>
              <a:rPr lang="en-US" sz="1200"/>
              <a:t>LV</a:t>
            </a:r>
          </a:p>
        </p:txBody>
      </p:sp>
      <p:sp>
        <p:nvSpPr>
          <p:cNvPr id="72725" name="Rectangle 24"/>
          <p:cNvSpPr>
            <a:spLocks noChangeArrowheads="1"/>
          </p:cNvSpPr>
          <p:nvPr/>
        </p:nvSpPr>
        <p:spPr bwMode="auto">
          <a:xfrm rot="-5400000">
            <a:off x="620713" y="2205038"/>
            <a:ext cx="863600" cy="863600"/>
          </a:xfrm>
          <a:prstGeom prst="rect">
            <a:avLst/>
          </a:prstGeom>
          <a:noFill/>
          <a:ln w="9525">
            <a:noFill/>
            <a:miter lim="800000"/>
            <a:headEnd/>
            <a:tailEnd/>
          </a:ln>
        </p:spPr>
        <p:txBody>
          <a:bodyPr wrap="none" anchor="ctr" anchorCtr="1"/>
          <a:lstStyle/>
          <a:p>
            <a:pPr algn="ctr">
              <a:spcBef>
                <a:spcPct val="50000"/>
              </a:spcBef>
            </a:pPr>
            <a:r>
              <a:rPr lang="en-US" sz="1200"/>
              <a:t>MV</a:t>
            </a:r>
          </a:p>
        </p:txBody>
      </p:sp>
      <p:sp>
        <p:nvSpPr>
          <p:cNvPr id="72726" name="Rectangle 25"/>
          <p:cNvSpPr>
            <a:spLocks noChangeArrowheads="1"/>
          </p:cNvSpPr>
          <p:nvPr/>
        </p:nvSpPr>
        <p:spPr bwMode="auto">
          <a:xfrm rot="-5400000">
            <a:off x="619125" y="1196975"/>
            <a:ext cx="863600" cy="863600"/>
          </a:xfrm>
          <a:prstGeom prst="rect">
            <a:avLst/>
          </a:prstGeom>
          <a:noFill/>
          <a:ln w="9525">
            <a:noFill/>
            <a:miter lim="800000"/>
            <a:headEnd/>
            <a:tailEnd/>
          </a:ln>
        </p:spPr>
        <p:txBody>
          <a:bodyPr wrap="none" anchor="ctr" anchorCtr="1"/>
          <a:lstStyle/>
          <a:p>
            <a:pPr algn="ctr">
              <a:spcBef>
                <a:spcPct val="50000"/>
              </a:spcBef>
            </a:pPr>
            <a:r>
              <a:rPr lang="en-US" sz="1200"/>
              <a:t>HV</a:t>
            </a:r>
          </a:p>
        </p:txBody>
      </p:sp>
      <p:sp>
        <p:nvSpPr>
          <p:cNvPr id="72727" name="Rectangle 26"/>
          <p:cNvSpPr>
            <a:spLocks noChangeArrowheads="1"/>
          </p:cNvSpPr>
          <p:nvPr/>
        </p:nvSpPr>
        <p:spPr bwMode="auto">
          <a:xfrm rot="-5400000">
            <a:off x="188913" y="1917700"/>
            <a:ext cx="863600" cy="863600"/>
          </a:xfrm>
          <a:prstGeom prst="rect">
            <a:avLst/>
          </a:prstGeom>
          <a:noFill/>
          <a:ln w="9525">
            <a:noFill/>
            <a:miter lim="800000"/>
            <a:headEnd/>
            <a:tailEnd/>
          </a:ln>
        </p:spPr>
        <p:txBody>
          <a:bodyPr wrap="none" anchor="ctr" anchorCtr="1"/>
          <a:lstStyle/>
          <a:p>
            <a:pPr algn="ctr">
              <a:spcBef>
                <a:spcPct val="50000"/>
              </a:spcBef>
            </a:pPr>
            <a:r>
              <a:rPr lang="en-US" sz="1200" b="1"/>
              <a:t>Production</a:t>
            </a:r>
          </a:p>
        </p:txBody>
      </p:sp>
      <p:sp>
        <p:nvSpPr>
          <p:cNvPr id="72728" name="Rectangle 27"/>
          <p:cNvSpPr>
            <a:spLocks noChangeArrowheads="1"/>
          </p:cNvSpPr>
          <p:nvPr/>
        </p:nvSpPr>
        <p:spPr bwMode="auto">
          <a:xfrm rot="-5400000">
            <a:off x="115888" y="4221163"/>
            <a:ext cx="863600" cy="863600"/>
          </a:xfrm>
          <a:prstGeom prst="rect">
            <a:avLst/>
          </a:prstGeom>
          <a:noFill/>
          <a:ln w="9525">
            <a:noFill/>
            <a:miter lim="800000"/>
            <a:headEnd/>
            <a:tailEnd/>
          </a:ln>
        </p:spPr>
        <p:txBody>
          <a:bodyPr wrap="none" anchor="ctr" anchorCtr="1"/>
          <a:lstStyle/>
          <a:p>
            <a:pPr algn="ctr">
              <a:spcBef>
                <a:spcPct val="50000"/>
              </a:spcBef>
            </a:pPr>
            <a:r>
              <a:rPr lang="en-US" sz="1200" b="1"/>
              <a:t>Convenience</a:t>
            </a:r>
          </a:p>
        </p:txBody>
      </p:sp>
      <p:sp>
        <p:nvSpPr>
          <p:cNvPr id="31" name="Title 1"/>
          <p:cNvSpPr txBox="1">
            <a:spLocks/>
          </p:cNvSpPr>
          <p:nvPr/>
        </p:nvSpPr>
        <p:spPr bwMode="auto">
          <a:xfrm>
            <a:off x="827088" y="476250"/>
            <a:ext cx="8137525" cy="635000"/>
          </a:xfrm>
          <a:prstGeom prst="rect">
            <a:avLst/>
          </a:prstGeom>
          <a:noFill/>
          <a:ln w="9525">
            <a:noFill/>
            <a:miter lim="800000"/>
            <a:headEnd/>
            <a:tailEnd/>
          </a:ln>
        </p:spPr>
        <p:txBody>
          <a:bodyPr lIns="0" tIns="0" rIns="0" bIns="0" anchor="b"/>
          <a:lstStyle>
            <a:lvl1pPr algn="l" rtl="0" eaLnBrk="0" fontAlgn="base" hangingPunct="0">
              <a:lnSpc>
                <a:spcPct val="95000"/>
              </a:lnSpc>
              <a:spcBef>
                <a:spcPct val="0"/>
              </a:spcBef>
              <a:spcAft>
                <a:spcPct val="0"/>
              </a:spcAft>
              <a:defRPr sz="3000">
                <a:solidFill>
                  <a:srgbClr val="C60C30"/>
                </a:solidFill>
                <a:latin typeface="+mj-lt"/>
                <a:ea typeface="MS PGothic" pitchFamily="34" charset="-128"/>
                <a:cs typeface="ＭＳ Ｐゴシック" pitchFamily="-110" charset="-128"/>
              </a:defRPr>
            </a:lvl1pPr>
            <a:lvl2pPr algn="l" rtl="0" eaLnBrk="0" fontAlgn="base" hangingPunct="0">
              <a:lnSpc>
                <a:spcPct val="95000"/>
              </a:lnSpc>
              <a:spcBef>
                <a:spcPct val="0"/>
              </a:spcBef>
              <a:spcAft>
                <a:spcPct val="0"/>
              </a:spcAft>
              <a:defRPr sz="3000">
                <a:solidFill>
                  <a:srgbClr val="C60C30"/>
                </a:solidFill>
                <a:latin typeface="DendaNew" pitchFamily="2" charset="0"/>
                <a:ea typeface="MS PGothic" pitchFamily="34" charset="-128"/>
                <a:cs typeface="ＭＳ Ｐゴシック" pitchFamily="-110" charset="-128"/>
              </a:defRPr>
            </a:lvl2pPr>
            <a:lvl3pPr algn="l" rtl="0" eaLnBrk="0" fontAlgn="base" hangingPunct="0">
              <a:lnSpc>
                <a:spcPct val="95000"/>
              </a:lnSpc>
              <a:spcBef>
                <a:spcPct val="0"/>
              </a:spcBef>
              <a:spcAft>
                <a:spcPct val="0"/>
              </a:spcAft>
              <a:defRPr sz="3000">
                <a:solidFill>
                  <a:srgbClr val="C60C30"/>
                </a:solidFill>
                <a:latin typeface="DendaNew" pitchFamily="2" charset="0"/>
                <a:ea typeface="MS PGothic" pitchFamily="34" charset="-128"/>
                <a:cs typeface="ＭＳ Ｐゴシック" pitchFamily="-110" charset="-128"/>
              </a:defRPr>
            </a:lvl3pPr>
            <a:lvl4pPr algn="l" rtl="0" eaLnBrk="0" fontAlgn="base" hangingPunct="0">
              <a:lnSpc>
                <a:spcPct val="95000"/>
              </a:lnSpc>
              <a:spcBef>
                <a:spcPct val="0"/>
              </a:spcBef>
              <a:spcAft>
                <a:spcPct val="0"/>
              </a:spcAft>
              <a:defRPr sz="3000">
                <a:solidFill>
                  <a:srgbClr val="C60C30"/>
                </a:solidFill>
                <a:latin typeface="DendaNew" pitchFamily="2" charset="0"/>
                <a:ea typeface="MS PGothic" pitchFamily="34" charset="-128"/>
                <a:cs typeface="ＭＳ Ｐゴシック" pitchFamily="-110" charset="-128"/>
              </a:defRPr>
            </a:lvl4pPr>
            <a:lvl5pPr algn="l" rtl="0" eaLnBrk="0" fontAlgn="base" hangingPunct="0">
              <a:lnSpc>
                <a:spcPct val="95000"/>
              </a:lnSpc>
              <a:spcBef>
                <a:spcPct val="0"/>
              </a:spcBef>
              <a:spcAft>
                <a:spcPct val="0"/>
              </a:spcAft>
              <a:defRPr sz="3000">
                <a:solidFill>
                  <a:srgbClr val="C60C30"/>
                </a:solidFill>
                <a:latin typeface="DendaNew" pitchFamily="2" charset="0"/>
                <a:ea typeface="MS PGothic" pitchFamily="34" charset="-128"/>
                <a:cs typeface="ＭＳ Ｐゴシック" pitchFamily="-110" charset="-128"/>
              </a:defRPr>
            </a:lvl5pPr>
            <a:lvl6pPr marL="457200" algn="l" rtl="0" fontAlgn="base">
              <a:lnSpc>
                <a:spcPct val="95000"/>
              </a:lnSpc>
              <a:spcBef>
                <a:spcPct val="0"/>
              </a:spcBef>
              <a:spcAft>
                <a:spcPct val="0"/>
              </a:spcAft>
              <a:defRPr sz="3000">
                <a:solidFill>
                  <a:srgbClr val="E20020"/>
                </a:solidFill>
                <a:latin typeface="DendaNew" pitchFamily="2" charset="0"/>
              </a:defRPr>
            </a:lvl6pPr>
            <a:lvl7pPr marL="914400" algn="l" rtl="0" fontAlgn="base">
              <a:lnSpc>
                <a:spcPct val="95000"/>
              </a:lnSpc>
              <a:spcBef>
                <a:spcPct val="0"/>
              </a:spcBef>
              <a:spcAft>
                <a:spcPct val="0"/>
              </a:spcAft>
              <a:defRPr sz="3000">
                <a:solidFill>
                  <a:srgbClr val="E20020"/>
                </a:solidFill>
                <a:latin typeface="DendaNew" pitchFamily="2" charset="0"/>
              </a:defRPr>
            </a:lvl7pPr>
            <a:lvl8pPr marL="1371600" algn="l" rtl="0" fontAlgn="base">
              <a:lnSpc>
                <a:spcPct val="95000"/>
              </a:lnSpc>
              <a:spcBef>
                <a:spcPct val="0"/>
              </a:spcBef>
              <a:spcAft>
                <a:spcPct val="0"/>
              </a:spcAft>
              <a:defRPr sz="3000">
                <a:solidFill>
                  <a:srgbClr val="E20020"/>
                </a:solidFill>
                <a:latin typeface="DendaNew" pitchFamily="2" charset="0"/>
              </a:defRPr>
            </a:lvl8pPr>
            <a:lvl9pPr marL="1828800" algn="l" rtl="0" fontAlgn="base">
              <a:lnSpc>
                <a:spcPct val="95000"/>
              </a:lnSpc>
              <a:spcBef>
                <a:spcPct val="0"/>
              </a:spcBef>
              <a:spcAft>
                <a:spcPct val="0"/>
              </a:spcAft>
              <a:defRPr sz="3000">
                <a:solidFill>
                  <a:srgbClr val="E20020"/>
                </a:solidFill>
                <a:latin typeface="DendaNew" pitchFamily="2" charset="0"/>
              </a:defRPr>
            </a:lvl9pPr>
          </a:lstStyle>
          <a:p>
            <a:pPr>
              <a:defRPr/>
            </a:pPr>
            <a:r>
              <a:rPr lang="en-US" sz="3200" dirty="0">
                <a:cs typeface="Times New Roman" pitchFamily="18" charset="0"/>
              </a:rPr>
              <a:t>Canon &amp; </a:t>
            </a:r>
            <a:r>
              <a:rPr lang="en-US" sz="3200" dirty="0" smtClean="0"/>
              <a:t>Oc</a:t>
            </a:r>
            <a:r>
              <a:rPr lang="en-US" sz="3200" dirty="0" smtClean="0">
                <a:cs typeface="Times New Roman" pitchFamily="18" charset="0"/>
              </a:rPr>
              <a:t>é: </a:t>
            </a:r>
            <a:r>
              <a:rPr lang="en-US" sz="3200" dirty="0">
                <a:cs typeface="Times New Roman" pitchFamily="18" charset="0"/>
              </a:rPr>
              <a:t>a winning combination</a:t>
            </a:r>
            <a:endParaRPr lang="en-US" sz="3200" kern="0" dirty="0">
              <a:cs typeface="Arial" panose="020B0604020202020204" pitchFamily="34" charset="0"/>
            </a:endParaRPr>
          </a:p>
        </p:txBody>
      </p:sp>
      <p:sp>
        <p:nvSpPr>
          <p:cNvPr id="42" name="AutoShape 29"/>
          <p:cNvSpPr>
            <a:spLocks noChangeArrowheads="1"/>
          </p:cNvSpPr>
          <p:nvPr/>
        </p:nvSpPr>
        <p:spPr bwMode="auto">
          <a:xfrm>
            <a:off x="5805488" y="1870075"/>
            <a:ext cx="2303462" cy="2351088"/>
          </a:xfrm>
          <a:prstGeom prst="roundRect">
            <a:avLst>
              <a:gd name="adj" fmla="val 16667"/>
            </a:avLst>
          </a:prstGeom>
          <a:solidFill>
            <a:schemeClr val="accent1">
              <a:alpha val="7000"/>
            </a:schemeClr>
          </a:solidFill>
          <a:ln w="38100" algn="ctr">
            <a:solidFill>
              <a:schemeClr val="tx2"/>
            </a:solidFill>
            <a:round/>
            <a:headEnd/>
            <a:tailEnd/>
          </a:ln>
          <a:effectLst/>
          <a:extLst/>
        </p:spPr>
        <p:txBody>
          <a:bodyPr wrap="none" anchor="ctr"/>
          <a:lstStyle/>
          <a:p>
            <a:pPr marL="180975" indent="-180975" algn="ctr">
              <a:defRPr/>
            </a:pPr>
            <a:r>
              <a:rPr lang="en-US" sz="4800" dirty="0">
                <a:solidFill>
                  <a:schemeClr val="tx2"/>
                </a:solidFill>
                <a:effectLst>
                  <a:outerShdw blurRad="38100" dist="38100" dir="2700000" algn="tl">
                    <a:srgbClr val="000000"/>
                  </a:outerShdw>
                </a:effectLst>
                <a:latin typeface="DendaNew" pitchFamily="2" charset="0"/>
                <a:ea typeface="MS PGothic" pitchFamily="34" charset="-128"/>
              </a:rPr>
              <a:t>	</a:t>
            </a:r>
          </a:p>
        </p:txBody>
      </p:sp>
      <p:sp>
        <p:nvSpPr>
          <p:cNvPr id="43" name="AutoShape 30"/>
          <p:cNvSpPr>
            <a:spLocks noChangeArrowheads="1"/>
          </p:cNvSpPr>
          <p:nvPr/>
        </p:nvSpPr>
        <p:spPr bwMode="auto">
          <a:xfrm>
            <a:off x="1339850" y="3646488"/>
            <a:ext cx="6769100" cy="1871662"/>
          </a:xfrm>
          <a:prstGeom prst="roundRect">
            <a:avLst>
              <a:gd name="adj" fmla="val 16667"/>
            </a:avLst>
          </a:prstGeom>
          <a:solidFill>
            <a:schemeClr val="accent1">
              <a:alpha val="7000"/>
            </a:schemeClr>
          </a:solidFill>
          <a:ln w="38100" algn="ctr">
            <a:solidFill>
              <a:schemeClr val="tx2"/>
            </a:solidFill>
            <a:round/>
            <a:headEnd/>
            <a:tailEnd/>
          </a:ln>
          <a:effectLst/>
          <a:extLst/>
        </p:spPr>
        <p:txBody>
          <a:bodyPr wrap="none" anchor="ctr"/>
          <a:lstStyle/>
          <a:p>
            <a:pPr algn="ctr">
              <a:defRPr/>
            </a:pPr>
            <a:endParaRPr lang="en-US" sz="4800" dirty="0">
              <a:solidFill>
                <a:schemeClr val="tx2"/>
              </a:solidFill>
              <a:effectLst>
                <a:outerShdw blurRad="38100" dist="38100" dir="2700000" algn="tl">
                  <a:srgbClr val="000000"/>
                </a:outerShdw>
              </a:effectLst>
              <a:latin typeface="DendaNew" pitchFamily="2" charset="0"/>
              <a:ea typeface="MS PGothic" pitchFamily="34" charset="-128"/>
            </a:endParaRPr>
          </a:p>
        </p:txBody>
      </p:sp>
      <p:pic>
        <p:nvPicPr>
          <p:cNvPr id="72732" name="Picture 2" descr="Plotwave 340"/>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652588" y="2433638"/>
            <a:ext cx="1133475" cy="1328737"/>
          </a:xfrm>
          <a:prstGeom prst="rect">
            <a:avLst/>
          </a:prstGeom>
          <a:noFill/>
          <a:ln w="9525">
            <a:noFill/>
            <a:miter lim="800000"/>
            <a:headEnd/>
            <a:tailEnd/>
          </a:ln>
        </p:spPr>
      </p:pic>
      <p:pic>
        <p:nvPicPr>
          <p:cNvPr id="72733" name="Picture 4" descr="Plotwave 900"/>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287588" y="1376363"/>
            <a:ext cx="1006475" cy="1092200"/>
          </a:xfrm>
          <a:prstGeom prst="rect">
            <a:avLst/>
          </a:prstGeom>
          <a:noFill/>
          <a:ln w="9525">
            <a:noFill/>
            <a:miter lim="800000"/>
            <a:headEnd/>
            <a:tailEnd/>
          </a:ln>
        </p:spPr>
      </p:pic>
      <p:pic>
        <p:nvPicPr>
          <p:cNvPr id="72734" name="Picture 3" descr="H:\MData\C Drive\OM\!Работа KRO\Сашины данные\Documentation\!Images and samples\Models\iPF\iPF8x5\815_05slnt_e.jpg"/>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651125" y="3605213"/>
            <a:ext cx="1317625" cy="890587"/>
          </a:xfrm>
          <a:prstGeom prst="rect">
            <a:avLst/>
          </a:prstGeom>
          <a:noFill/>
          <a:ln w="9525">
            <a:noFill/>
            <a:miter lim="800000"/>
            <a:headEnd/>
            <a:tailEnd/>
          </a:ln>
        </p:spPr>
      </p:pic>
      <p:pic>
        <p:nvPicPr>
          <p:cNvPr id="72735" name="Picture 2" descr="C:\!Работа KRO\Сашины данные\Documentation\!Images and samples\Models\iPF\200912New images\Bild4_iPF750_tcm84-652763.jpg"/>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576388" y="4502150"/>
            <a:ext cx="1195387" cy="896938"/>
          </a:xfrm>
          <a:prstGeom prst="rect">
            <a:avLst/>
          </a:prstGeom>
          <a:noFill/>
          <a:ln w="9525">
            <a:noFill/>
            <a:miter lim="800000"/>
            <a:headEnd/>
            <a:tailEnd/>
          </a:ln>
        </p:spPr>
      </p:pic>
      <p:pic>
        <p:nvPicPr>
          <p:cNvPr id="72736" name="Picture 8" descr="iPF8400"/>
          <p:cNvPicPr>
            <a:picLocks noChangeAspect="1" noChangeArrowheads="1"/>
          </p:cNvPicPr>
          <p:nvPr/>
        </p:nvPicPr>
        <p:blipFill>
          <a:blip r:embed="rId6">
            <a:clrChange>
              <a:clrFrom>
                <a:srgbClr val="FAFBFD"/>
              </a:clrFrom>
              <a:clrTo>
                <a:srgbClr val="FAFBFD">
                  <a:alpha val="0"/>
                </a:srgbClr>
              </a:clrTo>
            </a:clrChange>
          </a:blip>
          <a:srcRect/>
          <a:stretch>
            <a:fillRect/>
          </a:stretch>
        </p:blipFill>
        <p:spPr bwMode="auto">
          <a:xfrm>
            <a:off x="5799138" y="3835400"/>
            <a:ext cx="1414462" cy="1116013"/>
          </a:xfrm>
          <a:prstGeom prst="rect">
            <a:avLst/>
          </a:prstGeom>
          <a:noFill/>
          <a:ln w="9525">
            <a:noFill/>
            <a:miter lim="800000"/>
            <a:headEnd/>
            <a:tailEnd/>
          </a:ln>
        </p:spPr>
      </p:pic>
      <p:pic>
        <p:nvPicPr>
          <p:cNvPr id="72737" name="Picture 6" descr="http://www.canon-europe.com/images/ImagePROGRAF_iPF6400S_FSR_print_out_tcm13-1075611.jpg"/>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4572000" y="4300538"/>
            <a:ext cx="969963" cy="1079500"/>
          </a:xfrm>
          <a:prstGeom prst="rect">
            <a:avLst/>
          </a:prstGeom>
          <a:noFill/>
          <a:ln w="9525">
            <a:noFill/>
            <a:miter lim="800000"/>
            <a:headEnd/>
            <a:tailEnd/>
          </a:ln>
        </p:spPr>
      </p:pic>
      <p:pic>
        <p:nvPicPr>
          <p:cNvPr id="72738" name="Picture 8" descr="product-colorwave600_p1_press"/>
          <p:cNvPicPr>
            <a:picLocks noChangeAspect="1" noChangeArrowheads="1"/>
          </p:cNvPicPr>
          <p:nvPr/>
        </p:nvPicPr>
        <p:blipFill>
          <a:blip r:embed="rId8"/>
          <a:srcRect/>
          <a:stretch>
            <a:fillRect/>
          </a:stretch>
        </p:blipFill>
        <p:spPr bwMode="auto">
          <a:xfrm>
            <a:off x="3921125" y="2636838"/>
            <a:ext cx="1949450" cy="1296987"/>
          </a:xfrm>
          <a:prstGeom prst="rect">
            <a:avLst/>
          </a:prstGeom>
          <a:noFill/>
          <a:ln w="9525">
            <a:noFill/>
            <a:miter lim="800000"/>
            <a:headEnd/>
            <a:tailEnd/>
          </a:ln>
        </p:spPr>
      </p:pic>
      <p:pic>
        <p:nvPicPr>
          <p:cNvPr id="72739" name="Picture 5" descr="Arizona 480XT_00010_lowres.jpg"/>
          <p:cNvPicPr>
            <a:picLocks noChangeAspect="1"/>
          </p:cNvPicPr>
          <p:nvPr/>
        </p:nvPicPr>
        <p:blipFill>
          <a:blip r:embed="rId9">
            <a:clrChange>
              <a:clrFrom>
                <a:srgbClr val="FFFFFF"/>
              </a:clrFrom>
              <a:clrTo>
                <a:srgbClr val="FFFFFF">
                  <a:alpha val="0"/>
                </a:srgbClr>
              </a:clrTo>
            </a:clrChange>
          </a:blip>
          <a:srcRect/>
          <a:stretch>
            <a:fillRect/>
          </a:stretch>
        </p:blipFill>
        <p:spPr bwMode="auto">
          <a:xfrm>
            <a:off x="6221413" y="1235075"/>
            <a:ext cx="1871662" cy="1401763"/>
          </a:xfrm>
          <a:prstGeom prst="rect">
            <a:avLst/>
          </a:prstGeom>
          <a:noFill/>
          <a:ln w="9525">
            <a:noFill/>
            <a:miter lim="800000"/>
            <a:headEnd/>
            <a:tailEnd/>
          </a:ln>
        </p:spPr>
      </p:pic>
      <p:pic>
        <p:nvPicPr>
          <p:cNvPr id="72740" name="Picture 2" descr="http://www.oce.com.au/Images/Oc%C3%A9-ColorWave-550_TC4_scanner_03_modR_tcm73-142099.jpg"/>
          <p:cNvPicPr>
            <a:picLocks noChangeAspect="1" noChangeArrowheads="1"/>
          </p:cNvPicPr>
          <p:nvPr/>
        </p:nvPicPr>
        <p:blipFill>
          <a:blip r:embed="rId10">
            <a:clrChange>
              <a:clrFrom>
                <a:srgbClr val="FFFFFF"/>
              </a:clrFrom>
              <a:clrTo>
                <a:srgbClr val="FFFFFF">
                  <a:alpha val="0"/>
                </a:srgbClr>
              </a:clrTo>
            </a:clrChange>
          </a:blip>
          <a:srcRect l="50000" t="8458" r="2086" b="5859"/>
          <a:stretch>
            <a:fillRect/>
          </a:stretch>
        </p:blipFill>
        <p:spPr bwMode="auto">
          <a:xfrm>
            <a:off x="3513138" y="1485900"/>
            <a:ext cx="2197100" cy="1106488"/>
          </a:xfrm>
          <a:prstGeom prst="rect">
            <a:avLst/>
          </a:prstGeom>
          <a:noFill/>
          <a:ln w="9525">
            <a:noFill/>
            <a:miter lim="800000"/>
            <a:headEnd/>
            <a:tailEnd/>
          </a:ln>
        </p:spPr>
      </p:pic>
      <p:pic>
        <p:nvPicPr>
          <p:cNvPr id="72741" name="Picture 4" descr="https://media.canon-asia.com/shared/live/products/EN/cs9350-b1-1.png"/>
          <p:cNvPicPr>
            <a:picLocks noChangeAspect="1" noChangeArrowheads="1"/>
          </p:cNvPicPr>
          <p:nvPr/>
        </p:nvPicPr>
        <p:blipFill>
          <a:blip r:embed="rId11"/>
          <a:srcRect/>
          <a:stretch>
            <a:fillRect/>
          </a:stretch>
        </p:blipFill>
        <p:spPr bwMode="auto">
          <a:xfrm>
            <a:off x="6473825" y="2563813"/>
            <a:ext cx="1479550" cy="1308100"/>
          </a:xfrm>
          <a:prstGeom prst="rect">
            <a:avLst/>
          </a:prstGeom>
          <a:noFill/>
          <a:ln w="9525">
            <a:noFill/>
            <a:miter lim="800000"/>
            <a:headEnd/>
            <a:tailEnd/>
          </a:ln>
        </p:spPr>
      </p:pic>
      <p:sp>
        <p:nvSpPr>
          <p:cNvPr id="72742" name="TextBox 39"/>
          <p:cNvSpPr txBox="1">
            <a:spLocks noChangeArrowheads="1"/>
          </p:cNvSpPr>
          <p:nvPr/>
        </p:nvSpPr>
        <p:spPr bwMode="auto">
          <a:xfrm>
            <a:off x="-1765300" y="-38100"/>
            <a:ext cx="1358900" cy="1570038"/>
          </a:xfrm>
          <a:prstGeom prst="rect">
            <a:avLst/>
          </a:prstGeom>
          <a:noFill/>
          <a:ln w="9525">
            <a:noFill/>
            <a:miter lim="800000"/>
            <a:headEnd/>
            <a:tailEnd/>
          </a:ln>
        </p:spPr>
        <p:txBody>
          <a:bodyPr wrap="none">
            <a:spAutoFit/>
          </a:bodyPr>
          <a:lstStyle/>
          <a:p>
            <a:r>
              <a:rPr lang="en-US"/>
              <a:t>Add software</a:t>
            </a:r>
          </a:p>
          <a:p>
            <a:r>
              <a:rPr lang="en-US"/>
              <a:t>PA</a:t>
            </a:r>
          </a:p>
          <a:p>
            <a:r>
              <a:rPr lang="en-US"/>
              <a:t>uniFLOW</a:t>
            </a:r>
          </a:p>
          <a:p>
            <a:r>
              <a:rPr lang="en-US"/>
              <a:t>Thrive</a:t>
            </a:r>
          </a:p>
          <a:p>
            <a:r>
              <a:rPr lang="en-US"/>
              <a:t>ProCut</a:t>
            </a:r>
          </a:p>
          <a:p>
            <a:r>
              <a:rPr lang="en-US"/>
              <a:t>Click base</a:t>
            </a: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ext Box 5"/>
          <p:cNvSpPr txBox="1">
            <a:spLocks noChangeArrowheads="1"/>
          </p:cNvSpPr>
          <p:nvPr/>
        </p:nvSpPr>
        <p:spPr bwMode="auto">
          <a:xfrm>
            <a:off x="895350" y="6605588"/>
            <a:ext cx="184150" cy="338137"/>
          </a:xfrm>
          <a:prstGeom prst="rect">
            <a:avLst/>
          </a:prstGeom>
          <a:noFill/>
          <a:ln w="9525">
            <a:noFill/>
            <a:miter lim="800000"/>
            <a:headEnd/>
            <a:tailEnd/>
          </a:ln>
        </p:spPr>
        <p:txBody>
          <a:bodyPr wrap="none">
            <a:spAutoFit/>
          </a:bodyPr>
          <a:lstStyle/>
          <a:p>
            <a:pPr algn="ctr">
              <a:spcBef>
                <a:spcPct val="50000"/>
              </a:spcBef>
            </a:pPr>
            <a:endParaRPr lang="nl-NL"/>
          </a:p>
        </p:txBody>
      </p:sp>
      <p:sp>
        <p:nvSpPr>
          <p:cNvPr id="73730" name="Rectangle 6"/>
          <p:cNvSpPr>
            <a:spLocks noChangeArrowheads="1"/>
          </p:cNvSpPr>
          <p:nvPr/>
        </p:nvSpPr>
        <p:spPr bwMode="auto">
          <a:xfrm rot="-5400000">
            <a:off x="619125" y="3933825"/>
            <a:ext cx="863600" cy="863600"/>
          </a:xfrm>
          <a:prstGeom prst="rect">
            <a:avLst/>
          </a:prstGeom>
          <a:noFill/>
          <a:ln w="9525">
            <a:noFill/>
            <a:miter lim="800000"/>
            <a:headEnd/>
            <a:tailEnd/>
          </a:ln>
        </p:spPr>
        <p:txBody>
          <a:bodyPr wrap="none" anchor="ctr" anchorCtr="1"/>
          <a:lstStyle/>
          <a:p>
            <a:pPr algn="ctr">
              <a:lnSpc>
                <a:spcPct val="20000"/>
              </a:lnSpc>
              <a:spcBef>
                <a:spcPct val="50000"/>
              </a:spcBef>
            </a:pPr>
            <a:r>
              <a:rPr lang="en-US" sz="1200"/>
              <a:t>Work</a:t>
            </a:r>
          </a:p>
          <a:p>
            <a:pPr algn="ctr">
              <a:lnSpc>
                <a:spcPct val="20000"/>
              </a:lnSpc>
              <a:spcBef>
                <a:spcPct val="50000"/>
              </a:spcBef>
            </a:pPr>
            <a:r>
              <a:rPr lang="en-US" sz="1200"/>
              <a:t>group</a:t>
            </a:r>
          </a:p>
        </p:txBody>
      </p:sp>
      <p:sp>
        <p:nvSpPr>
          <p:cNvPr id="73731" name="Oval 7"/>
          <p:cNvSpPr>
            <a:spLocks noChangeArrowheads="1"/>
          </p:cNvSpPr>
          <p:nvPr/>
        </p:nvSpPr>
        <p:spPr bwMode="auto">
          <a:xfrm>
            <a:off x="4330700" y="5580063"/>
            <a:ext cx="928688" cy="512762"/>
          </a:xfrm>
          <a:prstGeom prst="ellipse">
            <a:avLst/>
          </a:prstGeom>
          <a:noFill/>
          <a:ln w="9525">
            <a:noFill/>
            <a:round/>
            <a:headEnd/>
            <a:tailEnd/>
          </a:ln>
        </p:spPr>
        <p:txBody>
          <a:bodyPr wrap="none" lIns="0" tIns="0" bIns="0" anchor="ctr"/>
          <a:lstStyle/>
          <a:p>
            <a:pPr algn="ctr"/>
            <a:r>
              <a:rPr lang="en-US" sz="1200"/>
              <a:t>GIS</a:t>
            </a:r>
          </a:p>
        </p:txBody>
      </p:sp>
      <p:sp>
        <p:nvSpPr>
          <p:cNvPr id="73732" name="Oval 8"/>
          <p:cNvSpPr>
            <a:spLocks noChangeArrowheads="1"/>
          </p:cNvSpPr>
          <p:nvPr/>
        </p:nvSpPr>
        <p:spPr bwMode="auto">
          <a:xfrm>
            <a:off x="5230813" y="5580063"/>
            <a:ext cx="928687" cy="511175"/>
          </a:xfrm>
          <a:prstGeom prst="ellipse">
            <a:avLst/>
          </a:prstGeom>
          <a:noFill/>
          <a:ln w="9525">
            <a:noFill/>
            <a:round/>
            <a:headEnd/>
            <a:tailEnd/>
          </a:ln>
        </p:spPr>
        <p:txBody>
          <a:bodyPr wrap="none" lIns="0" tIns="0" bIns="0" anchor="ctr"/>
          <a:lstStyle/>
          <a:p>
            <a:pPr algn="ctr"/>
            <a:r>
              <a:rPr lang="en-US" sz="1200"/>
              <a:t>Business</a:t>
            </a:r>
            <a:br>
              <a:rPr lang="en-US" sz="1200"/>
            </a:br>
            <a:r>
              <a:rPr lang="en-US" sz="1200"/>
              <a:t>Graphics</a:t>
            </a:r>
          </a:p>
        </p:txBody>
      </p:sp>
      <p:sp>
        <p:nvSpPr>
          <p:cNvPr id="73733" name="Oval 9"/>
          <p:cNvSpPr>
            <a:spLocks noChangeArrowheads="1"/>
          </p:cNvSpPr>
          <p:nvPr/>
        </p:nvSpPr>
        <p:spPr bwMode="auto">
          <a:xfrm>
            <a:off x="6964363" y="5580063"/>
            <a:ext cx="928687" cy="511175"/>
          </a:xfrm>
          <a:prstGeom prst="ellipse">
            <a:avLst/>
          </a:prstGeom>
          <a:noFill/>
          <a:ln w="9525">
            <a:noFill/>
            <a:round/>
            <a:headEnd/>
            <a:tailEnd/>
          </a:ln>
        </p:spPr>
        <p:txBody>
          <a:bodyPr wrap="none" lIns="0" tIns="0" bIns="0" anchor="ctr"/>
          <a:lstStyle/>
          <a:p>
            <a:pPr algn="ctr"/>
            <a:r>
              <a:rPr lang="en-US" sz="1200"/>
              <a:t>Display</a:t>
            </a:r>
          </a:p>
          <a:p>
            <a:pPr algn="ctr"/>
            <a:r>
              <a:rPr lang="en-US" sz="1200"/>
              <a:t>Graphics</a:t>
            </a:r>
          </a:p>
        </p:txBody>
      </p:sp>
      <p:sp>
        <p:nvSpPr>
          <p:cNvPr id="73734" name="Oval 10"/>
          <p:cNvSpPr>
            <a:spLocks noChangeArrowheads="1"/>
          </p:cNvSpPr>
          <p:nvPr/>
        </p:nvSpPr>
        <p:spPr bwMode="auto">
          <a:xfrm>
            <a:off x="6042025" y="5580063"/>
            <a:ext cx="928688" cy="512762"/>
          </a:xfrm>
          <a:prstGeom prst="ellipse">
            <a:avLst/>
          </a:prstGeom>
          <a:noFill/>
          <a:ln w="9525">
            <a:noFill/>
            <a:round/>
            <a:headEnd/>
            <a:tailEnd/>
          </a:ln>
        </p:spPr>
        <p:txBody>
          <a:bodyPr wrap="none" lIns="0" tIns="0" bIns="0" anchor="ctr"/>
          <a:lstStyle/>
          <a:p>
            <a:pPr algn="ctr"/>
            <a:r>
              <a:rPr lang="en-US" sz="1200"/>
              <a:t>Consumer</a:t>
            </a:r>
            <a:br>
              <a:rPr lang="en-US" sz="1200"/>
            </a:br>
            <a:r>
              <a:rPr lang="en-US" sz="1200"/>
              <a:t>Graphics</a:t>
            </a:r>
          </a:p>
        </p:txBody>
      </p:sp>
      <p:sp>
        <p:nvSpPr>
          <p:cNvPr id="73735" name="Oval 11"/>
          <p:cNvSpPr>
            <a:spLocks noChangeArrowheads="1"/>
          </p:cNvSpPr>
          <p:nvPr/>
        </p:nvSpPr>
        <p:spPr bwMode="auto">
          <a:xfrm>
            <a:off x="7818438" y="5580063"/>
            <a:ext cx="930275" cy="512762"/>
          </a:xfrm>
          <a:prstGeom prst="ellipse">
            <a:avLst/>
          </a:prstGeom>
          <a:noFill/>
          <a:ln w="9525">
            <a:noFill/>
            <a:round/>
            <a:headEnd/>
            <a:tailEnd/>
          </a:ln>
        </p:spPr>
        <p:txBody>
          <a:bodyPr wrap="none" lIns="0" tIns="0" bIns="0" anchor="ctr"/>
          <a:lstStyle/>
          <a:p>
            <a:pPr algn="ctr"/>
            <a:r>
              <a:rPr lang="en-US" sz="1200"/>
              <a:t>Color</a:t>
            </a:r>
          </a:p>
          <a:p>
            <a:pPr algn="ctr"/>
            <a:r>
              <a:rPr lang="en-US" sz="1200"/>
              <a:t>Proofing</a:t>
            </a:r>
          </a:p>
        </p:txBody>
      </p:sp>
      <p:sp>
        <p:nvSpPr>
          <p:cNvPr id="73736" name="Oval 12"/>
          <p:cNvSpPr>
            <a:spLocks noChangeArrowheads="1"/>
          </p:cNvSpPr>
          <p:nvPr/>
        </p:nvSpPr>
        <p:spPr bwMode="auto">
          <a:xfrm>
            <a:off x="979488" y="5580063"/>
            <a:ext cx="928687" cy="511175"/>
          </a:xfrm>
          <a:prstGeom prst="ellipse">
            <a:avLst/>
          </a:prstGeom>
          <a:noFill/>
          <a:ln w="9525">
            <a:noFill/>
            <a:round/>
            <a:headEnd/>
            <a:tailEnd/>
          </a:ln>
        </p:spPr>
        <p:txBody>
          <a:bodyPr wrap="none" lIns="0" tIns="0" bIns="0" anchor="ctr"/>
          <a:lstStyle/>
          <a:p>
            <a:pPr algn="ctr"/>
            <a:r>
              <a:rPr lang="en-US" sz="1200"/>
              <a:t>CAD: 2D</a:t>
            </a:r>
          </a:p>
        </p:txBody>
      </p:sp>
      <p:sp>
        <p:nvSpPr>
          <p:cNvPr id="73737" name="Oval 13"/>
          <p:cNvSpPr>
            <a:spLocks noChangeArrowheads="1"/>
          </p:cNvSpPr>
          <p:nvPr/>
        </p:nvSpPr>
        <p:spPr bwMode="auto">
          <a:xfrm>
            <a:off x="2682875" y="5580063"/>
            <a:ext cx="928688" cy="512762"/>
          </a:xfrm>
          <a:prstGeom prst="ellipse">
            <a:avLst/>
          </a:prstGeom>
          <a:noFill/>
          <a:ln w="9525">
            <a:noFill/>
            <a:round/>
            <a:headEnd/>
            <a:tailEnd/>
          </a:ln>
        </p:spPr>
        <p:txBody>
          <a:bodyPr wrap="none" lIns="0" tIns="0" bIns="0" anchor="ctr"/>
          <a:lstStyle/>
          <a:p>
            <a:pPr algn="ctr"/>
            <a:r>
              <a:rPr lang="en-US" sz="1200"/>
              <a:t>CAD: 3D</a:t>
            </a:r>
          </a:p>
        </p:txBody>
      </p:sp>
      <p:sp>
        <p:nvSpPr>
          <p:cNvPr id="73738" name="Oval 14"/>
          <p:cNvSpPr>
            <a:spLocks noChangeArrowheads="1"/>
          </p:cNvSpPr>
          <p:nvPr/>
        </p:nvSpPr>
        <p:spPr bwMode="auto">
          <a:xfrm>
            <a:off x="3476625" y="5580063"/>
            <a:ext cx="928688" cy="511175"/>
          </a:xfrm>
          <a:prstGeom prst="ellipse">
            <a:avLst/>
          </a:prstGeom>
          <a:noFill/>
          <a:ln w="9525">
            <a:noFill/>
            <a:round/>
            <a:headEnd/>
            <a:tailEnd/>
          </a:ln>
        </p:spPr>
        <p:txBody>
          <a:bodyPr wrap="none" lIns="0" tIns="0" bIns="0" anchor="ctr"/>
          <a:lstStyle/>
          <a:p>
            <a:pPr algn="ctr"/>
            <a:r>
              <a:rPr lang="en-US" sz="1200"/>
              <a:t>Disposable</a:t>
            </a:r>
          </a:p>
          <a:p>
            <a:pPr algn="ctr"/>
            <a:r>
              <a:rPr lang="en-US" sz="1200"/>
              <a:t>POP</a:t>
            </a:r>
          </a:p>
        </p:txBody>
      </p:sp>
      <p:sp>
        <p:nvSpPr>
          <p:cNvPr id="73739" name="Oval 15"/>
          <p:cNvSpPr>
            <a:spLocks noChangeArrowheads="1"/>
          </p:cNvSpPr>
          <p:nvPr/>
        </p:nvSpPr>
        <p:spPr bwMode="auto">
          <a:xfrm>
            <a:off x="1828800" y="5580063"/>
            <a:ext cx="928688" cy="512762"/>
          </a:xfrm>
          <a:prstGeom prst="ellipse">
            <a:avLst/>
          </a:prstGeom>
          <a:noFill/>
          <a:ln w="9525">
            <a:noFill/>
            <a:round/>
            <a:headEnd/>
            <a:tailEnd/>
          </a:ln>
        </p:spPr>
        <p:txBody>
          <a:bodyPr wrap="none" lIns="0" tIns="0" bIns="0" anchor="ctr"/>
          <a:lstStyle/>
          <a:p>
            <a:pPr algn="ctr"/>
            <a:r>
              <a:rPr lang="en-US" sz="1200"/>
              <a:t>Imposition</a:t>
            </a:r>
          </a:p>
          <a:p>
            <a:pPr algn="ctr"/>
            <a:r>
              <a:rPr lang="en-US" sz="1200"/>
              <a:t>Proofing</a:t>
            </a:r>
          </a:p>
        </p:txBody>
      </p:sp>
      <p:sp>
        <p:nvSpPr>
          <p:cNvPr id="73740" name="Rectangle 16"/>
          <p:cNvSpPr>
            <a:spLocks noChangeArrowheads="1"/>
          </p:cNvSpPr>
          <p:nvPr/>
        </p:nvSpPr>
        <p:spPr bwMode="auto">
          <a:xfrm rot="-5400000">
            <a:off x="112713" y="1341438"/>
            <a:ext cx="863600" cy="863600"/>
          </a:xfrm>
          <a:prstGeom prst="rect">
            <a:avLst/>
          </a:prstGeom>
          <a:noFill/>
          <a:ln w="9525">
            <a:noFill/>
            <a:miter lim="800000"/>
            <a:headEnd/>
            <a:tailEnd/>
          </a:ln>
        </p:spPr>
        <p:txBody>
          <a:bodyPr wrap="none" anchor="ctr"/>
          <a:lstStyle/>
          <a:p>
            <a:pPr algn="ctr">
              <a:spcBef>
                <a:spcPct val="50000"/>
              </a:spcBef>
            </a:pPr>
            <a:endParaRPr lang="nl-NL" sz="1200" b="1"/>
          </a:p>
        </p:txBody>
      </p:sp>
      <p:sp>
        <p:nvSpPr>
          <p:cNvPr id="73741" name="Rectangle 22"/>
          <p:cNvSpPr>
            <a:spLocks noChangeArrowheads="1"/>
          </p:cNvSpPr>
          <p:nvPr/>
        </p:nvSpPr>
        <p:spPr bwMode="auto">
          <a:xfrm rot="-5400000">
            <a:off x="619125" y="4797425"/>
            <a:ext cx="863600" cy="863600"/>
          </a:xfrm>
          <a:prstGeom prst="rect">
            <a:avLst/>
          </a:prstGeom>
          <a:noFill/>
          <a:ln w="9525">
            <a:noFill/>
            <a:miter lim="800000"/>
            <a:headEnd/>
            <a:tailEnd/>
          </a:ln>
        </p:spPr>
        <p:txBody>
          <a:bodyPr wrap="none" anchor="ctr" anchorCtr="1"/>
          <a:lstStyle/>
          <a:p>
            <a:pPr algn="ctr">
              <a:spcBef>
                <a:spcPct val="50000"/>
              </a:spcBef>
            </a:pPr>
            <a:r>
              <a:rPr lang="en-US" sz="1200"/>
              <a:t>Personal</a:t>
            </a:r>
          </a:p>
        </p:txBody>
      </p:sp>
      <p:sp>
        <p:nvSpPr>
          <p:cNvPr id="73742" name="Rectangle 23"/>
          <p:cNvSpPr>
            <a:spLocks noChangeArrowheads="1"/>
          </p:cNvSpPr>
          <p:nvPr/>
        </p:nvSpPr>
        <p:spPr bwMode="auto">
          <a:xfrm rot="-5400000">
            <a:off x="619125" y="3070225"/>
            <a:ext cx="863600" cy="863600"/>
          </a:xfrm>
          <a:prstGeom prst="rect">
            <a:avLst/>
          </a:prstGeom>
          <a:noFill/>
          <a:ln w="9525">
            <a:noFill/>
            <a:miter lim="800000"/>
            <a:headEnd/>
            <a:tailEnd/>
          </a:ln>
        </p:spPr>
        <p:txBody>
          <a:bodyPr wrap="none" anchor="ctr" anchorCtr="1"/>
          <a:lstStyle/>
          <a:p>
            <a:pPr algn="ctr">
              <a:spcBef>
                <a:spcPct val="50000"/>
              </a:spcBef>
            </a:pPr>
            <a:r>
              <a:rPr lang="en-US" sz="1200"/>
              <a:t>LV</a:t>
            </a:r>
          </a:p>
        </p:txBody>
      </p:sp>
      <p:sp>
        <p:nvSpPr>
          <p:cNvPr id="73743" name="Rectangle 24"/>
          <p:cNvSpPr>
            <a:spLocks noChangeArrowheads="1"/>
          </p:cNvSpPr>
          <p:nvPr/>
        </p:nvSpPr>
        <p:spPr bwMode="auto">
          <a:xfrm rot="-5400000">
            <a:off x="620713" y="2205038"/>
            <a:ext cx="863600" cy="863600"/>
          </a:xfrm>
          <a:prstGeom prst="rect">
            <a:avLst/>
          </a:prstGeom>
          <a:noFill/>
          <a:ln w="9525">
            <a:noFill/>
            <a:miter lim="800000"/>
            <a:headEnd/>
            <a:tailEnd/>
          </a:ln>
        </p:spPr>
        <p:txBody>
          <a:bodyPr wrap="none" anchor="ctr" anchorCtr="1"/>
          <a:lstStyle/>
          <a:p>
            <a:pPr algn="ctr">
              <a:spcBef>
                <a:spcPct val="50000"/>
              </a:spcBef>
            </a:pPr>
            <a:r>
              <a:rPr lang="en-US" sz="1200"/>
              <a:t>MV</a:t>
            </a:r>
          </a:p>
        </p:txBody>
      </p:sp>
      <p:sp>
        <p:nvSpPr>
          <p:cNvPr id="73744" name="Rectangle 25"/>
          <p:cNvSpPr>
            <a:spLocks noChangeArrowheads="1"/>
          </p:cNvSpPr>
          <p:nvPr/>
        </p:nvSpPr>
        <p:spPr bwMode="auto">
          <a:xfrm rot="-5400000">
            <a:off x="619125" y="1196975"/>
            <a:ext cx="863600" cy="863600"/>
          </a:xfrm>
          <a:prstGeom prst="rect">
            <a:avLst/>
          </a:prstGeom>
          <a:noFill/>
          <a:ln w="9525">
            <a:noFill/>
            <a:miter lim="800000"/>
            <a:headEnd/>
            <a:tailEnd/>
          </a:ln>
        </p:spPr>
        <p:txBody>
          <a:bodyPr wrap="none" anchor="ctr" anchorCtr="1"/>
          <a:lstStyle/>
          <a:p>
            <a:pPr algn="ctr">
              <a:spcBef>
                <a:spcPct val="50000"/>
              </a:spcBef>
            </a:pPr>
            <a:r>
              <a:rPr lang="en-US" sz="1200"/>
              <a:t>HV</a:t>
            </a:r>
          </a:p>
        </p:txBody>
      </p:sp>
      <p:sp>
        <p:nvSpPr>
          <p:cNvPr id="73745" name="Rectangle 26"/>
          <p:cNvSpPr>
            <a:spLocks noChangeArrowheads="1"/>
          </p:cNvSpPr>
          <p:nvPr/>
        </p:nvSpPr>
        <p:spPr bwMode="auto">
          <a:xfrm rot="-5400000">
            <a:off x="188913" y="1917700"/>
            <a:ext cx="863600" cy="863600"/>
          </a:xfrm>
          <a:prstGeom prst="rect">
            <a:avLst/>
          </a:prstGeom>
          <a:noFill/>
          <a:ln w="9525">
            <a:noFill/>
            <a:miter lim="800000"/>
            <a:headEnd/>
            <a:tailEnd/>
          </a:ln>
        </p:spPr>
        <p:txBody>
          <a:bodyPr wrap="none" anchor="ctr" anchorCtr="1"/>
          <a:lstStyle/>
          <a:p>
            <a:pPr algn="ctr">
              <a:spcBef>
                <a:spcPct val="50000"/>
              </a:spcBef>
            </a:pPr>
            <a:r>
              <a:rPr lang="en-US" sz="1200" b="1"/>
              <a:t>Production</a:t>
            </a:r>
          </a:p>
        </p:txBody>
      </p:sp>
      <p:sp>
        <p:nvSpPr>
          <p:cNvPr id="73746" name="Rectangle 27"/>
          <p:cNvSpPr>
            <a:spLocks noChangeArrowheads="1"/>
          </p:cNvSpPr>
          <p:nvPr/>
        </p:nvSpPr>
        <p:spPr bwMode="auto">
          <a:xfrm rot="-5400000">
            <a:off x="115888" y="4221163"/>
            <a:ext cx="863600" cy="863600"/>
          </a:xfrm>
          <a:prstGeom prst="rect">
            <a:avLst/>
          </a:prstGeom>
          <a:noFill/>
          <a:ln w="9525">
            <a:noFill/>
            <a:miter lim="800000"/>
            <a:headEnd/>
            <a:tailEnd/>
          </a:ln>
        </p:spPr>
        <p:txBody>
          <a:bodyPr wrap="none" anchor="ctr" anchorCtr="1"/>
          <a:lstStyle/>
          <a:p>
            <a:pPr algn="ctr">
              <a:spcBef>
                <a:spcPct val="50000"/>
              </a:spcBef>
            </a:pPr>
            <a:r>
              <a:rPr lang="en-US" sz="1200" b="1"/>
              <a:t>Convenience</a:t>
            </a:r>
          </a:p>
        </p:txBody>
      </p:sp>
      <p:sp>
        <p:nvSpPr>
          <p:cNvPr id="31" name="Title 1"/>
          <p:cNvSpPr txBox="1">
            <a:spLocks/>
          </p:cNvSpPr>
          <p:nvPr/>
        </p:nvSpPr>
        <p:spPr bwMode="auto">
          <a:xfrm>
            <a:off x="827088" y="476250"/>
            <a:ext cx="8137525" cy="635000"/>
          </a:xfrm>
          <a:prstGeom prst="rect">
            <a:avLst/>
          </a:prstGeom>
          <a:noFill/>
          <a:ln w="9525">
            <a:noFill/>
            <a:miter lim="800000"/>
            <a:headEnd/>
            <a:tailEnd/>
          </a:ln>
        </p:spPr>
        <p:txBody>
          <a:bodyPr lIns="0" tIns="0" rIns="0" bIns="0" anchor="b"/>
          <a:lstStyle>
            <a:lvl1pPr algn="l" rtl="0" eaLnBrk="0" fontAlgn="base" hangingPunct="0">
              <a:lnSpc>
                <a:spcPct val="95000"/>
              </a:lnSpc>
              <a:spcBef>
                <a:spcPct val="0"/>
              </a:spcBef>
              <a:spcAft>
                <a:spcPct val="0"/>
              </a:spcAft>
              <a:defRPr sz="3000">
                <a:solidFill>
                  <a:srgbClr val="C60C30"/>
                </a:solidFill>
                <a:latin typeface="+mj-lt"/>
                <a:ea typeface="MS PGothic" pitchFamily="34" charset="-128"/>
                <a:cs typeface="ＭＳ Ｐゴシック" pitchFamily="-110" charset="-128"/>
              </a:defRPr>
            </a:lvl1pPr>
            <a:lvl2pPr algn="l" rtl="0" eaLnBrk="0" fontAlgn="base" hangingPunct="0">
              <a:lnSpc>
                <a:spcPct val="95000"/>
              </a:lnSpc>
              <a:spcBef>
                <a:spcPct val="0"/>
              </a:spcBef>
              <a:spcAft>
                <a:spcPct val="0"/>
              </a:spcAft>
              <a:defRPr sz="3000">
                <a:solidFill>
                  <a:srgbClr val="C60C30"/>
                </a:solidFill>
                <a:latin typeface="DendaNew" pitchFamily="2" charset="0"/>
                <a:ea typeface="MS PGothic" pitchFamily="34" charset="-128"/>
                <a:cs typeface="ＭＳ Ｐゴシック" pitchFamily="-110" charset="-128"/>
              </a:defRPr>
            </a:lvl2pPr>
            <a:lvl3pPr algn="l" rtl="0" eaLnBrk="0" fontAlgn="base" hangingPunct="0">
              <a:lnSpc>
                <a:spcPct val="95000"/>
              </a:lnSpc>
              <a:spcBef>
                <a:spcPct val="0"/>
              </a:spcBef>
              <a:spcAft>
                <a:spcPct val="0"/>
              </a:spcAft>
              <a:defRPr sz="3000">
                <a:solidFill>
                  <a:srgbClr val="C60C30"/>
                </a:solidFill>
                <a:latin typeface="DendaNew" pitchFamily="2" charset="0"/>
                <a:ea typeface="MS PGothic" pitchFamily="34" charset="-128"/>
                <a:cs typeface="ＭＳ Ｐゴシック" pitchFamily="-110" charset="-128"/>
              </a:defRPr>
            </a:lvl3pPr>
            <a:lvl4pPr algn="l" rtl="0" eaLnBrk="0" fontAlgn="base" hangingPunct="0">
              <a:lnSpc>
                <a:spcPct val="95000"/>
              </a:lnSpc>
              <a:spcBef>
                <a:spcPct val="0"/>
              </a:spcBef>
              <a:spcAft>
                <a:spcPct val="0"/>
              </a:spcAft>
              <a:defRPr sz="3000">
                <a:solidFill>
                  <a:srgbClr val="C60C30"/>
                </a:solidFill>
                <a:latin typeface="DendaNew" pitchFamily="2" charset="0"/>
                <a:ea typeface="MS PGothic" pitchFamily="34" charset="-128"/>
                <a:cs typeface="ＭＳ Ｐゴシック" pitchFamily="-110" charset="-128"/>
              </a:defRPr>
            </a:lvl4pPr>
            <a:lvl5pPr algn="l" rtl="0" eaLnBrk="0" fontAlgn="base" hangingPunct="0">
              <a:lnSpc>
                <a:spcPct val="95000"/>
              </a:lnSpc>
              <a:spcBef>
                <a:spcPct val="0"/>
              </a:spcBef>
              <a:spcAft>
                <a:spcPct val="0"/>
              </a:spcAft>
              <a:defRPr sz="3000">
                <a:solidFill>
                  <a:srgbClr val="C60C30"/>
                </a:solidFill>
                <a:latin typeface="DendaNew" pitchFamily="2" charset="0"/>
                <a:ea typeface="MS PGothic" pitchFamily="34" charset="-128"/>
                <a:cs typeface="ＭＳ Ｐゴシック" pitchFamily="-110" charset="-128"/>
              </a:defRPr>
            </a:lvl5pPr>
            <a:lvl6pPr marL="457200" algn="l" rtl="0" fontAlgn="base">
              <a:lnSpc>
                <a:spcPct val="95000"/>
              </a:lnSpc>
              <a:spcBef>
                <a:spcPct val="0"/>
              </a:spcBef>
              <a:spcAft>
                <a:spcPct val="0"/>
              </a:spcAft>
              <a:defRPr sz="3000">
                <a:solidFill>
                  <a:srgbClr val="E20020"/>
                </a:solidFill>
                <a:latin typeface="DendaNew" pitchFamily="2" charset="0"/>
              </a:defRPr>
            </a:lvl6pPr>
            <a:lvl7pPr marL="914400" algn="l" rtl="0" fontAlgn="base">
              <a:lnSpc>
                <a:spcPct val="95000"/>
              </a:lnSpc>
              <a:spcBef>
                <a:spcPct val="0"/>
              </a:spcBef>
              <a:spcAft>
                <a:spcPct val="0"/>
              </a:spcAft>
              <a:defRPr sz="3000">
                <a:solidFill>
                  <a:srgbClr val="E20020"/>
                </a:solidFill>
                <a:latin typeface="DendaNew" pitchFamily="2" charset="0"/>
              </a:defRPr>
            </a:lvl7pPr>
            <a:lvl8pPr marL="1371600" algn="l" rtl="0" fontAlgn="base">
              <a:lnSpc>
                <a:spcPct val="95000"/>
              </a:lnSpc>
              <a:spcBef>
                <a:spcPct val="0"/>
              </a:spcBef>
              <a:spcAft>
                <a:spcPct val="0"/>
              </a:spcAft>
              <a:defRPr sz="3000">
                <a:solidFill>
                  <a:srgbClr val="E20020"/>
                </a:solidFill>
                <a:latin typeface="DendaNew" pitchFamily="2" charset="0"/>
              </a:defRPr>
            </a:lvl8pPr>
            <a:lvl9pPr marL="1828800" algn="l" rtl="0" fontAlgn="base">
              <a:lnSpc>
                <a:spcPct val="95000"/>
              </a:lnSpc>
              <a:spcBef>
                <a:spcPct val="0"/>
              </a:spcBef>
              <a:spcAft>
                <a:spcPct val="0"/>
              </a:spcAft>
              <a:defRPr sz="3000">
                <a:solidFill>
                  <a:srgbClr val="E20020"/>
                </a:solidFill>
                <a:latin typeface="DendaNew" pitchFamily="2" charset="0"/>
              </a:defRPr>
            </a:lvl9pPr>
          </a:lstStyle>
          <a:p>
            <a:pPr>
              <a:defRPr/>
            </a:pPr>
            <a:r>
              <a:rPr lang="en-US" sz="3200" dirty="0">
                <a:cs typeface="Times New Roman" pitchFamily="18" charset="0"/>
              </a:rPr>
              <a:t>Canon &amp; </a:t>
            </a:r>
            <a:r>
              <a:rPr lang="en-US" sz="3200" dirty="0" smtClean="0"/>
              <a:t>Oc</a:t>
            </a:r>
            <a:r>
              <a:rPr lang="en-US" sz="3200" dirty="0" smtClean="0">
                <a:cs typeface="Times New Roman" pitchFamily="18" charset="0"/>
              </a:rPr>
              <a:t>é: </a:t>
            </a:r>
            <a:r>
              <a:rPr lang="en-US" sz="3200" dirty="0">
                <a:cs typeface="Times New Roman" pitchFamily="18" charset="0"/>
              </a:rPr>
              <a:t>a winning combination</a:t>
            </a:r>
            <a:endParaRPr lang="en-US" sz="3200" kern="0" dirty="0">
              <a:cs typeface="Arial" panose="020B0604020202020204" pitchFamily="34" charset="0"/>
            </a:endParaRPr>
          </a:p>
        </p:txBody>
      </p:sp>
      <p:grpSp>
        <p:nvGrpSpPr>
          <p:cNvPr id="73748" name="Group 2"/>
          <p:cNvGrpSpPr>
            <a:grpSpLocks/>
          </p:cNvGrpSpPr>
          <p:nvPr/>
        </p:nvGrpSpPr>
        <p:grpSpPr bwMode="auto">
          <a:xfrm>
            <a:off x="1268413" y="1235075"/>
            <a:ext cx="6840537" cy="4283075"/>
            <a:chOff x="1268281" y="1235266"/>
            <a:chExt cx="6840538" cy="4282601"/>
          </a:xfrm>
        </p:grpSpPr>
        <p:sp>
          <p:nvSpPr>
            <p:cNvPr id="41" name="AutoShape 28"/>
            <p:cNvSpPr>
              <a:spLocks noChangeArrowheads="1"/>
            </p:cNvSpPr>
            <p:nvPr/>
          </p:nvSpPr>
          <p:spPr bwMode="auto">
            <a:xfrm>
              <a:off x="1339718" y="1413046"/>
              <a:ext cx="4968876" cy="2807977"/>
            </a:xfrm>
            <a:prstGeom prst="roundRect">
              <a:avLst>
                <a:gd name="adj" fmla="val 16667"/>
              </a:avLst>
            </a:prstGeom>
            <a:solidFill>
              <a:schemeClr val="accent1">
                <a:alpha val="7000"/>
              </a:schemeClr>
            </a:solidFill>
            <a:ln w="38100" algn="ctr">
              <a:solidFill>
                <a:schemeClr val="tx2"/>
              </a:solidFill>
              <a:round/>
              <a:headEnd/>
              <a:tailEnd/>
            </a:ln>
            <a:effectLst/>
            <a:extLst/>
          </p:spPr>
          <p:txBody>
            <a:bodyPr wrap="none" anchor="ctr"/>
            <a:lstStyle/>
            <a:p>
              <a:pPr algn="ctr">
                <a:defRPr/>
              </a:pPr>
              <a:endParaRPr lang="en-US" sz="4800" dirty="0">
                <a:solidFill>
                  <a:schemeClr val="tx2"/>
                </a:solidFill>
                <a:effectLst>
                  <a:outerShdw blurRad="38100" dist="38100" dir="2700000" algn="tl">
                    <a:srgbClr val="000000"/>
                  </a:outerShdw>
                </a:effectLst>
                <a:latin typeface="DendaNew" pitchFamily="2" charset="0"/>
                <a:ea typeface="MS PGothic" pitchFamily="34" charset="-128"/>
              </a:endParaRPr>
            </a:p>
          </p:txBody>
        </p:sp>
        <p:sp>
          <p:nvSpPr>
            <p:cNvPr id="73760" name="Rectangle 17"/>
            <p:cNvSpPr>
              <a:spLocks noChangeArrowheads="1"/>
            </p:cNvSpPr>
            <p:nvPr/>
          </p:nvSpPr>
          <p:spPr bwMode="auto">
            <a:xfrm>
              <a:off x="1268281" y="5060457"/>
              <a:ext cx="6840538" cy="338554"/>
            </a:xfrm>
            <a:prstGeom prst="rect">
              <a:avLst/>
            </a:prstGeom>
            <a:noFill/>
            <a:ln w="9525">
              <a:solidFill>
                <a:srgbClr val="000000"/>
              </a:solidFill>
              <a:miter lim="800000"/>
              <a:headEnd/>
              <a:tailEnd/>
            </a:ln>
          </p:spPr>
          <p:txBody>
            <a:bodyPr anchor="ctr">
              <a:spAutoFit/>
            </a:bodyPr>
            <a:lstStyle/>
            <a:p>
              <a:endParaRPr lang="nl-NL"/>
            </a:p>
          </p:txBody>
        </p:sp>
        <p:sp>
          <p:nvSpPr>
            <p:cNvPr id="73761" name="Rectangle 18"/>
            <p:cNvSpPr>
              <a:spLocks noChangeArrowheads="1"/>
            </p:cNvSpPr>
            <p:nvPr/>
          </p:nvSpPr>
          <p:spPr bwMode="auto">
            <a:xfrm>
              <a:off x="1268281" y="4195269"/>
              <a:ext cx="6840538" cy="338554"/>
            </a:xfrm>
            <a:prstGeom prst="rect">
              <a:avLst/>
            </a:prstGeom>
            <a:noFill/>
            <a:ln w="9525">
              <a:solidFill>
                <a:srgbClr val="000000"/>
              </a:solidFill>
              <a:miter lim="800000"/>
              <a:headEnd/>
              <a:tailEnd/>
            </a:ln>
          </p:spPr>
          <p:txBody>
            <a:bodyPr anchor="ctr">
              <a:spAutoFit/>
            </a:bodyPr>
            <a:lstStyle/>
            <a:p>
              <a:endParaRPr lang="nl-NL"/>
            </a:p>
          </p:txBody>
        </p:sp>
        <p:sp>
          <p:nvSpPr>
            <p:cNvPr id="73762" name="Rectangle 19"/>
            <p:cNvSpPr>
              <a:spLocks noChangeArrowheads="1"/>
            </p:cNvSpPr>
            <p:nvPr/>
          </p:nvSpPr>
          <p:spPr bwMode="auto">
            <a:xfrm>
              <a:off x="1268281" y="3330081"/>
              <a:ext cx="6840538" cy="338554"/>
            </a:xfrm>
            <a:prstGeom prst="rect">
              <a:avLst/>
            </a:prstGeom>
            <a:noFill/>
            <a:ln w="9525">
              <a:solidFill>
                <a:srgbClr val="000000"/>
              </a:solidFill>
              <a:miter lim="800000"/>
              <a:headEnd/>
              <a:tailEnd/>
            </a:ln>
          </p:spPr>
          <p:txBody>
            <a:bodyPr anchor="ctr">
              <a:spAutoFit/>
            </a:bodyPr>
            <a:lstStyle/>
            <a:p>
              <a:endParaRPr lang="nl-NL"/>
            </a:p>
          </p:txBody>
        </p:sp>
        <p:sp>
          <p:nvSpPr>
            <p:cNvPr id="73763" name="Rectangle 20"/>
            <p:cNvSpPr>
              <a:spLocks noChangeArrowheads="1"/>
            </p:cNvSpPr>
            <p:nvPr/>
          </p:nvSpPr>
          <p:spPr bwMode="auto">
            <a:xfrm>
              <a:off x="1268281" y="2468069"/>
              <a:ext cx="6840538" cy="338554"/>
            </a:xfrm>
            <a:prstGeom prst="rect">
              <a:avLst/>
            </a:prstGeom>
            <a:noFill/>
            <a:ln w="9525">
              <a:solidFill>
                <a:srgbClr val="000000"/>
              </a:solidFill>
              <a:miter lim="800000"/>
              <a:headEnd/>
              <a:tailEnd/>
            </a:ln>
          </p:spPr>
          <p:txBody>
            <a:bodyPr anchor="ctr">
              <a:spAutoFit/>
            </a:bodyPr>
            <a:lstStyle/>
            <a:p>
              <a:endParaRPr lang="nl-NL"/>
            </a:p>
          </p:txBody>
        </p:sp>
        <p:sp>
          <p:nvSpPr>
            <p:cNvPr id="73764" name="Rectangle 21"/>
            <p:cNvSpPr>
              <a:spLocks noChangeArrowheads="1"/>
            </p:cNvSpPr>
            <p:nvPr/>
          </p:nvSpPr>
          <p:spPr bwMode="auto">
            <a:xfrm>
              <a:off x="1268281" y="1531444"/>
              <a:ext cx="6840538" cy="338554"/>
            </a:xfrm>
            <a:prstGeom prst="rect">
              <a:avLst/>
            </a:prstGeom>
            <a:noFill/>
            <a:ln w="9525">
              <a:solidFill>
                <a:srgbClr val="000000"/>
              </a:solidFill>
              <a:miter lim="800000"/>
              <a:headEnd/>
              <a:tailEnd/>
            </a:ln>
          </p:spPr>
          <p:txBody>
            <a:bodyPr anchor="ctr">
              <a:spAutoFit/>
            </a:bodyPr>
            <a:lstStyle/>
            <a:p>
              <a:endParaRPr lang="nl-NL"/>
            </a:p>
          </p:txBody>
        </p:sp>
        <p:sp>
          <p:nvSpPr>
            <p:cNvPr id="42" name="AutoShape 29"/>
            <p:cNvSpPr>
              <a:spLocks noChangeArrowheads="1"/>
            </p:cNvSpPr>
            <p:nvPr/>
          </p:nvSpPr>
          <p:spPr bwMode="auto">
            <a:xfrm>
              <a:off x="5805357" y="1870196"/>
              <a:ext cx="2303462" cy="2350828"/>
            </a:xfrm>
            <a:prstGeom prst="roundRect">
              <a:avLst>
                <a:gd name="adj" fmla="val 16667"/>
              </a:avLst>
            </a:prstGeom>
            <a:solidFill>
              <a:schemeClr val="accent1">
                <a:alpha val="7000"/>
              </a:schemeClr>
            </a:solidFill>
            <a:ln w="38100" algn="ctr">
              <a:solidFill>
                <a:schemeClr val="tx2"/>
              </a:solidFill>
              <a:round/>
              <a:headEnd/>
              <a:tailEnd/>
            </a:ln>
            <a:effectLst/>
            <a:extLst/>
          </p:spPr>
          <p:txBody>
            <a:bodyPr wrap="none" anchor="ctr"/>
            <a:lstStyle/>
            <a:p>
              <a:pPr marL="180975" indent="-180975" algn="ctr">
                <a:defRPr/>
              </a:pPr>
              <a:r>
                <a:rPr lang="en-US" sz="4800" dirty="0">
                  <a:solidFill>
                    <a:schemeClr val="tx2"/>
                  </a:solidFill>
                  <a:effectLst>
                    <a:outerShdw blurRad="38100" dist="38100" dir="2700000" algn="tl">
                      <a:srgbClr val="000000"/>
                    </a:outerShdw>
                  </a:effectLst>
                  <a:latin typeface="DendaNew" pitchFamily="2" charset="0"/>
                  <a:ea typeface="MS PGothic" pitchFamily="34" charset="-128"/>
                </a:rPr>
                <a:t>	</a:t>
              </a:r>
            </a:p>
          </p:txBody>
        </p:sp>
        <p:sp>
          <p:nvSpPr>
            <p:cNvPr id="43" name="AutoShape 30"/>
            <p:cNvSpPr>
              <a:spLocks noChangeArrowheads="1"/>
            </p:cNvSpPr>
            <p:nvPr/>
          </p:nvSpPr>
          <p:spPr bwMode="auto">
            <a:xfrm>
              <a:off x="1339718" y="3646412"/>
              <a:ext cx="6769101" cy="1871455"/>
            </a:xfrm>
            <a:prstGeom prst="roundRect">
              <a:avLst>
                <a:gd name="adj" fmla="val 16667"/>
              </a:avLst>
            </a:prstGeom>
            <a:solidFill>
              <a:schemeClr val="accent1">
                <a:alpha val="7000"/>
              </a:schemeClr>
            </a:solidFill>
            <a:ln w="38100" algn="ctr">
              <a:solidFill>
                <a:schemeClr val="tx2"/>
              </a:solidFill>
              <a:round/>
              <a:headEnd/>
              <a:tailEnd/>
            </a:ln>
            <a:effectLst/>
            <a:extLst/>
          </p:spPr>
          <p:txBody>
            <a:bodyPr wrap="none" anchor="ctr"/>
            <a:lstStyle/>
            <a:p>
              <a:pPr algn="ctr">
                <a:defRPr/>
              </a:pPr>
              <a:endParaRPr lang="en-US" sz="4800" dirty="0">
                <a:solidFill>
                  <a:schemeClr val="tx2"/>
                </a:solidFill>
                <a:effectLst>
                  <a:outerShdw blurRad="38100" dist="38100" dir="2700000" algn="tl">
                    <a:srgbClr val="000000"/>
                  </a:outerShdw>
                </a:effectLst>
                <a:latin typeface="DendaNew" pitchFamily="2" charset="0"/>
                <a:ea typeface="MS PGothic" pitchFamily="34" charset="-128"/>
              </a:endParaRPr>
            </a:p>
          </p:txBody>
        </p:sp>
        <p:pic>
          <p:nvPicPr>
            <p:cNvPr id="73767" name="Picture 2" descr="Plotwave 340"/>
            <p:cNvPicPr>
              <a:picLocks noChangeAspect="1" noChangeArrowheads="1"/>
            </p:cNvPicPr>
            <p:nvPr/>
          </p:nvPicPr>
          <p:blipFill>
            <a:blip r:embed="rId2">
              <a:clrChange>
                <a:clrFrom>
                  <a:srgbClr val="FFFFFF"/>
                </a:clrFrom>
                <a:clrTo>
                  <a:srgbClr val="FFFFFF">
                    <a:alpha val="0"/>
                  </a:srgbClr>
                </a:clrTo>
              </a:clrChange>
              <a:lum bright="70000" contrast="-70000"/>
            </a:blip>
            <a:srcRect/>
            <a:stretch>
              <a:fillRect/>
            </a:stretch>
          </p:blipFill>
          <p:spPr bwMode="auto">
            <a:xfrm>
              <a:off x="1652811" y="2433946"/>
              <a:ext cx="1133856" cy="1328928"/>
            </a:xfrm>
            <a:prstGeom prst="rect">
              <a:avLst/>
            </a:prstGeom>
            <a:noFill/>
            <a:ln w="9525">
              <a:noFill/>
              <a:miter lim="800000"/>
              <a:headEnd/>
              <a:tailEnd/>
            </a:ln>
          </p:spPr>
        </p:pic>
        <p:pic>
          <p:nvPicPr>
            <p:cNvPr id="73768" name="Picture 4" descr="Plotwave 900"/>
            <p:cNvPicPr>
              <a:picLocks noChangeAspect="1" noChangeArrowheads="1"/>
            </p:cNvPicPr>
            <p:nvPr/>
          </p:nvPicPr>
          <p:blipFill>
            <a:blip r:embed="rId3">
              <a:clrChange>
                <a:clrFrom>
                  <a:srgbClr val="FFFFFF"/>
                </a:clrFrom>
                <a:clrTo>
                  <a:srgbClr val="FFFFFF">
                    <a:alpha val="0"/>
                  </a:srgbClr>
                </a:clrTo>
              </a:clrChange>
              <a:lum bright="70000" contrast="-70000"/>
            </a:blip>
            <a:srcRect/>
            <a:stretch>
              <a:fillRect/>
            </a:stretch>
          </p:blipFill>
          <p:spPr bwMode="auto">
            <a:xfrm>
              <a:off x="2288347" y="1376885"/>
              <a:ext cx="1005840" cy="1091184"/>
            </a:xfrm>
            <a:prstGeom prst="rect">
              <a:avLst/>
            </a:prstGeom>
            <a:noFill/>
            <a:ln w="9525">
              <a:noFill/>
              <a:miter lim="800000"/>
              <a:headEnd/>
              <a:tailEnd/>
            </a:ln>
          </p:spPr>
        </p:pic>
        <p:pic>
          <p:nvPicPr>
            <p:cNvPr id="73769" name="Picture 3" descr="H:\MData\C Drive\OM\!Работа KRO\Сашины данные\Documentation\!Images and samples\Models\iPF\iPF8x5\815_05slnt_e.jpg"/>
            <p:cNvPicPr>
              <a:picLocks noChangeAspect="1" noChangeArrowheads="1"/>
            </p:cNvPicPr>
            <p:nvPr/>
          </p:nvPicPr>
          <p:blipFill>
            <a:blip r:embed="rId4">
              <a:clrChange>
                <a:clrFrom>
                  <a:srgbClr val="FFFFFF"/>
                </a:clrFrom>
                <a:clrTo>
                  <a:srgbClr val="FFFFFF">
                    <a:alpha val="0"/>
                  </a:srgbClr>
                </a:clrTo>
              </a:clrChange>
              <a:lum bright="70000" contrast="-70000"/>
            </a:blip>
            <a:srcRect/>
            <a:stretch>
              <a:fillRect/>
            </a:stretch>
          </p:blipFill>
          <p:spPr bwMode="auto">
            <a:xfrm>
              <a:off x="2651372" y="3605140"/>
              <a:ext cx="1316736" cy="890016"/>
            </a:xfrm>
            <a:prstGeom prst="rect">
              <a:avLst/>
            </a:prstGeom>
            <a:noFill/>
            <a:ln w="9525">
              <a:noFill/>
              <a:miter lim="800000"/>
              <a:headEnd/>
              <a:tailEnd/>
            </a:ln>
          </p:spPr>
        </p:pic>
        <p:pic>
          <p:nvPicPr>
            <p:cNvPr id="73770" name="Picture 2" descr="C:\!Работа KRO\Сашины данные\Documentation\!Images and samples\Models\iPF\200912New images\Bild4_iPF750_tcm84-652763.jpg"/>
            <p:cNvPicPr>
              <a:picLocks noChangeAspect="1" noChangeArrowheads="1"/>
            </p:cNvPicPr>
            <p:nvPr/>
          </p:nvPicPr>
          <p:blipFill>
            <a:blip r:embed="rId5">
              <a:clrChange>
                <a:clrFrom>
                  <a:srgbClr val="FFFFFF"/>
                </a:clrFrom>
                <a:clrTo>
                  <a:srgbClr val="FFFFFF">
                    <a:alpha val="0"/>
                  </a:srgbClr>
                </a:clrTo>
              </a:clrChange>
              <a:lum bright="70000" contrast="-70000"/>
            </a:blip>
            <a:srcRect/>
            <a:stretch>
              <a:fillRect/>
            </a:stretch>
          </p:blipFill>
          <p:spPr bwMode="auto">
            <a:xfrm>
              <a:off x="1577113" y="4502899"/>
              <a:ext cx="1194816" cy="896112"/>
            </a:xfrm>
            <a:prstGeom prst="rect">
              <a:avLst/>
            </a:prstGeom>
            <a:noFill/>
            <a:ln w="9525">
              <a:noFill/>
              <a:miter lim="800000"/>
              <a:headEnd/>
              <a:tailEnd/>
            </a:ln>
          </p:spPr>
        </p:pic>
        <p:pic>
          <p:nvPicPr>
            <p:cNvPr id="73771" name="Picture 8" descr="iPF8400"/>
            <p:cNvPicPr>
              <a:picLocks noChangeAspect="1" noChangeArrowheads="1"/>
            </p:cNvPicPr>
            <p:nvPr/>
          </p:nvPicPr>
          <p:blipFill>
            <a:blip r:embed="rId6">
              <a:clrChange>
                <a:clrFrom>
                  <a:srgbClr val="FAFBFD"/>
                </a:clrFrom>
                <a:clrTo>
                  <a:srgbClr val="FAFBFD">
                    <a:alpha val="0"/>
                  </a:srgbClr>
                </a:clrTo>
              </a:clrChange>
              <a:lum bright="70000" contrast="-70000"/>
            </a:blip>
            <a:srcRect/>
            <a:stretch>
              <a:fillRect/>
            </a:stretch>
          </p:blipFill>
          <p:spPr bwMode="auto">
            <a:xfrm>
              <a:off x="5799233" y="3835387"/>
              <a:ext cx="1414272" cy="1115568"/>
            </a:xfrm>
            <a:prstGeom prst="rect">
              <a:avLst/>
            </a:prstGeom>
            <a:noFill/>
            <a:ln w="9525">
              <a:noFill/>
              <a:miter lim="800000"/>
              <a:headEnd/>
              <a:tailEnd/>
            </a:ln>
          </p:spPr>
        </p:pic>
        <p:pic>
          <p:nvPicPr>
            <p:cNvPr id="73772" name="Picture 6" descr="http://www.canon-europe.com/images/ImagePROGRAF_iPF6400S_FSR_print_out_tcm13-1075611.jpg"/>
            <p:cNvPicPr>
              <a:picLocks noChangeAspect="1" noChangeArrowheads="1"/>
            </p:cNvPicPr>
            <p:nvPr/>
          </p:nvPicPr>
          <p:blipFill>
            <a:blip r:embed="rId7">
              <a:clrChange>
                <a:clrFrom>
                  <a:srgbClr val="FFFFFF"/>
                </a:clrFrom>
                <a:clrTo>
                  <a:srgbClr val="FFFFFF">
                    <a:alpha val="0"/>
                  </a:srgbClr>
                </a:clrTo>
              </a:clrChange>
              <a:lum bright="70000" contrast="-70000"/>
            </a:blip>
            <a:srcRect/>
            <a:stretch>
              <a:fillRect/>
            </a:stretch>
          </p:blipFill>
          <p:spPr bwMode="auto">
            <a:xfrm>
              <a:off x="4572000" y="4300424"/>
              <a:ext cx="969264" cy="1078992"/>
            </a:xfrm>
            <a:prstGeom prst="rect">
              <a:avLst/>
            </a:prstGeom>
            <a:noFill/>
            <a:ln w="9525">
              <a:noFill/>
              <a:miter lim="800000"/>
              <a:headEnd/>
              <a:tailEnd/>
            </a:ln>
          </p:spPr>
        </p:pic>
        <p:pic>
          <p:nvPicPr>
            <p:cNvPr id="73773" name="Picture 8" descr="product-colorwave600_p1_press"/>
            <p:cNvPicPr>
              <a:picLocks noChangeAspect="1" noChangeArrowheads="1"/>
            </p:cNvPicPr>
            <p:nvPr/>
          </p:nvPicPr>
          <p:blipFill>
            <a:blip r:embed="rId8">
              <a:lum bright="70000" contrast="-70000"/>
            </a:blip>
            <a:srcRect/>
            <a:stretch>
              <a:fillRect/>
            </a:stretch>
          </p:blipFill>
          <p:spPr bwMode="auto">
            <a:xfrm>
              <a:off x="3920866" y="2636553"/>
              <a:ext cx="1950358" cy="1296988"/>
            </a:xfrm>
            <a:prstGeom prst="rect">
              <a:avLst/>
            </a:prstGeom>
            <a:noFill/>
            <a:ln w="9525">
              <a:noFill/>
              <a:miter lim="800000"/>
              <a:headEnd/>
              <a:tailEnd/>
            </a:ln>
          </p:spPr>
        </p:pic>
        <p:pic>
          <p:nvPicPr>
            <p:cNvPr id="73774" name="Picture 5" descr="Arizona 480XT_00010_lowres.jpg"/>
            <p:cNvPicPr>
              <a:picLocks noChangeAspect="1"/>
            </p:cNvPicPr>
            <p:nvPr/>
          </p:nvPicPr>
          <p:blipFill>
            <a:blip r:embed="rId9">
              <a:clrChange>
                <a:clrFrom>
                  <a:srgbClr val="FFFFFF"/>
                </a:clrFrom>
                <a:clrTo>
                  <a:srgbClr val="FFFFFF">
                    <a:alpha val="0"/>
                  </a:srgbClr>
                </a:clrTo>
              </a:clrChange>
              <a:lum bright="70000" contrast="-70000"/>
            </a:blip>
            <a:srcRect/>
            <a:stretch>
              <a:fillRect/>
            </a:stretch>
          </p:blipFill>
          <p:spPr bwMode="auto">
            <a:xfrm>
              <a:off x="6221231" y="1235266"/>
              <a:ext cx="1871472" cy="1402080"/>
            </a:xfrm>
            <a:prstGeom prst="rect">
              <a:avLst/>
            </a:prstGeom>
            <a:noFill/>
            <a:ln w="9525">
              <a:noFill/>
              <a:miter lim="800000"/>
              <a:headEnd/>
              <a:tailEnd/>
            </a:ln>
          </p:spPr>
        </p:pic>
        <p:pic>
          <p:nvPicPr>
            <p:cNvPr id="73775" name="Picture 2" descr="http://www.oce.com.au/Images/Oc%C3%A9-ColorWave-550_TC4_scanner_03_modR_tcm73-142099.jpg"/>
            <p:cNvPicPr>
              <a:picLocks noChangeAspect="1" noChangeArrowheads="1"/>
            </p:cNvPicPr>
            <p:nvPr/>
          </p:nvPicPr>
          <p:blipFill>
            <a:blip r:embed="rId10">
              <a:clrChange>
                <a:clrFrom>
                  <a:srgbClr val="FFFFFF"/>
                </a:clrFrom>
                <a:clrTo>
                  <a:srgbClr val="FFFFFF">
                    <a:alpha val="0"/>
                  </a:srgbClr>
                </a:clrTo>
              </a:clrChange>
              <a:lum bright="70000" contrast="-70000"/>
            </a:blip>
            <a:srcRect l="50000" t="8458" r="2086" b="5859"/>
            <a:stretch>
              <a:fillRect/>
            </a:stretch>
          </p:blipFill>
          <p:spPr bwMode="auto">
            <a:xfrm>
              <a:off x="3513171" y="1486570"/>
              <a:ext cx="2197307" cy="1105109"/>
            </a:xfrm>
            <a:prstGeom prst="rect">
              <a:avLst/>
            </a:prstGeom>
            <a:noFill/>
            <a:ln w="9525">
              <a:noFill/>
              <a:miter lim="800000"/>
              <a:headEnd/>
              <a:tailEnd/>
            </a:ln>
          </p:spPr>
        </p:pic>
        <p:pic>
          <p:nvPicPr>
            <p:cNvPr id="73776" name="Picture 4" descr="https://media.canon-asia.com/shared/live/products/EN/cs9350-b1-1.png"/>
            <p:cNvPicPr>
              <a:picLocks noChangeAspect="1" noChangeArrowheads="1"/>
            </p:cNvPicPr>
            <p:nvPr/>
          </p:nvPicPr>
          <p:blipFill>
            <a:blip r:embed="rId11">
              <a:lum bright="70000" contrast="-70000"/>
            </a:blip>
            <a:srcRect/>
            <a:stretch>
              <a:fillRect/>
            </a:stretch>
          </p:blipFill>
          <p:spPr bwMode="auto">
            <a:xfrm>
              <a:off x="6473602" y="2563218"/>
              <a:ext cx="1479805" cy="1308115"/>
            </a:xfrm>
            <a:prstGeom prst="rect">
              <a:avLst/>
            </a:prstGeom>
            <a:noFill/>
            <a:ln w="9525">
              <a:noFill/>
              <a:miter lim="800000"/>
              <a:headEnd/>
              <a:tailEnd/>
            </a:ln>
          </p:spPr>
        </p:pic>
      </p:grpSp>
      <p:pic>
        <p:nvPicPr>
          <p:cNvPr id="1026" name="Picture 2" descr="http://www.hldempsey.com/Products/poster_artist_logo.jpg"/>
          <p:cNvPicPr>
            <a:picLocks noChangeAspect="1" noChangeArrowheads="1"/>
          </p:cNvPicPr>
          <p:nvPr/>
        </p:nvPicPr>
        <p:blipFill>
          <a:blip r:embed="rId12"/>
          <a:srcRect/>
          <a:stretch>
            <a:fillRect/>
          </a:stretch>
        </p:blipFill>
        <p:spPr bwMode="auto">
          <a:xfrm>
            <a:off x="1565275" y="4652963"/>
            <a:ext cx="1801813" cy="493712"/>
          </a:xfrm>
          <a:prstGeom prst="rect">
            <a:avLst/>
          </a:prstGeom>
          <a:noFill/>
          <a:ln w="9525">
            <a:noFill/>
            <a:miter lim="800000"/>
            <a:headEnd/>
            <a:tailEnd/>
          </a:ln>
          <a:effectLst>
            <a:outerShdw dist="139700" dir="2700000" algn="tl" rotWithShape="0">
              <a:srgbClr val="333333">
                <a:alpha val="64999"/>
              </a:srgbClr>
            </a:outerShdw>
          </a:effectLst>
        </p:spPr>
      </p:pic>
      <p:pic>
        <p:nvPicPr>
          <p:cNvPr id="1028" name="Picture 4" descr="http://www.canon.de/images/uniFLOW_Logo_tcm83-417695.jpg"/>
          <p:cNvPicPr>
            <a:picLocks noChangeAspect="1" noChangeArrowheads="1"/>
          </p:cNvPicPr>
          <p:nvPr/>
        </p:nvPicPr>
        <p:blipFill rotWithShape="1">
          <a:blip r:embed="rId13"/>
          <a:srcRect r="34086"/>
          <a:stretch/>
        </p:blipFill>
        <p:spPr bwMode="auto">
          <a:xfrm>
            <a:off x="4332288" y="4703763"/>
            <a:ext cx="1263650" cy="493712"/>
          </a:xfrm>
          <a:prstGeom prst="rect">
            <a:avLst/>
          </a:prstGeom>
          <a:ln>
            <a:noFill/>
          </a:ln>
          <a:effectLst>
            <a:outerShdw blurRad="292100" dist="139700" dir="2700000" algn="tl" rotWithShape="0">
              <a:srgbClr val="333333">
                <a:alpha val="65000"/>
              </a:srgbClr>
            </a:outerShdw>
          </a:effectLst>
          <a:extLst>
            <a:ext uri="{909E8E84-426E-40DD-AFC4-6F175D3DCCD1}"/>
          </a:extLst>
        </p:spPr>
      </p:pic>
      <p:pic>
        <p:nvPicPr>
          <p:cNvPr id="1030" name="Picture 6" descr="http://www.total-scan.ru/files/catalog/items/large/6700/image3-6780-1382367465.jpg"/>
          <p:cNvPicPr>
            <a:picLocks noChangeAspect="1" noChangeArrowheads="1"/>
          </p:cNvPicPr>
          <p:nvPr/>
        </p:nvPicPr>
        <p:blipFill>
          <a:blip r:embed="rId14"/>
          <a:srcRect/>
          <a:stretch>
            <a:fillRect/>
          </a:stretch>
        </p:blipFill>
        <p:spPr bwMode="auto">
          <a:xfrm>
            <a:off x="6956425" y="1789113"/>
            <a:ext cx="1131888" cy="847725"/>
          </a:xfrm>
          <a:prstGeom prst="rect">
            <a:avLst/>
          </a:prstGeom>
          <a:noFill/>
          <a:ln w="9525">
            <a:noFill/>
            <a:miter lim="800000"/>
            <a:headEnd/>
            <a:tailEnd/>
          </a:ln>
          <a:effectLst>
            <a:outerShdw dist="139700" dir="2700000" algn="tl" rotWithShape="0">
              <a:srgbClr val="333333">
                <a:alpha val="64999"/>
              </a:srgbClr>
            </a:outerShdw>
          </a:effectLst>
        </p:spPr>
      </p:pic>
      <p:pic>
        <p:nvPicPr>
          <p:cNvPr id="1032" name="Picture 8" descr="http://www.es-te.de/images/este-headergrafiken/block/links.jpg"/>
          <p:cNvPicPr>
            <a:picLocks noChangeAspect="1" noChangeArrowheads="1"/>
          </p:cNvPicPr>
          <p:nvPr/>
        </p:nvPicPr>
        <p:blipFill>
          <a:blip r:embed="rId15"/>
          <a:srcRect/>
          <a:stretch>
            <a:fillRect/>
          </a:stretch>
        </p:blipFill>
        <p:spPr bwMode="auto">
          <a:xfrm>
            <a:off x="1176338" y="1782763"/>
            <a:ext cx="1042987" cy="685800"/>
          </a:xfrm>
          <a:prstGeom prst="rect">
            <a:avLst/>
          </a:prstGeom>
          <a:noFill/>
          <a:ln w="9525">
            <a:noFill/>
            <a:miter lim="800000"/>
            <a:headEnd/>
            <a:tailEnd/>
          </a:ln>
          <a:effectLst>
            <a:outerShdw dist="139700" dir="2700000" algn="tl" rotWithShape="0">
              <a:srgbClr val="333333">
                <a:alpha val="64999"/>
              </a:srgbClr>
            </a:outerShdw>
          </a:effectLst>
        </p:spPr>
      </p:pic>
      <p:pic>
        <p:nvPicPr>
          <p:cNvPr id="1033" name="Picture 9"/>
          <p:cNvPicPr>
            <a:picLocks noChangeAspect="1" noChangeArrowheads="1"/>
          </p:cNvPicPr>
          <p:nvPr/>
        </p:nvPicPr>
        <p:blipFill>
          <a:blip r:embed="rId16"/>
          <a:srcRect/>
          <a:stretch>
            <a:fillRect/>
          </a:stretch>
        </p:blipFill>
        <p:spPr bwMode="auto">
          <a:xfrm>
            <a:off x="3576638" y="1781175"/>
            <a:ext cx="1085850" cy="1038225"/>
          </a:xfrm>
          <a:prstGeom prst="rect">
            <a:avLst/>
          </a:prstGeom>
          <a:ln>
            <a:noFill/>
          </a:ln>
          <a:effectLst>
            <a:outerShdw blurRad="292100" dist="139700" dir="2700000" algn="tl" rotWithShape="0">
              <a:srgbClr val="333333">
                <a:alpha val="65000"/>
              </a:srgbClr>
            </a:outerShdw>
          </a:effectLst>
          <a:extLst>
            <a:ext uri="{909E8E84-426E-40DD-AFC4-6F175D3DCCD1}"/>
            <a:ext uri="{91240B29-F687-4F45-9708-019B960494DF}"/>
          </a:extLst>
        </p:spPr>
      </p:pic>
      <p:sp>
        <p:nvSpPr>
          <p:cNvPr id="73754" name="Rectangle 3"/>
          <p:cNvSpPr>
            <a:spLocks noChangeArrowheads="1"/>
          </p:cNvSpPr>
          <p:nvPr/>
        </p:nvSpPr>
        <p:spPr bwMode="auto">
          <a:xfrm>
            <a:off x="3530600" y="2852738"/>
            <a:ext cx="1241425" cy="338137"/>
          </a:xfrm>
          <a:prstGeom prst="rect">
            <a:avLst/>
          </a:prstGeom>
          <a:noFill/>
          <a:ln w="9525">
            <a:noFill/>
            <a:miter lim="800000"/>
            <a:headEnd/>
            <a:tailEnd/>
          </a:ln>
        </p:spPr>
        <p:txBody>
          <a:bodyPr wrap="none">
            <a:spAutoFit/>
          </a:bodyPr>
          <a:lstStyle/>
          <a:p>
            <a:r>
              <a:rPr lang="en-US" b="1">
                <a:solidFill>
                  <a:srgbClr val="FF0000"/>
                </a:solidFill>
              </a:rPr>
              <a:t>Oce ProCut</a:t>
            </a:r>
          </a:p>
        </p:txBody>
      </p:sp>
      <p:grpSp>
        <p:nvGrpSpPr>
          <p:cNvPr id="73755" name="Group 4"/>
          <p:cNvGrpSpPr>
            <a:grpSpLocks/>
          </p:cNvGrpSpPr>
          <p:nvPr/>
        </p:nvGrpSpPr>
        <p:grpSpPr bwMode="auto">
          <a:xfrm>
            <a:off x="6213475" y="4389438"/>
            <a:ext cx="1784350" cy="623887"/>
            <a:chOff x="6213241" y="4389084"/>
            <a:chExt cx="1784270" cy="624136"/>
          </a:xfrm>
        </p:grpSpPr>
        <p:pic>
          <p:nvPicPr>
            <p:cNvPr id="49" name="Picture 4" descr="http://www.canon.de/images/uniFLOW_Logo_tcm83-417695.jpg"/>
            <p:cNvPicPr>
              <a:picLocks noChangeAspect="1" noChangeArrowheads="1"/>
            </p:cNvPicPr>
            <p:nvPr/>
          </p:nvPicPr>
          <p:blipFill rotWithShape="1">
            <a:blip r:embed="rId13"/>
            <a:srcRect r="34086"/>
            <a:stretch/>
          </p:blipFill>
          <p:spPr bwMode="auto">
            <a:xfrm>
              <a:off x="6213241" y="4389084"/>
              <a:ext cx="1784270" cy="624136"/>
            </a:xfrm>
            <a:prstGeom prst="rect">
              <a:avLst/>
            </a:prstGeom>
            <a:ln>
              <a:noFill/>
            </a:ln>
            <a:effectLst>
              <a:outerShdw blurRad="292100" dist="139700" dir="2700000" algn="tl" rotWithShape="0">
                <a:srgbClr val="333333">
                  <a:alpha val="65000"/>
                </a:srgbClr>
              </a:outerShdw>
            </a:effectLst>
            <a:extLst>
              <a:ext uri="{909E8E84-426E-40DD-AFC4-6F175D3DCCD1}"/>
            </a:extLst>
          </p:spPr>
        </p:pic>
        <p:sp>
          <p:nvSpPr>
            <p:cNvPr id="48" name="Text Placeholder 1"/>
            <p:cNvSpPr txBox="1">
              <a:spLocks/>
            </p:cNvSpPr>
            <p:nvPr/>
          </p:nvSpPr>
          <p:spPr bwMode="auto">
            <a:xfrm>
              <a:off x="6221179" y="4417670"/>
              <a:ext cx="1776332" cy="595550"/>
            </a:xfrm>
            <a:prstGeom prst="rect">
              <a:avLst/>
            </a:prstGeom>
            <a:solidFill>
              <a:schemeClr val="accent6"/>
            </a:solidFill>
            <a:ln>
              <a:headEnd/>
              <a:tailEnd/>
            </a:ln>
          </p:spPr>
          <p:style>
            <a:lnRef idx="2">
              <a:schemeClr val="accent6"/>
            </a:lnRef>
            <a:fillRef idx="1">
              <a:schemeClr val="lt1"/>
            </a:fillRef>
            <a:effectRef idx="0">
              <a:schemeClr val="accent6"/>
            </a:effectRef>
            <a:fontRef idx="minor">
              <a:schemeClr val="dk1"/>
            </a:fontRef>
          </p:style>
          <p:txBody>
            <a:bodyPr lIns="0" tIns="0" rIns="0" bIns="0"/>
            <a:lstStyle>
              <a:lvl1pPr marL="231775" indent="-231775" algn="l" rtl="0" eaLnBrk="0" fontAlgn="base" hangingPunct="0">
                <a:lnSpc>
                  <a:spcPct val="95000"/>
                </a:lnSpc>
                <a:spcBef>
                  <a:spcPct val="60000"/>
                </a:spcBef>
                <a:spcAft>
                  <a:spcPct val="0"/>
                </a:spcAft>
                <a:buClr>
                  <a:schemeClr val="bg2"/>
                </a:buClr>
                <a:buFont typeface="Symbol" pitchFamily="18" charset="2"/>
                <a:buChar char="·"/>
                <a:defRPr>
                  <a:solidFill>
                    <a:schemeClr val="tx1"/>
                  </a:solidFill>
                  <a:latin typeface="+mn-lt"/>
                  <a:ea typeface="MS PGothic" pitchFamily="34" charset="-128"/>
                  <a:cs typeface="ＭＳ Ｐゴシック" pitchFamily="-110" charset="-128"/>
                </a:defRPr>
              </a:lvl1pPr>
              <a:lvl2pPr marL="474663" indent="-196850" algn="l" rtl="0" eaLnBrk="0" fontAlgn="base" hangingPunct="0">
                <a:lnSpc>
                  <a:spcPct val="95000"/>
                </a:lnSpc>
                <a:spcBef>
                  <a:spcPct val="40000"/>
                </a:spcBef>
                <a:spcAft>
                  <a:spcPct val="0"/>
                </a:spcAft>
                <a:buChar char="–"/>
                <a:defRPr sz="1600">
                  <a:solidFill>
                    <a:schemeClr val="tx1"/>
                  </a:solidFill>
                  <a:latin typeface="+mn-lt"/>
                  <a:ea typeface="MS PGothic" pitchFamily="34" charset="-128"/>
                </a:defRPr>
              </a:lvl2pPr>
              <a:lvl3pPr marL="717550" indent="-207963" algn="l" rtl="0" eaLnBrk="0" fontAlgn="base" hangingPunct="0">
                <a:lnSpc>
                  <a:spcPct val="95000"/>
                </a:lnSpc>
                <a:spcBef>
                  <a:spcPct val="20000"/>
                </a:spcBef>
                <a:spcAft>
                  <a:spcPct val="0"/>
                </a:spcAft>
                <a:buChar char="•"/>
                <a:defRPr sz="1400">
                  <a:solidFill>
                    <a:schemeClr val="tx1"/>
                  </a:solidFill>
                  <a:latin typeface="+mn-lt"/>
                  <a:ea typeface="MS PGothic" pitchFamily="34" charset="-128"/>
                </a:defRPr>
              </a:lvl3pPr>
              <a:lvl4pPr marL="947738" indent="-219075" algn="l" rtl="0" eaLnBrk="0" fontAlgn="base" hangingPunct="0">
                <a:lnSpc>
                  <a:spcPct val="95000"/>
                </a:lnSpc>
                <a:spcBef>
                  <a:spcPct val="20000"/>
                </a:spcBef>
                <a:spcAft>
                  <a:spcPct val="0"/>
                </a:spcAft>
                <a:buChar char="–"/>
                <a:defRPr sz="1200">
                  <a:solidFill>
                    <a:schemeClr val="tx1"/>
                  </a:solidFill>
                  <a:latin typeface="+mn-lt"/>
                  <a:ea typeface="MS PGothic" pitchFamily="34" charset="-128"/>
                </a:defRPr>
              </a:lvl4pPr>
              <a:lvl5pPr marL="1181100" indent="-209550" algn="l" rtl="0" eaLnBrk="0" fontAlgn="base" hangingPunct="0">
                <a:lnSpc>
                  <a:spcPct val="95000"/>
                </a:lnSpc>
                <a:spcBef>
                  <a:spcPct val="20000"/>
                </a:spcBef>
                <a:spcAft>
                  <a:spcPct val="0"/>
                </a:spcAft>
                <a:buChar char="»"/>
                <a:defRPr sz="1200">
                  <a:solidFill>
                    <a:schemeClr val="tx1"/>
                  </a:solidFill>
                  <a:latin typeface="+mn-lt"/>
                  <a:ea typeface="MS PGothic" pitchFamily="34" charset="-128"/>
                </a:defRPr>
              </a:lvl5pPr>
              <a:lvl6pPr marL="1638300" indent="-209550" algn="l" rtl="0" fontAlgn="base">
                <a:lnSpc>
                  <a:spcPct val="95000"/>
                </a:lnSpc>
                <a:spcBef>
                  <a:spcPct val="20000"/>
                </a:spcBef>
                <a:spcAft>
                  <a:spcPct val="0"/>
                </a:spcAft>
                <a:buChar char="»"/>
                <a:defRPr sz="1200">
                  <a:solidFill>
                    <a:schemeClr val="tx1"/>
                  </a:solidFill>
                  <a:latin typeface="+mn-lt"/>
                  <a:ea typeface="ＭＳ Ｐゴシック" pitchFamily="-110" charset="-128"/>
                </a:defRPr>
              </a:lvl6pPr>
              <a:lvl7pPr marL="2095500" indent="-209550" algn="l" rtl="0" fontAlgn="base">
                <a:lnSpc>
                  <a:spcPct val="95000"/>
                </a:lnSpc>
                <a:spcBef>
                  <a:spcPct val="20000"/>
                </a:spcBef>
                <a:spcAft>
                  <a:spcPct val="0"/>
                </a:spcAft>
                <a:buChar char="»"/>
                <a:defRPr sz="1200">
                  <a:solidFill>
                    <a:schemeClr val="tx1"/>
                  </a:solidFill>
                  <a:latin typeface="+mn-lt"/>
                  <a:ea typeface="ＭＳ Ｐゴシック" pitchFamily="-110" charset="-128"/>
                </a:defRPr>
              </a:lvl7pPr>
              <a:lvl8pPr marL="2552700" indent="-209550" algn="l" rtl="0" fontAlgn="base">
                <a:lnSpc>
                  <a:spcPct val="95000"/>
                </a:lnSpc>
                <a:spcBef>
                  <a:spcPct val="20000"/>
                </a:spcBef>
                <a:spcAft>
                  <a:spcPct val="0"/>
                </a:spcAft>
                <a:buChar char="»"/>
                <a:defRPr sz="1200">
                  <a:solidFill>
                    <a:schemeClr val="tx1"/>
                  </a:solidFill>
                  <a:latin typeface="+mn-lt"/>
                  <a:ea typeface="ＭＳ Ｐゴシック" pitchFamily="-110" charset="-128"/>
                </a:defRPr>
              </a:lvl8pPr>
              <a:lvl9pPr marL="3009900" indent="-209550" algn="l" rtl="0" fontAlgn="base">
                <a:lnSpc>
                  <a:spcPct val="95000"/>
                </a:lnSpc>
                <a:spcBef>
                  <a:spcPct val="20000"/>
                </a:spcBef>
                <a:spcAft>
                  <a:spcPct val="0"/>
                </a:spcAft>
                <a:buChar char="»"/>
                <a:defRPr sz="1200">
                  <a:solidFill>
                    <a:schemeClr val="tx1"/>
                  </a:solidFill>
                  <a:latin typeface="+mn-lt"/>
                  <a:ea typeface="ＭＳ Ｐゴシック" pitchFamily="-110" charset="-128"/>
                </a:defRPr>
              </a:lvl9pPr>
            </a:lstStyle>
            <a:p>
              <a:pPr marL="0" indent="0">
                <a:buFont typeface="Arial" pitchFamily="34" charset="0"/>
                <a:buNone/>
                <a:defRPr/>
              </a:pPr>
              <a:r>
                <a:rPr lang="en-GB" altLang="en-US" sz="2000" kern="0" dirty="0" smtClean="0">
                  <a:solidFill>
                    <a:schemeClr val="bg1"/>
                  </a:solidFill>
                </a:rPr>
                <a:t>Total Service Care</a:t>
              </a:r>
              <a:endParaRPr lang="en-GB" altLang="en-US" sz="2000" kern="0" dirty="0">
                <a:solidFill>
                  <a:schemeClr val="bg1"/>
                </a:solidFill>
              </a:endParaRPr>
            </a:p>
          </p:txBody>
        </p:sp>
      </p:grpSp>
      <p:pic>
        <p:nvPicPr>
          <p:cNvPr id="1034" name="Picture 10"/>
          <p:cNvPicPr>
            <a:picLocks noChangeAspect="1" noChangeArrowheads="1"/>
          </p:cNvPicPr>
          <p:nvPr/>
        </p:nvPicPr>
        <p:blipFill>
          <a:blip r:embed="rId17"/>
          <a:srcRect/>
          <a:stretch>
            <a:fillRect/>
          </a:stretch>
        </p:blipFill>
        <p:spPr bwMode="auto">
          <a:xfrm>
            <a:off x="1819275" y="3022600"/>
            <a:ext cx="1452563" cy="709613"/>
          </a:xfrm>
          <a:prstGeom prst="rect">
            <a:avLst/>
          </a:prstGeom>
          <a:noFill/>
          <a:ln w="9525">
            <a:noFill/>
            <a:miter lim="800000"/>
            <a:headEnd/>
            <a:tailEnd/>
          </a:ln>
          <a:effectLst>
            <a:outerShdw dist="139700" dir="2700000" algn="tl" rotWithShape="0">
              <a:srgbClr val="333333">
                <a:alpha val="64999"/>
              </a:srgbClr>
            </a:outerShdw>
          </a:effectLst>
        </p:spPr>
      </p:pic>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idx="1"/>
          </p:nvPr>
        </p:nvSpPr>
        <p:spPr>
          <a:xfrm>
            <a:off x="1687513" y="2160588"/>
            <a:ext cx="7205662" cy="2347912"/>
          </a:xfrm>
        </p:spPr>
        <p:txBody>
          <a:bodyPr>
            <a:normAutofit fontScale="92500" lnSpcReduction="10000"/>
          </a:bodyPr>
          <a:lstStyle/>
          <a:p>
            <a:pPr>
              <a:lnSpc>
                <a:spcPct val="100000"/>
              </a:lnSpc>
              <a:spcBef>
                <a:spcPts val="600"/>
              </a:spcBef>
              <a:spcAft>
                <a:spcPts val="600"/>
              </a:spcAft>
              <a:buClr>
                <a:schemeClr val="tx1"/>
              </a:buClr>
              <a:defRPr/>
            </a:pPr>
            <a:r>
              <a:rPr sz="2800">
                <a:solidFill>
                  <a:schemeClr val="bg1">
                    <a:lumMod val="75000"/>
                  </a:schemeClr>
                </a:solidFill>
                <a:cs typeface="Arial" panose="020B0604020202020204" pitchFamily="34" charset="0"/>
              </a:rPr>
              <a:t>Canon &amp; Oce together</a:t>
            </a:r>
            <a:endParaRPr lang="ru-RU" sz="2800">
              <a:solidFill>
                <a:schemeClr val="bg1">
                  <a:lumMod val="75000"/>
                </a:schemeClr>
              </a:solidFill>
              <a:cs typeface="Arial" panose="020B0604020202020204" pitchFamily="34" charset="0"/>
            </a:endParaRPr>
          </a:p>
          <a:p>
            <a:pPr marL="817563" lvl="1" indent="-342900">
              <a:lnSpc>
                <a:spcPct val="100000"/>
              </a:lnSpc>
              <a:spcBef>
                <a:spcPts val="600"/>
              </a:spcBef>
              <a:spcAft>
                <a:spcPts val="600"/>
              </a:spcAft>
              <a:buClr>
                <a:schemeClr val="tx1"/>
              </a:buClr>
              <a:buFont typeface="Arial" pitchFamily="34" charset="0"/>
              <a:buChar char="•"/>
              <a:defRPr/>
            </a:pPr>
            <a:r>
              <a:rPr sz="1800">
                <a:solidFill>
                  <a:schemeClr val="bg1">
                    <a:lumMod val="75000"/>
                  </a:schemeClr>
                </a:solidFill>
                <a:cs typeface="Arial" panose="020B0604020202020204" pitchFamily="34" charset="0"/>
              </a:rPr>
              <a:t>One-stop-supplier </a:t>
            </a:r>
          </a:p>
          <a:p>
            <a:pPr marL="817563" lvl="1" indent="-342900">
              <a:lnSpc>
                <a:spcPct val="100000"/>
              </a:lnSpc>
              <a:spcBef>
                <a:spcPts val="600"/>
              </a:spcBef>
              <a:spcAft>
                <a:spcPts val="600"/>
              </a:spcAft>
              <a:buClr>
                <a:schemeClr val="tx1"/>
              </a:buClr>
              <a:buFont typeface="Arial" pitchFamily="34" charset="0"/>
              <a:buChar char="•"/>
              <a:defRPr/>
            </a:pPr>
            <a:r>
              <a:rPr sz="2000">
                <a:solidFill>
                  <a:schemeClr val="bg1">
                    <a:lumMod val="75000"/>
                  </a:schemeClr>
                </a:solidFill>
                <a:cs typeface="Arial" panose="020B0604020202020204" pitchFamily="34" charset="0"/>
              </a:rPr>
              <a:t>Trends and applications</a:t>
            </a:r>
            <a:endParaRPr lang="ru-RU" sz="2000">
              <a:solidFill>
                <a:schemeClr val="bg1">
                  <a:lumMod val="75000"/>
                </a:schemeClr>
              </a:solidFill>
              <a:cs typeface="Arial" panose="020B0604020202020204" pitchFamily="34" charset="0"/>
            </a:endParaRPr>
          </a:p>
          <a:p>
            <a:pPr>
              <a:lnSpc>
                <a:spcPct val="100000"/>
              </a:lnSpc>
              <a:spcBef>
                <a:spcPts val="600"/>
              </a:spcBef>
              <a:spcAft>
                <a:spcPts val="600"/>
              </a:spcAft>
              <a:buClr>
                <a:schemeClr val="tx1"/>
              </a:buClr>
              <a:defRPr/>
            </a:pPr>
            <a:r>
              <a:rPr sz="2800">
                <a:solidFill>
                  <a:schemeClr val="bg1">
                    <a:lumMod val="75000"/>
                  </a:schemeClr>
                </a:solidFill>
                <a:cs typeface="Arial" panose="020B0604020202020204" pitchFamily="34" charset="0"/>
              </a:rPr>
              <a:t>Right solutions / services</a:t>
            </a:r>
          </a:p>
          <a:p>
            <a:pPr>
              <a:lnSpc>
                <a:spcPct val="100000"/>
              </a:lnSpc>
              <a:spcBef>
                <a:spcPts val="600"/>
              </a:spcBef>
              <a:spcAft>
                <a:spcPts val="600"/>
              </a:spcAft>
              <a:buClr>
                <a:schemeClr val="tx1"/>
              </a:buClr>
              <a:defRPr/>
            </a:pPr>
            <a:r>
              <a:rPr sz="2800">
                <a:cs typeface="Arial" panose="020B0604020202020204" pitchFamily="34" charset="0"/>
              </a:rPr>
              <a:t>Growth path and ROI</a:t>
            </a:r>
          </a:p>
          <a:p>
            <a:pPr marL="342900" indent="-342900">
              <a:lnSpc>
                <a:spcPct val="100000"/>
              </a:lnSpc>
              <a:spcBef>
                <a:spcPts val="600"/>
              </a:spcBef>
              <a:spcAft>
                <a:spcPts val="600"/>
              </a:spcAft>
              <a:buClr>
                <a:schemeClr val="tx1"/>
              </a:buClr>
              <a:buFont typeface="Arial" pitchFamily="34" charset="0"/>
              <a:buChar char="•"/>
              <a:defRPr/>
            </a:pPr>
            <a:endParaRPr lang="nl-NL">
              <a:cs typeface="Arial" panose="020B0604020202020204" pitchFamily="34" charset="0"/>
            </a:endParaRPr>
          </a:p>
        </p:txBody>
      </p:sp>
      <p:sp>
        <p:nvSpPr>
          <p:cNvPr id="74754" name="Title 1"/>
          <p:cNvSpPr>
            <a:spLocks noGrp="1"/>
          </p:cNvSpPr>
          <p:nvPr>
            <p:ph type="title"/>
          </p:nvPr>
        </p:nvSpPr>
        <p:spPr>
          <a:xfrm>
            <a:off x="1108075" y="620713"/>
            <a:ext cx="7207250" cy="1143000"/>
          </a:xfrm>
        </p:spPr>
        <p:txBody>
          <a:bodyPr/>
          <a:lstStyle/>
          <a:p>
            <a:r>
              <a:rPr lang="en-US" sz="3200" smtClean="0">
                <a:solidFill>
                  <a:srgbClr val="C00000"/>
                </a:solidFill>
                <a:ea typeface="MS PGothic" charset="-128"/>
                <a:cs typeface="Times New Roman" pitchFamily="18" charset="0"/>
              </a:rPr>
              <a:t>Canon &amp; </a:t>
            </a:r>
            <a:r>
              <a:rPr lang="en-US" sz="3200" smtClean="0">
                <a:solidFill>
                  <a:srgbClr val="C00000"/>
                </a:solidFill>
                <a:ea typeface="MS PGothic" charset="-128"/>
              </a:rPr>
              <a:t>Oc</a:t>
            </a:r>
            <a:r>
              <a:rPr lang="en-US" sz="3200" smtClean="0">
                <a:solidFill>
                  <a:srgbClr val="C00000"/>
                </a:solidFill>
                <a:ea typeface="MS PGothic" charset="-128"/>
                <a:cs typeface="Times New Roman" pitchFamily="18" charset="0"/>
              </a:rPr>
              <a:t>é: a winning combination</a:t>
            </a:r>
            <a:endParaRPr lang="en-US" sz="3200" smtClean="0">
              <a:solidFill>
                <a:srgbClr val="C00000"/>
              </a:solidFill>
              <a:ea typeface="MS PGothic" charset="-128"/>
              <a:cs typeface="Arial" charset="0"/>
            </a:endParaRPr>
          </a:p>
        </p:txBody>
      </p:sp>
      <p:sp>
        <p:nvSpPr>
          <p:cNvPr id="74755" name="Slide Number Placeholder 4"/>
          <p:cNvSpPr>
            <a:spLocks noGrp="1"/>
          </p:cNvSpPr>
          <p:nvPr>
            <p:ph type="sldNum" sz="quarter" idx="11"/>
          </p:nvPr>
        </p:nvSpPr>
        <p:spPr>
          <a:noFill/>
        </p:spPr>
        <p:txBody>
          <a:bodyPr/>
          <a:lstStyle/>
          <a:p>
            <a:fld id="{8C02E43A-B76D-4018-8385-1CE5D66AF82B}" type="slidenum">
              <a:rPr lang="en-US">
                <a:latin typeface="DendaNew"/>
              </a:rPr>
              <a:pPr/>
              <a:t>19</a:t>
            </a:fld>
            <a:endParaRPr lang="en-US">
              <a:latin typeface="DendaNew"/>
            </a:endParaRPr>
          </a:p>
        </p:txBody>
      </p:sp>
      <p:sp>
        <p:nvSpPr>
          <p:cNvPr id="74756" name="Footer Placeholder 3"/>
          <p:cNvSpPr>
            <a:spLocks noGrp="1"/>
          </p:cNvSpPr>
          <p:nvPr>
            <p:ph type="ftr" sz="quarter" idx="4294967295"/>
          </p:nvPr>
        </p:nvSpPr>
        <p:spPr>
          <a:xfrm>
            <a:off x="6248400" y="525463"/>
            <a:ext cx="2895600" cy="236537"/>
          </a:xfrm>
          <a:noFill/>
        </p:spPr>
        <p:txBody>
          <a:bodyPr/>
          <a:lstStyle/>
          <a:p>
            <a:r>
              <a:rPr lang="en-US" smtClean="0">
                <a:latin typeface="DendaNew"/>
                <a:ea typeface="MS PGothic" charset="-128"/>
              </a:rPr>
              <a:t>R2</a:t>
            </a: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idx="4294967295"/>
          </p:nvPr>
        </p:nvSpPr>
        <p:spPr>
          <a:xfrm>
            <a:off x="0" y="-26988"/>
            <a:ext cx="8229600" cy="1143001"/>
          </a:xfrm>
        </p:spPr>
        <p:txBody>
          <a:bodyPr/>
          <a:lstStyle/>
          <a:p>
            <a:r>
              <a:rPr lang="en-GB" smtClean="0">
                <a:ea typeface="MS PGothic" charset="-128"/>
              </a:rPr>
              <a:t>Why Canon? (including who is)</a:t>
            </a:r>
            <a:endParaRPr lang="en-US" smtClean="0">
              <a:ea typeface="MS PGothic" charset="-128"/>
            </a:endParaRPr>
          </a:p>
        </p:txBody>
      </p:sp>
      <p:pic>
        <p:nvPicPr>
          <p:cNvPr id="52226" name="Picture 4" descr="canonbuilding.jpg"/>
          <p:cNvPicPr>
            <a:picLocks noChangeAspect="1"/>
          </p:cNvPicPr>
          <p:nvPr/>
        </p:nvPicPr>
        <p:blipFill>
          <a:blip r:embed="rId3"/>
          <a:srcRect/>
          <a:stretch>
            <a:fillRect/>
          </a:stretch>
        </p:blipFill>
        <p:spPr bwMode="auto">
          <a:xfrm>
            <a:off x="-63500" y="-95250"/>
            <a:ext cx="9224963" cy="6961188"/>
          </a:xfrm>
          <a:prstGeom prst="rect">
            <a:avLst/>
          </a:prstGeom>
          <a:noFill/>
          <a:ln w="9525">
            <a:noFill/>
            <a:miter lim="800000"/>
            <a:headEnd/>
            <a:tailEnd/>
          </a:ln>
        </p:spPr>
      </p:pic>
      <p:pic>
        <p:nvPicPr>
          <p:cNvPr id="4" name="Group 3"/>
          <p:cNvPicPr>
            <a:picLocks noChangeArrowheads="1"/>
          </p:cNvPicPr>
          <p:nvPr/>
        </p:nvPicPr>
        <p:blipFill>
          <a:blip r:embed="rId4"/>
          <a:srcRect/>
          <a:stretch>
            <a:fillRect/>
          </a:stretch>
        </p:blipFill>
        <p:spPr bwMode="auto">
          <a:xfrm>
            <a:off x="85725" y="128588"/>
            <a:ext cx="4449763" cy="5540375"/>
          </a:xfrm>
          <a:prstGeom prst="rect">
            <a:avLst/>
          </a:prstGeom>
          <a:noFill/>
        </p:spPr>
      </p:pic>
      <p:pic>
        <p:nvPicPr>
          <p:cNvPr id="7" name="Group 8"/>
          <p:cNvPicPr>
            <a:picLocks noChangeArrowheads="1"/>
          </p:cNvPicPr>
          <p:nvPr/>
        </p:nvPicPr>
        <p:blipFill>
          <a:blip r:embed="rId5"/>
          <a:srcRect/>
          <a:stretch>
            <a:fillRect/>
          </a:stretch>
        </p:blipFill>
        <p:spPr bwMode="auto">
          <a:xfrm>
            <a:off x="603250" y="146050"/>
            <a:ext cx="8394700" cy="927100"/>
          </a:xfrm>
          <a:prstGeom prst="rect">
            <a:avLst/>
          </a:prstGeom>
          <a:noFill/>
        </p:spPr>
      </p:pic>
      <p:sp>
        <p:nvSpPr>
          <p:cNvPr id="52229" name="Rectangle 2"/>
          <p:cNvSpPr>
            <a:spLocks noChangeArrowheads="1"/>
          </p:cNvSpPr>
          <p:nvPr/>
        </p:nvSpPr>
        <p:spPr bwMode="auto">
          <a:xfrm>
            <a:off x="7100888" y="509588"/>
            <a:ext cx="1492250" cy="636587"/>
          </a:xfrm>
          <a:prstGeom prst="rect">
            <a:avLst/>
          </a:prstGeom>
          <a:noFill/>
          <a:ln w="9525">
            <a:noFill/>
            <a:miter lim="800000"/>
            <a:headEnd/>
            <a:tailEnd/>
          </a:ln>
        </p:spPr>
        <p:txBody>
          <a:bodyPr lIns="0" tIns="0" rIns="0" bIns="0"/>
          <a:lstStyle/>
          <a:p>
            <a:pPr algn="r"/>
            <a:r>
              <a:rPr lang="en-GB" sz="1200">
                <a:solidFill>
                  <a:schemeClr val="bg1"/>
                </a:solidFill>
                <a:latin typeface="DendaNewLight"/>
              </a:rPr>
              <a:t>Why Partner </a:t>
            </a:r>
            <a:br>
              <a:rPr lang="en-GB" sz="1200">
                <a:solidFill>
                  <a:schemeClr val="bg1"/>
                </a:solidFill>
                <a:latin typeface="DendaNewLight"/>
              </a:rPr>
            </a:br>
            <a:r>
              <a:rPr lang="en-GB" sz="1200">
                <a:solidFill>
                  <a:schemeClr val="bg1"/>
                </a:solidFill>
                <a:latin typeface="DendaNewLight"/>
              </a:rPr>
              <a:t>with Canon</a:t>
            </a:r>
            <a:endParaRPr lang="en-GB" sz="1200">
              <a:solidFill>
                <a:schemeClr val="bg1"/>
              </a:solidFill>
            </a:endParaRPr>
          </a:p>
        </p:txBody>
      </p:sp>
      <p:sp>
        <p:nvSpPr>
          <p:cNvPr id="52230" name="Rectangle 2"/>
          <p:cNvSpPr>
            <a:spLocks noChangeArrowheads="1"/>
          </p:cNvSpPr>
          <p:nvPr/>
        </p:nvSpPr>
        <p:spPr bwMode="auto">
          <a:xfrm>
            <a:off x="336550" y="392113"/>
            <a:ext cx="3983038" cy="1341437"/>
          </a:xfrm>
          <a:prstGeom prst="rect">
            <a:avLst/>
          </a:prstGeom>
          <a:noFill/>
          <a:ln w="9525">
            <a:noFill/>
            <a:miter lim="800000"/>
            <a:headEnd/>
            <a:tailEnd/>
          </a:ln>
        </p:spPr>
        <p:txBody>
          <a:bodyPr lIns="0" tIns="0" rIns="0" bIns="0"/>
          <a:lstStyle/>
          <a:p>
            <a:r>
              <a:rPr lang="en-GB" sz="2300">
                <a:solidFill>
                  <a:schemeClr val="bg1"/>
                </a:solidFill>
              </a:rPr>
              <a:t>Canon: A long </a:t>
            </a:r>
            <a:br>
              <a:rPr lang="en-GB" sz="2300">
                <a:solidFill>
                  <a:schemeClr val="bg1"/>
                </a:solidFill>
              </a:rPr>
            </a:br>
            <a:r>
              <a:rPr lang="en-GB" sz="2300">
                <a:solidFill>
                  <a:schemeClr val="bg1"/>
                </a:solidFill>
              </a:rPr>
              <a:t>term partner</a:t>
            </a:r>
            <a:endParaRPr lang="en-GB" sz="4000">
              <a:solidFill>
                <a:schemeClr val="bg1"/>
              </a:solidFill>
              <a:latin typeface="Arial" charset="0"/>
            </a:endParaRPr>
          </a:p>
        </p:txBody>
      </p:sp>
      <p:sp>
        <p:nvSpPr>
          <p:cNvPr id="14" name="Rectangle 3"/>
          <p:cNvSpPr txBox="1">
            <a:spLocks noChangeArrowheads="1"/>
          </p:cNvSpPr>
          <p:nvPr/>
        </p:nvSpPr>
        <p:spPr bwMode="auto">
          <a:xfrm>
            <a:off x="306388" y="1658938"/>
            <a:ext cx="3624262" cy="3141662"/>
          </a:xfrm>
          <a:prstGeom prst="rect">
            <a:avLst/>
          </a:prstGeom>
          <a:noFill/>
          <a:ln w="9525">
            <a:noFill/>
            <a:miter lim="800000"/>
            <a:headEnd/>
            <a:tailEnd/>
          </a:ln>
        </p:spPr>
        <p:txBody>
          <a:bodyPr lIns="0" tIns="0" rIns="0" bIns="0"/>
          <a:lstStyle/>
          <a:p>
            <a:pPr marL="250825" indent="-250825" eaLnBrk="0" hangingPunct="0">
              <a:spcBef>
                <a:spcPts val="1125"/>
              </a:spcBef>
              <a:buSzPct val="120000"/>
              <a:buFont typeface="Arial" charset="0"/>
              <a:buChar char="•"/>
            </a:pPr>
            <a:r>
              <a:rPr lang="en-GB" sz="1800">
                <a:solidFill>
                  <a:schemeClr val="bg1"/>
                </a:solidFill>
              </a:rPr>
              <a:t>Canon has 0% borrowing and a long term focus on sustainable growth</a:t>
            </a:r>
            <a:endParaRPr lang="en-GB" sz="1800" b="1">
              <a:solidFill>
                <a:schemeClr val="bg1"/>
              </a:solidFill>
            </a:endParaRPr>
          </a:p>
          <a:p>
            <a:pPr marL="250825" indent="-250825" eaLnBrk="0" hangingPunct="0">
              <a:spcBef>
                <a:spcPts val="1125"/>
              </a:spcBef>
              <a:buSzPct val="120000"/>
              <a:buFont typeface="Arial" charset="0"/>
              <a:buChar char="•"/>
            </a:pPr>
            <a:r>
              <a:rPr lang="en-GB" sz="1800">
                <a:solidFill>
                  <a:schemeClr val="bg1"/>
                </a:solidFill>
              </a:rPr>
              <a:t>In 2010, Canon invested 9% </a:t>
            </a:r>
            <a:br>
              <a:rPr lang="en-GB" sz="1800">
                <a:solidFill>
                  <a:schemeClr val="bg1"/>
                </a:solidFill>
              </a:rPr>
            </a:br>
            <a:r>
              <a:rPr lang="en-GB" sz="1800">
                <a:solidFill>
                  <a:schemeClr val="bg1"/>
                </a:solidFill>
              </a:rPr>
              <a:t>of total revenue in Research &amp; Development</a:t>
            </a:r>
          </a:p>
          <a:p>
            <a:pPr marL="250825" indent="-250825" eaLnBrk="0" hangingPunct="0">
              <a:spcBef>
                <a:spcPts val="1125"/>
              </a:spcBef>
              <a:buSzPct val="120000"/>
              <a:buFont typeface="Arial" charset="0"/>
              <a:buChar char="•"/>
            </a:pPr>
            <a:r>
              <a:rPr lang="en-GB" sz="1800">
                <a:solidFill>
                  <a:schemeClr val="bg1"/>
                </a:solidFill>
              </a:rPr>
              <a:t>The acquisition of Oc</a:t>
            </a:r>
            <a:r>
              <a:rPr lang="en-US" sz="1800">
                <a:solidFill>
                  <a:schemeClr val="bg1"/>
                </a:solidFill>
              </a:rPr>
              <a:t>é</a:t>
            </a:r>
            <a:r>
              <a:rPr lang="en-GB" sz="1800">
                <a:solidFill>
                  <a:schemeClr val="bg1"/>
                </a:solidFill>
              </a:rPr>
              <a:t> is ensuring that  Canon can deliver an even broader portfolio of products and solutions to our Partners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500"/>
                                        <p:tgtEl>
                                          <p:spTgt spid="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2" descr="thre_people_standing copy"/>
          <p:cNvPicPr>
            <a:picLocks noChangeAspect="1" noChangeArrowheads="1"/>
          </p:cNvPicPr>
          <p:nvPr/>
        </p:nvPicPr>
        <p:blipFill>
          <a:blip r:embed="rId3"/>
          <a:srcRect/>
          <a:stretch>
            <a:fillRect/>
          </a:stretch>
        </p:blipFill>
        <p:spPr bwMode="auto">
          <a:xfrm>
            <a:off x="0" y="3175"/>
            <a:ext cx="9144000" cy="6864350"/>
          </a:xfrm>
          <a:prstGeom prst="rect">
            <a:avLst/>
          </a:prstGeom>
          <a:noFill/>
          <a:ln w="9525">
            <a:noFill/>
            <a:miter lim="800000"/>
            <a:headEnd/>
            <a:tailEnd/>
          </a:ln>
        </p:spPr>
      </p:pic>
      <p:pic>
        <p:nvPicPr>
          <p:cNvPr id="627715" name="Group 3"/>
          <p:cNvPicPr>
            <a:picLocks noChangeArrowheads="1"/>
          </p:cNvPicPr>
          <p:nvPr/>
        </p:nvPicPr>
        <p:blipFill>
          <a:blip r:embed="rId4"/>
          <a:srcRect/>
          <a:stretch>
            <a:fillRect/>
          </a:stretch>
        </p:blipFill>
        <p:spPr bwMode="auto">
          <a:xfrm>
            <a:off x="244475" y="396875"/>
            <a:ext cx="8655050" cy="6205538"/>
          </a:xfrm>
          <a:prstGeom prst="rect">
            <a:avLst/>
          </a:prstGeom>
          <a:noFill/>
        </p:spPr>
      </p:pic>
      <p:sp>
        <p:nvSpPr>
          <p:cNvPr id="627720" name="Rectangle 8"/>
          <p:cNvSpPr>
            <a:spLocks noChangeArrowheads="1"/>
          </p:cNvSpPr>
          <p:nvPr/>
        </p:nvSpPr>
        <p:spPr bwMode="auto">
          <a:xfrm>
            <a:off x="539750" y="1052513"/>
            <a:ext cx="4032250" cy="5545137"/>
          </a:xfrm>
          <a:prstGeom prst="rect">
            <a:avLst/>
          </a:prstGeom>
          <a:noFill/>
          <a:ln w="9525">
            <a:noFill/>
            <a:miter lim="800000"/>
            <a:headEnd/>
            <a:tailEnd/>
          </a:ln>
        </p:spPr>
        <p:txBody>
          <a:bodyPr lIns="0" tIns="72000" rIns="0" bIns="72000"/>
          <a:lstStyle/>
          <a:p>
            <a:pPr marL="144463" indent="-144463" eaLnBrk="0" hangingPunct="0">
              <a:lnSpc>
                <a:spcPct val="90000"/>
              </a:lnSpc>
              <a:spcBef>
                <a:spcPct val="60000"/>
              </a:spcBef>
              <a:buFont typeface="Symbol" pitchFamily="18" charset="2"/>
              <a:buNone/>
            </a:pPr>
            <a:endParaRPr lang="en-US" altLang="en-US">
              <a:solidFill>
                <a:schemeClr val="bg1"/>
              </a:solidFill>
            </a:endParaRPr>
          </a:p>
        </p:txBody>
      </p:sp>
      <p:sp>
        <p:nvSpPr>
          <p:cNvPr id="627721" name="Rectangle 9"/>
          <p:cNvSpPr>
            <a:spLocks noGrp="1" noChangeArrowheads="1"/>
          </p:cNvSpPr>
          <p:nvPr>
            <p:ph type="title" idx="4294967295"/>
          </p:nvPr>
        </p:nvSpPr>
        <p:spPr>
          <a:xfrm>
            <a:off x="4814888" y="3357563"/>
            <a:ext cx="4365625" cy="1936750"/>
          </a:xfrm>
        </p:spPr>
        <p:txBody>
          <a:bodyPr/>
          <a:lstStyle/>
          <a:p>
            <a:r>
              <a:rPr lang="en-US" altLang="en-US" sz="3200" smtClean="0">
                <a:solidFill>
                  <a:schemeClr val="bg1"/>
                </a:solidFill>
                <a:ea typeface="MS PGothic" charset="-128"/>
              </a:rPr>
              <a:t>Canon &amp; Océ:</a:t>
            </a:r>
            <a:br>
              <a:rPr lang="en-US" altLang="en-US" sz="3200" smtClean="0">
                <a:solidFill>
                  <a:schemeClr val="bg1"/>
                </a:solidFill>
                <a:ea typeface="MS PGothic" charset="-128"/>
              </a:rPr>
            </a:br>
            <a:r>
              <a:rPr lang="en-US" altLang="en-US" sz="3200" smtClean="0">
                <a:solidFill>
                  <a:schemeClr val="bg1"/>
                </a:solidFill>
                <a:ea typeface="MS PGothic" charset="-128"/>
              </a:rPr>
              <a:t>a winning combination</a:t>
            </a:r>
            <a:endParaRPr lang="en-GB" altLang="en-US" sz="3200" smtClean="0">
              <a:solidFill>
                <a:schemeClr val="bg1"/>
              </a:solidFill>
              <a:ea typeface="MS PGothic" charset="-128"/>
            </a:endParaRPr>
          </a:p>
        </p:txBody>
      </p:sp>
      <p:sp>
        <p:nvSpPr>
          <p:cNvPr id="2" name="Rectangle 1"/>
          <p:cNvSpPr>
            <a:spLocks noChangeArrowheads="1"/>
          </p:cNvSpPr>
          <p:nvPr/>
        </p:nvSpPr>
        <p:spPr bwMode="auto">
          <a:xfrm>
            <a:off x="395288" y="476250"/>
            <a:ext cx="3889375" cy="708025"/>
          </a:xfrm>
          <a:prstGeom prst="rect">
            <a:avLst/>
          </a:prstGeom>
          <a:noFill/>
          <a:ln w="9525">
            <a:noFill/>
            <a:miter lim="800000"/>
            <a:headEnd/>
            <a:tailEnd/>
          </a:ln>
        </p:spPr>
        <p:txBody>
          <a:bodyPr>
            <a:spAutoFit/>
          </a:bodyPr>
          <a:lstStyle/>
          <a:p>
            <a:pPr marL="342900" indent="-342900">
              <a:spcBef>
                <a:spcPts val="600"/>
              </a:spcBef>
              <a:spcAft>
                <a:spcPts val="600"/>
              </a:spcAft>
              <a:buClr>
                <a:schemeClr val="bg1"/>
              </a:buClr>
              <a:buFont typeface="Arial" charset="0"/>
              <a:buChar char="•"/>
            </a:pPr>
            <a:r>
              <a:rPr lang="en-US" sz="2000">
                <a:solidFill>
                  <a:schemeClr val="bg1"/>
                </a:solidFill>
                <a:cs typeface="Arial" charset="0"/>
              </a:rPr>
              <a:t>Product portfolio: star from small business and then grow</a:t>
            </a:r>
          </a:p>
        </p:txBody>
      </p:sp>
      <p:sp>
        <p:nvSpPr>
          <p:cNvPr id="13" name="Rectangle 12"/>
          <p:cNvSpPr/>
          <p:nvPr/>
        </p:nvSpPr>
        <p:spPr>
          <a:xfrm>
            <a:off x="539750" y="3933825"/>
            <a:ext cx="3887788" cy="2462213"/>
          </a:xfrm>
          <a:prstGeom prst="rect">
            <a:avLst/>
          </a:prstGeom>
        </p:spPr>
        <p:txBody>
          <a:bodyPr>
            <a:spAutoFit/>
          </a:bodyPr>
          <a:lstStyle/>
          <a:p>
            <a:pPr marL="342900" indent="-342900">
              <a:spcBef>
                <a:spcPts val="600"/>
              </a:spcBef>
              <a:spcAft>
                <a:spcPts val="600"/>
              </a:spcAft>
              <a:buClr>
                <a:schemeClr val="bg1"/>
              </a:buClr>
              <a:buFont typeface="Arial" panose="020B0604020202020204" pitchFamily="34" charset="0"/>
              <a:buChar char="•"/>
              <a:defRPr/>
            </a:pPr>
            <a:r>
              <a:rPr lang="en-US" sz="2000" dirty="0" err="1">
                <a:solidFill>
                  <a:schemeClr val="bg1"/>
                </a:solidFill>
                <a:latin typeface="DendaNew" pitchFamily="2" charset="0"/>
                <a:ea typeface="MS PGothic" pitchFamily="34" charset="-128"/>
                <a:cs typeface="Arial" panose="020B0604020202020204" pitchFamily="34" charset="0"/>
              </a:rPr>
              <a:t>Refubrishing</a:t>
            </a:r>
            <a:r>
              <a:rPr lang="en-US" sz="2000" dirty="0">
                <a:solidFill>
                  <a:schemeClr val="bg1"/>
                </a:solidFill>
                <a:latin typeface="DendaNew" pitchFamily="2" charset="0"/>
                <a:ea typeface="MS PGothic" pitchFamily="34" charset="-128"/>
                <a:cs typeface="Arial" panose="020B0604020202020204" pitchFamily="34" charset="0"/>
              </a:rPr>
              <a:t>/buy-back</a:t>
            </a:r>
            <a:endParaRPr lang="en-US" sz="2000" dirty="0">
              <a:solidFill>
                <a:schemeClr val="bg1"/>
              </a:solidFill>
              <a:latin typeface="DendaNew" pitchFamily="2" charset="0"/>
              <a:ea typeface="MS PGothic" pitchFamily="34" charset="-128"/>
              <a:cs typeface="Arial" panose="020B0604020202020204" pitchFamily="34" charset="0"/>
            </a:endParaRPr>
          </a:p>
          <a:p>
            <a:pPr marL="342900" indent="-342900">
              <a:spcBef>
                <a:spcPts val="600"/>
              </a:spcBef>
              <a:spcAft>
                <a:spcPts val="600"/>
              </a:spcAft>
              <a:buClr>
                <a:schemeClr val="bg1"/>
              </a:buClr>
              <a:buFont typeface="Arial" panose="020B0604020202020204" pitchFamily="34" charset="0"/>
              <a:buChar char="•"/>
              <a:defRPr/>
            </a:pPr>
            <a:r>
              <a:rPr lang="en-US" sz="2000" dirty="0">
                <a:solidFill>
                  <a:schemeClr val="bg1"/>
                </a:solidFill>
                <a:latin typeface="DendaNew" pitchFamily="2" charset="0"/>
                <a:ea typeface="MS PGothic" pitchFamily="34" charset="-128"/>
                <a:cs typeface="Arial" panose="020B0604020202020204" pitchFamily="34" charset="0"/>
              </a:rPr>
              <a:t>offer different technologies – different applications for the whole market</a:t>
            </a:r>
          </a:p>
          <a:p>
            <a:pPr algn="ctr">
              <a:spcBef>
                <a:spcPts val="600"/>
              </a:spcBef>
              <a:spcAft>
                <a:spcPts val="600"/>
              </a:spcAft>
              <a:buClr>
                <a:schemeClr val="tx1"/>
              </a:buClr>
              <a:defRPr/>
            </a:pPr>
            <a:r>
              <a:rPr lang="en-US" sz="2000" dirty="0">
                <a:solidFill>
                  <a:schemeClr val="bg1"/>
                </a:solidFill>
                <a:latin typeface="DendaNew" pitchFamily="2" charset="0"/>
                <a:ea typeface="MS PGothic" pitchFamily="34" charset="-128"/>
                <a:cs typeface="Arial" panose="020B0604020202020204" pitchFamily="34" charset="0"/>
              </a:rPr>
              <a:t>=</a:t>
            </a:r>
          </a:p>
          <a:p>
            <a:pPr algn="ctr">
              <a:spcBef>
                <a:spcPts val="600"/>
              </a:spcBef>
              <a:spcAft>
                <a:spcPts val="600"/>
              </a:spcAft>
              <a:buClr>
                <a:schemeClr val="tx1"/>
              </a:buClr>
              <a:defRPr/>
            </a:pPr>
            <a:r>
              <a:rPr lang="en-US" sz="2400" dirty="0">
                <a:solidFill>
                  <a:schemeClr val="bg1"/>
                </a:solidFill>
                <a:latin typeface="DendaNew" pitchFamily="2" charset="0"/>
                <a:ea typeface="MS PGothic" pitchFamily="34" charset="-128"/>
                <a:cs typeface="Arial" panose="020B0604020202020204" pitchFamily="34" charset="0"/>
              </a:rPr>
              <a:t>Growth </a:t>
            </a:r>
            <a:r>
              <a:rPr lang="en-US" sz="2400" dirty="0">
                <a:solidFill>
                  <a:schemeClr val="bg1"/>
                </a:solidFill>
                <a:latin typeface="DendaNew" pitchFamily="2" charset="0"/>
                <a:ea typeface="MS PGothic" pitchFamily="34" charset="-128"/>
                <a:cs typeface="Arial" panose="020B0604020202020204" pitchFamily="34" charset="0"/>
              </a:rPr>
              <a:t>path and ROI</a:t>
            </a:r>
            <a:endParaRPr lang="en-US" sz="2400" dirty="0">
              <a:solidFill>
                <a:schemeClr val="bg1"/>
              </a:solidFill>
              <a:latin typeface="DendaNew" pitchFamily="2" charset="0"/>
              <a:ea typeface="MS PGothic" pitchFamily="34" charset="-128"/>
              <a:cs typeface="Arial" panose="020B0604020202020204" pitchFamily="34" charset="0"/>
            </a:endParaRPr>
          </a:p>
        </p:txBody>
      </p:sp>
      <p:pic>
        <p:nvPicPr>
          <p:cNvPr id="14" name="Picture 13"/>
          <p:cNvPicPr>
            <a:picLocks noChangeAspect="1" noChangeArrowheads="1"/>
          </p:cNvPicPr>
          <p:nvPr/>
        </p:nvPicPr>
        <p:blipFill>
          <a:blip r:embed="rId5"/>
          <a:srcRect/>
          <a:stretch>
            <a:fillRect/>
          </a:stretch>
        </p:blipFill>
        <p:spPr bwMode="auto">
          <a:xfrm>
            <a:off x="827088" y="1412875"/>
            <a:ext cx="3090862" cy="2317750"/>
          </a:xfrm>
          <a:prstGeom prst="rect">
            <a:avLst/>
          </a:prstGeom>
          <a:noFill/>
          <a:ln w="9525">
            <a:noFill/>
            <a:miter lim="800000"/>
            <a:headEnd/>
            <a:tailEnd/>
          </a:ln>
          <a:effectLst>
            <a:outerShdw dist="139700" dir="2700000" algn="tl" rotWithShape="0">
              <a:srgbClr val="333333">
                <a:alpha val="64999"/>
              </a:srgbClr>
            </a:outerShdw>
          </a:effectLst>
        </p:spPr>
      </p:pic>
      <p:cxnSp>
        <p:nvCxnSpPr>
          <p:cNvPr id="15" name="Straight Arrow Connector 14"/>
          <p:cNvCxnSpPr/>
          <p:nvPr/>
        </p:nvCxnSpPr>
        <p:spPr>
          <a:xfrm flipV="1">
            <a:off x="1574800" y="2019300"/>
            <a:ext cx="987425" cy="1104900"/>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withEffect">
                                  <p:stCondLst>
                                    <p:cond delay="0"/>
                                  </p:stCondLst>
                                  <p:childTnLst>
                                    <p:set>
                                      <p:cBhvr>
                                        <p:cTn id="6" dur="1" fill="hold">
                                          <p:stCondLst>
                                            <p:cond delay="0"/>
                                          </p:stCondLst>
                                        </p:cTn>
                                        <p:tgtEl>
                                          <p:spTgt spid="627715"/>
                                        </p:tgtEl>
                                        <p:attrNameLst>
                                          <p:attrName>style.visibility</p:attrName>
                                        </p:attrNameLst>
                                      </p:cBhvr>
                                      <p:to>
                                        <p:strVal val="visible"/>
                                      </p:to>
                                    </p:set>
                                    <p:animEffect transition="in" filter="wipe(down)">
                                      <p:cBhvr>
                                        <p:cTn id="7" dur="500"/>
                                        <p:tgtEl>
                                          <p:spTgt spid="627715"/>
                                        </p:tgtEl>
                                      </p:cBhvr>
                                    </p:animEffect>
                                  </p:childTnLst>
                                </p:cTn>
                              </p:par>
                            </p:childTnLst>
                          </p:cTn>
                        </p:par>
                      </p:childTnLst>
                    </p:cTn>
                  </p:par>
                  <p:par>
                    <p:cTn id="8" fill="hold">
                      <p:stCondLst>
                        <p:cond delay="indefinite"/>
                      </p:stCondLst>
                      <p:childTnLst>
                        <p:par>
                          <p:cTn id="9" fill="hold" nodeType="afterGroup">
                            <p:stCondLst>
                              <p:cond delay="0"/>
                            </p:stCondLst>
                            <p:childTnLst>
                              <p:par>
                                <p:cTn id="10" presetID="22" presetClass="entr" presetSubtype="1" fill="hold" grpId="0" nodeType="clickEffect" nodePh="1">
                                  <p:stCondLst>
                                    <p:cond delay="0"/>
                                  </p:stCondLst>
                                  <p:endCondLst>
                                    <p:cond evt="begin" delay="0">
                                      <p:tn val="10"/>
                                    </p:cond>
                                  </p:endCondLst>
                                  <p:childTnLst>
                                    <p:set>
                                      <p:cBhvr>
                                        <p:cTn id="11" dur="1" fill="hold">
                                          <p:stCondLst>
                                            <p:cond delay="0"/>
                                          </p:stCondLst>
                                        </p:cTn>
                                        <p:tgtEl>
                                          <p:spTgt spid="627720">
                                            <p:txEl>
                                              <p:pRg st="0" end="0"/>
                                            </p:txEl>
                                          </p:spTgt>
                                        </p:tgtEl>
                                        <p:attrNameLst>
                                          <p:attrName>style.visibility</p:attrName>
                                        </p:attrNameLst>
                                      </p:cBhvr>
                                      <p:to>
                                        <p:strVal val="visible"/>
                                      </p:to>
                                    </p:set>
                                    <p:animEffect transition="in" filter="wipe(up)">
                                      <p:cBhvr>
                                        <p:cTn id="12" dur="500"/>
                                        <p:tgtEl>
                                          <p:spTgt spid="627720">
                                            <p:txEl>
                                              <p:pRg st="0" end="0"/>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3">
                                            <p:txEl>
                                              <p:pRg st="0" end="0"/>
                                            </p:txEl>
                                          </p:spTgt>
                                        </p:tgtEl>
                                        <p:attrNameLst>
                                          <p:attrName>style.visibility</p:attrName>
                                        </p:attrNameLst>
                                      </p:cBhvr>
                                      <p:to>
                                        <p:strVal val="visible"/>
                                      </p:to>
                                    </p:set>
                                    <p:animEffect transition="in" filter="fade">
                                      <p:cBhvr>
                                        <p:cTn id="29" dur="500"/>
                                        <p:tgtEl>
                                          <p:spTgt spid="13">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500"/>
                                        <p:tgtEl>
                                          <p:spTgt spid="1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3">
                                            <p:txEl>
                                              <p:pRg st="2" end="2"/>
                                            </p:txEl>
                                          </p:spTgt>
                                        </p:tgtEl>
                                        <p:attrNameLst>
                                          <p:attrName>style.visibility</p:attrName>
                                        </p:attrNameLst>
                                      </p:cBhvr>
                                      <p:to>
                                        <p:strVal val="visible"/>
                                      </p:to>
                                    </p:set>
                                    <p:animEffect transition="in" filter="fade">
                                      <p:cBhvr>
                                        <p:cTn id="39" dur="500"/>
                                        <p:tgtEl>
                                          <p:spTgt spid="13">
                                            <p:txEl>
                                              <p:pRg st="2" end="2"/>
                                            </p:txEl>
                                          </p:spTgt>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13">
                                            <p:txEl>
                                              <p:pRg st="3" end="3"/>
                                            </p:txEl>
                                          </p:spTgt>
                                        </p:tgtEl>
                                        <p:attrNameLst>
                                          <p:attrName>style.visibility</p:attrName>
                                        </p:attrNameLst>
                                      </p:cBhvr>
                                      <p:to>
                                        <p:strVal val="visible"/>
                                      </p:to>
                                    </p:set>
                                    <p:animEffect transition="in" filter="fade">
                                      <p:cBhvr>
                                        <p:cTn id="43" dur="500"/>
                                        <p:tgtEl>
                                          <p:spTgt spid="13">
                                            <p:txEl>
                                              <p:pRg st="3" end="3"/>
                                            </p:txEl>
                                          </p:spTgt>
                                        </p:tgtEl>
                                      </p:cBhvr>
                                    </p:animEffect>
                                  </p:childTnLst>
                                </p:cTn>
                              </p:par>
                            </p:childTnLst>
                          </p:cTn>
                        </p:par>
                        <p:par>
                          <p:cTn id="44" fill="hold">
                            <p:stCondLst>
                              <p:cond delay="1000"/>
                            </p:stCondLst>
                            <p:childTnLst>
                              <p:par>
                                <p:cTn id="45" presetID="22" presetClass="entr" presetSubtype="8" fill="hold" grpId="0" nodeType="afterEffect">
                                  <p:stCondLst>
                                    <p:cond delay="0"/>
                                  </p:stCondLst>
                                  <p:childTnLst>
                                    <p:set>
                                      <p:cBhvr>
                                        <p:cTn id="46" dur="1" fill="hold">
                                          <p:stCondLst>
                                            <p:cond delay="0"/>
                                          </p:stCondLst>
                                        </p:cTn>
                                        <p:tgtEl>
                                          <p:spTgt spid="627721"/>
                                        </p:tgtEl>
                                        <p:attrNameLst>
                                          <p:attrName>style.visibility</p:attrName>
                                        </p:attrNameLst>
                                      </p:cBhvr>
                                      <p:to>
                                        <p:strVal val="visible"/>
                                      </p:to>
                                    </p:set>
                                    <p:animEffect transition="in" filter="wipe(left)">
                                      <p:cBhvr>
                                        <p:cTn id="47" dur="500"/>
                                        <p:tgtEl>
                                          <p:spTgt spid="6277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7720" grpId="0" build="p" bldLvl="2"/>
      <p:bldP spid="627721"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7825" name="Picture 2" descr="two_poeple_on_stairs"/>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grpSp>
        <p:nvGrpSpPr>
          <p:cNvPr id="77826" name="Group 3"/>
          <p:cNvGrpSpPr>
            <a:grpSpLocks/>
          </p:cNvGrpSpPr>
          <p:nvPr/>
        </p:nvGrpSpPr>
        <p:grpSpPr bwMode="auto">
          <a:xfrm>
            <a:off x="247650" y="981075"/>
            <a:ext cx="8643938" cy="4248150"/>
            <a:chOff x="156" y="618"/>
            <a:chExt cx="5445" cy="2676"/>
          </a:xfrm>
        </p:grpSpPr>
        <p:sp>
          <p:nvSpPr>
            <p:cNvPr id="77829" name="Freeform 4"/>
            <p:cNvSpPr>
              <a:spLocks/>
            </p:cNvSpPr>
            <p:nvPr/>
          </p:nvSpPr>
          <p:spPr bwMode="auto">
            <a:xfrm rot="10800000" flipH="1" flipV="1">
              <a:off x="2860" y="619"/>
              <a:ext cx="142" cy="174"/>
            </a:xfrm>
            <a:custGeom>
              <a:avLst/>
              <a:gdLst>
                <a:gd name="T0" fmla="*/ 0 w 142"/>
                <a:gd name="T1" fmla="*/ 0 h 174"/>
                <a:gd name="T2" fmla="*/ 142 w 142"/>
                <a:gd name="T3" fmla="*/ 0 h 174"/>
                <a:gd name="T4" fmla="*/ 142 w 142"/>
                <a:gd name="T5" fmla="*/ 174 h 174"/>
                <a:gd name="T6" fmla="*/ 62 w 142"/>
                <a:gd name="T7" fmla="*/ 174 h 174"/>
                <a:gd name="T8" fmla="*/ 62 w 142"/>
                <a:gd name="T9" fmla="*/ 168 h 174"/>
                <a:gd name="T10" fmla="*/ 61 w 142"/>
                <a:gd name="T11" fmla="*/ 162 h 174"/>
                <a:gd name="T12" fmla="*/ 59 w 142"/>
                <a:gd name="T13" fmla="*/ 157 h 174"/>
                <a:gd name="T14" fmla="*/ 57 w 142"/>
                <a:gd name="T15" fmla="*/ 152 h 174"/>
                <a:gd name="T16" fmla="*/ 55 w 142"/>
                <a:gd name="T17" fmla="*/ 146 h 174"/>
                <a:gd name="T18" fmla="*/ 52 w 142"/>
                <a:gd name="T19" fmla="*/ 142 h 174"/>
                <a:gd name="T20" fmla="*/ 49 w 142"/>
                <a:gd name="T21" fmla="*/ 137 h 174"/>
                <a:gd name="T22" fmla="*/ 45 w 142"/>
                <a:gd name="T23" fmla="*/ 133 h 174"/>
                <a:gd name="T24" fmla="*/ 41 w 142"/>
                <a:gd name="T25" fmla="*/ 129 h 174"/>
                <a:gd name="T26" fmla="*/ 36 w 142"/>
                <a:gd name="T27" fmla="*/ 126 h 174"/>
                <a:gd name="T28" fmla="*/ 32 w 142"/>
                <a:gd name="T29" fmla="*/ 123 h 174"/>
                <a:gd name="T30" fmla="*/ 27 w 142"/>
                <a:gd name="T31" fmla="*/ 121 h 174"/>
                <a:gd name="T32" fmla="*/ 21 w 142"/>
                <a:gd name="T33" fmla="*/ 119 h 174"/>
                <a:gd name="T34" fmla="*/ 16 w 142"/>
                <a:gd name="T35" fmla="*/ 117 h 174"/>
                <a:gd name="T36" fmla="*/ 10 w 142"/>
                <a:gd name="T37" fmla="*/ 116 h 174"/>
                <a:gd name="T38" fmla="*/ 4 w 142"/>
                <a:gd name="T39" fmla="*/ 116 h 174"/>
                <a:gd name="T40" fmla="*/ 0 w 142"/>
                <a:gd name="T41" fmla="*/ 116 h 174"/>
                <a:gd name="T42" fmla="*/ 0 w 142"/>
                <a:gd name="T43" fmla="*/ 0 h 1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2"/>
                <a:gd name="T67" fmla="*/ 0 h 174"/>
                <a:gd name="T68" fmla="*/ 142 w 142"/>
                <a:gd name="T69" fmla="*/ 174 h 17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2" h="174">
                  <a:moveTo>
                    <a:pt x="0" y="0"/>
                  </a:moveTo>
                  <a:lnTo>
                    <a:pt x="142" y="0"/>
                  </a:lnTo>
                  <a:lnTo>
                    <a:pt x="142" y="174"/>
                  </a:lnTo>
                  <a:lnTo>
                    <a:pt x="62" y="174"/>
                  </a:lnTo>
                  <a:lnTo>
                    <a:pt x="62" y="168"/>
                  </a:lnTo>
                  <a:lnTo>
                    <a:pt x="61" y="162"/>
                  </a:lnTo>
                  <a:lnTo>
                    <a:pt x="59" y="157"/>
                  </a:lnTo>
                  <a:lnTo>
                    <a:pt x="57" y="152"/>
                  </a:lnTo>
                  <a:lnTo>
                    <a:pt x="55" y="146"/>
                  </a:lnTo>
                  <a:lnTo>
                    <a:pt x="52" y="142"/>
                  </a:lnTo>
                  <a:lnTo>
                    <a:pt x="49" y="137"/>
                  </a:lnTo>
                  <a:lnTo>
                    <a:pt x="45" y="133"/>
                  </a:lnTo>
                  <a:lnTo>
                    <a:pt x="41" y="129"/>
                  </a:lnTo>
                  <a:lnTo>
                    <a:pt x="36" y="126"/>
                  </a:lnTo>
                  <a:lnTo>
                    <a:pt x="32" y="123"/>
                  </a:lnTo>
                  <a:lnTo>
                    <a:pt x="27" y="121"/>
                  </a:lnTo>
                  <a:lnTo>
                    <a:pt x="21" y="119"/>
                  </a:lnTo>
                  <a:lnTo>
                    <a:pt x="16" y="117"/>
                  </a:lnTo>
                  <a:lnTo>
                    <a:pt x="10" y="116"/>
                  </a:lnTo>
                  <a:lnTo>
                    <a:pt x="4" y="116"/>
                  </a:lnTo>
                  <a:lnTo>
                    <a:pt x="0" y="116"/>
                  </a:lnTo>
                  <a:lnTo>
                    <a:pt x="0" y="0"/>
                  </a:lnTo>
                  <a:close/>
                </a:path>
              </a:pathLst>
            </a:custGeom>
            <a:solidFill>
              <a:srgbClr val="00B2C0"/>
            </a:solidFill>
            <a:ln w="9525">
              <a:noFill/>
              <a:round/>
              <a:headEnd/>
              <a:tailEnd/>
            </a:ln>
          </p:spPr>
          <p:txBody>
            <a:bodyPr/>
            <a:lstStyle/>
            <a:p>
              <a:endParaRPr lang="sr-Latn-CS"/>
            </a:p>
          </p:txBody>
        </p:sp>
        <p:sp>
          <p:nvSpPr>
            <p:cNvPr id="77830" name="AutoShape 5"/>
            <p:cNvSpPr>
              <a:spLocks noChangeArrowheads="1"/>
            </p:cNvSpPr>
            <p:nvPr/>
          </p:nvSpPr>
          <p:spPr bwMode="auto">
            <a:xfrm rot="-5400000">
              <a:off x="2925" y="617"/>
              <a:ext cx="2676" cy="2677"/>
            </a:xfrm>
            <a:prstGeom prst="roundRect">
              <a:avLst>
                <a:gd name="adj" fmla="val 2468"/>
              </a:avLst>
            </a:prstGeom>
            <a:solidFill>
              <a:srgbClr val="00B2C0"/>
            </a:solidFill>
            <a:ln w="9525">
              <a:noFill/>
              <a:round/>
              <a:headEnd/>
              <a:tailEnd/>
            </a:ln>
          </p:spPr>
          <p:txBody>
            <a:bodyPr wrap="none" anchor="ctr"/>
            <a:lstStyle/>
            <a:p>
              <a:endParaRPr lang="en-US" altLang="en-US"/>
            </a:p>
          </p:txBody>
        </p:sp>
        <p:sp>
          <p:nvSpPr>
            <p:cNvPr id="77831" name="Freeform 6"/>
            <p:cNvSpPr>
              <a:spLocks/>
            </p:cNvSpPr>
            <p:nvPr/>
          </p:nvSpPr>
          <p:spPr bwMode="auto">
            <a:xfrm rot="10800000" flipH="1" flipV="1">
              <a:off x="156" y="619"/>
              <a:ext cx="250" cy="569"/>
            </a:xfrm>
            <a:custGeom>
              <a:avLst/>
              <a:gdLst>
                <a:gd name="T0" fmla="*/ 250 w 250"/>
                <a:gd name="T1" fmla="*/ 0 h 569"/>
                <a:gd name="T2" fmla="*/ 74 w 250"/>
                <a:gd name="T3" fmla="*/ 0 h 569"/>
                <a:gd name="T4" fmla="*/ 66 w 250"/>
                <a:gd name="T5" fmla="*/ 1 h 569"/>
                <a:gd name="T6" fmla="*/ 59 w 250"/>
                <a:gd name="T7" fmla="*/ 2 h 569"/>
                <a:gd name="T8" fmla="*/ 52 w 250"/>
                <a:gd name="T9" fmla="*/ 4 h 569"/>
                <a:gd name="T10" fmla="*/ 45 w 250"/>
                <a:gd name="T11" fmla="*/ 6 h 569"/>
                <a:gd name="T12" fmla="*/ 39 w 250"/>
                <a:gd name="T13" fmla="*/ 9 h 569"/>
                <a:gd name="T14" fmla="*/ 32 w 250"/>
                <a:gd name="T15" fmla="*/ 13 h 569"/>
                <a:gd name="T16" fmla="*/ 27 w 250"/>
                <a:gd name="T17" fmla="*/ 17 h 569"/>
                <a:gd name="T18" fmla="*/ 22 w 250"/>
                <a:gd name="T19" fmla="*/ 22 h 569"/>
                <a:gd name="T20" fmla="*/ 17 w 250"/>
                <a:gd name="T21" fmla="*/ 27 h 569"/>
                <a:gd name="T22" fmla="*/ 13 w 250"/>
                <a:gd name="T23" fmla="*/ 33 h 569"/>
                <a:gd name="T24" fmla="*/ 9 w 250"/>
                <a:gd name="T25" fmla="*/ 39 h 569"/>
                <a:gd name="T26" fmla="*/ 7 w 250"/>
                <a:gd name="T27" fmla="*/ 42 h 569"/>
                <a:gd name="T28" fmla="*/ 6 w 250"/>
                <a:gd name="T29" fmla="*/ 45 h 569"/>
                <a:gd name="T30" fmla="*/ 3 w 250"/>
                <a:gd name="T31" fmla="*/ 52 h 569"/>
                <a:gd name="T32" fmla="*/ 2 w 250"/>
                <a:gd name="T33" fmla="*/ 59 h 569"/>
                <a:gd name="T34" fmla="*/ 1 w 250"/>
                <a:gd name="T35" fmla="*/ 66 h 569"/>
                <a:gd name="T36" fmla="*/ 0 w 250"/>
                <a:gd name="T37" fmla="*/ 74 h 569"/>
                <a:gd name="T38" fmla="*/ 0 w 250"/>
                <a:gd name="T39" fmla="*/ 559 h 569"/>
                <a:gd name="T40" fmla="*/ 1 w 250"/>
                <a:gd name="T41" fmla="*/ 563 h 569"/>
                <a:gd name="T42" fmla="*/ 3 w 250"/>
                <a:gd name="T43" fmla="*/ 566 h 569"/>
                <a:gd name="T44" fmla="*/ 6 w 250"/>
                <a:gd name="T45" fmla="*/ 568 h 569"/>
                <a:gd name="T46" fmla="*/ 10 w 250"/>
                <a:gd name="T47" fmla="*/ 569 h 569"/>
                <a:gd name="T48" fmla="*/ 11 w 250"/>
                <a:gd name="T49" fmla="*/ 569 h 569"/>
                <a:gd name="T50" fmla="*/ 12 w 250"/>
                <a:gd name="T51" fmla="*/ 569 h 569"/>
                <a:gd name="T52" fmla="*/ 15 w 250"/>
                <a:gd name="T53" fmla="*/ 567 h 569"/>
                <a:gd name="T54" fmla="*/ 17 w 250"/>
                <a:gd name="T55" fmla="*/ 565 h 569"/>
                <a:gd name="T56" fmla="*/ 19 w 250"/>
                <a:gd name="T57" fmla="*/ 561 h 569"/>
                <a:gd name="T58" fmla="*/ 158 w 250"/>
                <a:gd name="T59" fmla="*/ 184 h 569"/>
                <a:gd name="T60" fmla="*/ 161 w 250"/>
                <a:gd name="T61" fmla="*/ 177 h 569"/>
                <a:gd name="T62" fmla="*/ 163 w 250"/>
                <a:gd name="T63" fmla="*/ 170 h 569"/>
                <a:gd name="T64" fmla="*/ 167 w 250"/>
                <a:gd name="T65" fmla="*/ 164 h 569"/>
                <a:gd name="T66" fmla="*/ 170 w 250"/>
                <a:gd name="T67" fmla="*/ 158 h 569"/>
                <a:gd name="T68" fmla="*/ 174 w 250"/>
                <a:gd name="T69" fmla="*/ 152 h 569"/>
                <a:gd name="T70" fmla="*/ 179 w 250"/>
                <a:gd name="T71" fmla="*/ 147 h 569"/>
                <a:gd name="T72" fmla="*/ 184 w 250"/>
                <a:gd name="T73" fmla="*/ 141 h 569"/>
                <a:gd name="T74" fmla="*/ 189 w 250"/>
                <a:gd name="T75" fmla="*/ 137 h 569"/>
                <a:gd name="T76" fmla="*/ 195 w 250"/>
                <a:gd name="T77" fmla="*/ 132 h 569"/>
                <a:gd name="T78" fmla="*/ 201 w 250"/>
                <a:gd name="T79" fmla="*/ 128 h 569"/>
                <a:gd name="T80" fmla="*/ 208 w 250"/>
                <a:gd name="T81" fmla="*/ 125 h 569"/>
                <a:gd name="T82" fmla="*/ 215 w 250"/>
                <a:gd name="T83" fmla="*/ 122 h 569"/>
                <a:gd name="T84" fmla="*/ 219 w 250"/>
                <a:gd name="T85" fmla="*/ 121 h 569"/>
                <a:gd name="T86" fmla="*/ 223 w 250"/>
                <a:gd name="T87" fmla="*/ 120 h 569"/>
                <a:gd name="T88" fmla="*/ 231 w 250"/>
                <a:gd name="T89" fmla="*/ 118 h 569"/>
                <a:gd name="T90" fmla="*/ 240 w 250"/>
                <a:gd name="T91" fmla="*/ 117 h 569"/>
                <a:gd name="T92" fmla="*/ 250 w 250"/>
                <a:gd name="T93" fmla="*/ 116 h 569"/>
                <a:gd name="T94" fmla="*/ 250 w 250"/>
                <a:gd name="T95" fmla="*/ 0 h 5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50"/>
                <a:gd name="T145" fmla="*/ 0 h 569"/>
                <a:gd name="T146" fmla="*/ 250 w 250"/>
                <a:gd name="T147" fmla="*/ 569 h 56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50" h="569">
                  <a:moveTo>
                    <a:pt x="250" y="0"/>
                  </a:moveTo>
                  <a:lnTo>
                    <a:pt x="74" y="0"/>
                  </a:lnTo>
                  <a:lnTo>
                    <a:pt x="66" y="1"/>
                  </a:lnTo>
                  <a:lnTo>
                    <a:pt x="59" y="2"/>
                  </a:lnTo>
                  <a:lnTo>
                    <a:pt x="52" y="4"/>
                  </a:lnTo>
                  <a:lnTo>
                    <a:pt x="45" y="6"/>
                  </a:lnTo>
                  <a:lnTo>
                    <a:pt x="39" y="9"/>
                  </a:lnTo>
                  <a:lnTo>
                    <a:pt x="32" y="13"/>
                  </a:lnTo>
                  <a:lnTo>
                    <a:pt x="27" y="17"/>
                  </a:lnTo>
                  <a:lnTo>
                    <a:pt x="22" y="22"/>
                  </a:lnTo>
                  <a:lnTo>
                    <a:pt x="17" y="27"/>
                  </a:lnTo>
                  <a:lnTo>
                    <a:pt x="13" y="33"/>
                  </a:lnTo>
                  <a:lnTo>
                    <a:pt x="9" y="39"/>
                  </a:lnTo>
                  <a:lnTo>
                    <a:pt x="7" y="42"/>
                  </a:lnTo>
                  <a:lnTo>
                    <a:pt x="6" y="45"/>
                  </a:lnTo>
                  <a:lnTo>
                    <a:pt x="3" y="52"/>
                  </a:lnTo>
                  <a:lnTo>
                    <a:pt x="2" y="59"/>
                  </a:lnTo>
                  <a:lnTo>
                    <a:pt x="1" y="66"/>
                  </a:lnTo>
                  <a:lnTo>
                    <a:pt x="0" y="74"/>
                  </a:lnTo>
                  <a:lnTo>
                    <a:pt x="0" y="559"/>
                  </a:lnTo>
                  <a:lnTo>
                    <a:pt x="1" y="563"/>
                  </a:lnTo>
                  <a:lnTo>
                    <a:pt x="3" y="566"/>
                  </a:lnTo>
                  <a:lnTo>
                    <a:pt x="6" y="568"/>
                  </a:lnTo>
                  <a:lnTo>
                    <a:pt x="10" y="569"/>
                  </a:lnTo>
                  <a:lnTo>
                    <a:pt x="11" y="569"/>
                  </a:lnTo>
                  <a:lnTo>
                    <a:pt x="12" y="569"/>
                  </a:lnTo>
                  <a:lnTo>
                    <a:pt x="15" y="567"/>
                  </a:lnTo>
                  <a:lnTo>
                    <a:pt x="17" y="565"/>
                  </a:lnTo>
                  <a:lnTo>
                    <a:pt x="19" y="561"/>
                  </a:lnTo>
                  <a:lnTo>
                    <a:pt x="158" y="184"/>
                  </a:lnTo>
                  <a:lnTo>
                    <a:pt x="161" y="177"/>
                  </a:lnTo>
                  <a:lnTo>
                    <a:pt x="163" y="170"/>
                  </a:lnTo>
                  <a:lnTo>
                    <a:pt x="167" y="164"/>
                  </a:lnTo>
                  <a:lnTo>
                    <a:pt x="170" y="158"/>
                  </a:lnTo>
                  <a:lnTo>
                    <a:pt x="174" y="152"/>
                  </a:lnTo>
                  <a:lnTo>
                    <a:pt x="179" y="147"/>
                  </a:lnTo>
                  <a:lnTo>
                    <a:pt x="184" y="141"/>
                  </a:lnTo>
                  <a:lnTo>
                    <a:pt x="189" y="137"/>
                  </a:lnTo>
                  <a:lnTo>
                    <a:pt x="195" y="132"/>
                  </a:lnTo>
                  <a:lnTo>
                    <a:pt x="201" y="128"/>
                  </a:lnTo>
                  <a:lnTo>
                    <a:pt x="208" y="125"/>
                  </a:lnTo>
                  <a:lnTo>
                    <a:pt x="215" y="122"/>
                  </a:lnTo>
                  <a:lnTo>
                    <a:pt x="219" y="121"/>
                  </a:lnTo>
                  <a:lnTo>
                    <a:pt x="223" y="120"/>
                  </a:lnTo>
                  <a:lnTo>
                    <a:pt x="231" y="118"/>
                  </a:lnTo>
                  <a:lnTo>
                    <a:pt x="240" y="117"/>
                  </a:lnTo>
                  <a:lnTo>
                    <a:pt x="250" y="116"/>
                  </a:lnTo>
                  <a:lnTo>
                    <a:pt x="250" y="0"/>
                  </a:lnTo>
                  <a:close/>
                </a:path>
              </a:pathLst>
            </a:custGeom>
            <a:solidFill>
              <a:srgbClr val="00B2C0"/>
            </a:solidFill>
            <a:ln w="9525">
              <a:noFill/>
              <a:round/>
              <a:headEnd/>
              <a:tailEnd/>
            </a:ln>
          </p:spPr>
          <p:txBody>
            <a:bodyPr/>
            <a:lstStyle/>
            <a:p>
              <a:endParaRPr lang="sr-Latn-CS"/>
            </a:p>
          </p:txBody>
        </p:sp>
        <p:sp>
          <p:nvSpPr>
            <p:cNvPr id="77832" name="Rectangle 7"/>
            <p:cNvSpPr>
              <a:spLocks noChangeArrowheads="1"/>
            </p:cNvSpPr>
            <p:nvPr/>
          </p:nvSpPr>
          <p:spPr bwMode="auto">
            <a:xfrm>
              <a:off x="292" y="619"/>
              <a:ext cx="2767" cy="116"/>
            </a:xfrm>
            <a:prstGeom prst="rect">
              <a:avLst/>
            </a:prstGeom>
            <a:solidFill>
              <a:srgbClr val="00B2C0"/>
            </a:solidFill>
            <a:ln w="9525">
              <a:noFill/>
              <a:miter lim="800000"/>
              <a:headEnd/>
              <a:tailEnd/>
            </a:ln>
          </p:spPr>
          <p:txBody>
            <a:bodyPr wrap="none" anchor="ctr"/>
            <a:lstStyle/>
            <a:p>
              <a:endParaRPr lang="en-US" altLang="en-US"/>
            </a:p>
          </p:txBody>
        </p:sp>
      </p:grpSp>
      <p:sp>
        <p:nvSpPr>
          <p:cNvPr id="77827" name="Rectangle 8"/>
          <p:cNvSpPr>
            <a:spLocks noGrp="1" noChangeArrowheads="1"/>
          </p:cNvSpPr>
          <p:nvPr>
            <p:ph type="title" idx="4294967295"/>
          </p:nvPr>
        </p:nvSpPr>
        <p:spPr>
          <a:xfrm>
            <a:off x="341313" y="338138"/>
            <a:ext cx="6719887" cy="527050"/>
          </a:xfrm>
        </p:spPr>
        <p:txBody>
          <a:bodyPr/>
          <a:lstStyle/>
          <a:p>
            <a:r>
              <a:rPr lang="en-US" altLang="en-US" sz="3200" smtClean="0">
                <a:solidFill>
                  <a:schemeClr val="bg1"/>
                </a:solidFill>
                <a:ea typeface="MS PGothic" charset="-128"/>
              </a:rPr>
              <a:t>Canon &amp; Océ: a winning combination</a:t>
            </a:r>
            <a:endParaRPr lang="en-GB" altLang="en-US" sz="3200" smtClean="0">
              <a:solidFill>
                <a:schemeClr val="bg1"/>
              </a:solidFill>
              <a:ea typeface="MS PGothic" charset="-128"/>
            </a:endParaRPr>
          </a:p>
        </p:txBody>
      </p:sp>
      <p:sp>
        <p:nvSpPr>
          <p:cNvPr id="77828" name="Rectangle 9"/>
          <p:cNvSpPr>
            <a:spLocks noGrp="1" noChangeArrowheads="1"/>
          </p:cNvSpPr>
          <p:nvPr>
            <p:ph type="body" idx="4294967295"/>
          </p:nvPr>
        </p:nvSpPr>
        <p:spPr>
          <a:xfrm>
            <a:off x="4732338" y="1900238"/>
            <a:ext cx="4040187" cy="1630362"/>
          </a:xfrm>
        </p:spPr>
        <p:txBody>
          <a:bodyPr tIns="72000" bIns="72000"/>
          <a:lstStyle/>
          <a:p>
            <a:pPr marL="0" indent="0" algn="ctr">
              <a:lnSpc>
                <a:spcPct val="100000"/>
              </a:lnSpc>
              <a:spcBef>
                <a:spcPts val="600"/>
              </a:spcBef>
              <a:spcAft>
                <a:spcPts val="600"/>
              </a:spcAft>
              <a:buClr>
                <a:schemeClr val="tx1"/>
              </a:buClr>
              <a:buFont typeface="Symbol" pitchFamily="18" charset="2"/>
              <a:buNone/>
            </a:pPr>
            <a:r>
              <a:rPr lang="en-US" sz="3200" smtClean="0">
                <a:solidFill>
                  <a:schemeClr val="bg1"/>
                </a:solidFill>
                <a:ea typeface="MS PGothic" charset="-128"/>
                <a:cs typeface="Arial" charset="0"/>
              </a:rPr>
              <a:t>Following customers</a:t>
            </a:r>
          </a:p>
          <a:p>
            <a:pPr marL="0" indent="0" algn="ctr">
              <a:lnSpc>
                <a:spcPct val="100000"/>
              </a:lnSpc>
              <a:spcBef>
                <a:spcPts val="600"/>
              </a:spcBef>
              <a:spcAft>
                <a:spcPts val="600"/>
              </a:spcAft>
              <a:buClr>
                <a:schemeClr val="tx1"/>
              </a:buClr>
              <a:buFont typeface="Symbol" pitchFamily="18" charset="2"/>
              <a:buNone/>
            </a:pPr>
            <a:r>
              <a:rPr lang="en-US" sz="3200" smtClean="0">
                <a:solidFill>
                  <a:schemeClr val="bg1"/>
                </a:solidFill>
                <a:ea typeface="MS PGothic" charset="-128"/>
                <a:cs typeface="Arial" charset="0"/>
              </a:rPr>
              <a:t>who already use</a:t>
            </a:r>
          </a:p>
          <a:p>
            <a:pPr marL="0" indent="0" algn="ctr">
              <a:lnSpc>
                <a:spcPct val="100000"/>
              </a:lnSpc>
              <a:spcBef>
                <a:spcPts val="600"/>
              </a:spcBef>
              <a:spcAft>
                <a:spcPts val="600"/>
              </a:spcAft>
              <a:buClr>
                <a:schemeClr val="tx1"/>
              </a:buClr>
              <a:buFont typeface="Symbol" pitchFamily="18" charset="2"/>
              <a:buNone/>
            </a:pPr>
            <a:r>
              <a:rPr lang="en-US" sz="3200" smtClean="0">
                <a:solidFill>
                  <a:schemeClr val="bg1"/>
                </a:solidFill>
                <a:ea typeface="MS PGothic" charset="-128"/>
                <a:cs typeface="Arial" charset="0"/>
              </a:rPr>
              <a:t>Canon &amp; Oce</a:t>
            </a:r>
          </a:p>
        </p:txBody>
      </p:sp>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a:xfrm>
            <a:off x="900113" y="-100013"/>
            <a:ext cx="7777162" cy="1050926"/>
          </a:xfrm>
        </p:spPr>
        <p:txBody>
          <a:bodyPr/>
          <a:lstStyle/>
          <a:p>
            <a:r>
              <a:rPr lang="en-US" sz="3200" smtClean="0">
                <a:ea typeface="MS PGothic" charset="-128"/>
              </a:rPr>
              <a:t>Foto Jug</a:t>
            </a:r>
            <a:r>
              <a:rPr lang="ru-RU" sz="3200" smtClean="0">
                <a:ea typeface="MS PGothic" charset="-128"/>
              </a:rPr>
              <a:t> - </a:t>
            </a:r>
            <a:r>
              <a:rPr lang="en-US" sz="3200" smtClean="0">
                <a:ea typeface="MS PGothic" charset="-128"/>
              </a:rPr>
              <a:t>Private photo studio</a:t>
            </a:r>
          </a:p>
        </p:txBody>
      </p:sp>
      <p:sp>
        <p:nvSpPr>
          <p:cNvPr id="79874" name="Rectangle 3"/>
          <p:cNvSpPr>
            <a:spLocks noGrp="1" noChangeArrowheads="1"/>
          </p:cNvSpPr>
          <p:nvPr>
            <p:ph type="body" idx="1"/>
          </p:nvPr>
        </p:nvSpPr>
        <p:spPr>
          <a:xfrm>
            <a:off x="4211638" y="1268413"/>
            <a:ext cx="4248150" cy="4824412"/>
          </a:xfrm>
        </p:spPr>
        <p:txBody>
          <a:bodyPr/>
          <a:lstStyle/>
          <a:p>
            <a:pPr marL="0" indent="0">
              <a:lnSpc>
                <a:spcPct val="100000"/>
              </a:lnSpc>
              <a:spcBef>
                <a:spcPct val="0"/>
              </a:spcBef>
              <a:buFont typeface="Monotype Sorts"/>
              <a:buNone/>
            </a:pPr>
            <a:r>
              <a:rPr lang="en-US" smtClean="0">
                <a:ea typeface="MS PGothic" charset="-128"/>
              </a:rPr>
              <a:t>  Photo studio in the heart of Plitvice Lakes National Park</a:t>
            </a:r>
          </a:p>
          <a:p>
            <a:pPr marL="0" indent="0">
              <a:lnSpc>
                <a:spcPct val="100000"/>
              </a:lnSpc>
              <a:spcBef>
                <a:spcPct val="0"/>
              </a:spcBef>
              <a:buFont typeface="Symbol" pitchFamily="18" charset="2"/>
              <a:buNone/>
            </a:pPr>
            <a:endParaRPr lang="ru-RU" smtClean="0">
              <a:ea typeface="MS PGothic" charset="-128"/>
            </a:endParaRPr>
          </a:p>
          <a:p>
            <a:pPr marL="0" indent="0">
              <a:lnSpc>
                <a:spcPct val="100000"/>
              </a:lnSpc>
              <a:spcBef>
                <a:spcPct val="0"/>
              </a:spcBef>
              <a:buFont typeface="Symbol" pitchFamily="18" charset="2"/>
              <a:buNone/>
            </a:pPr>
            <a:r>
              <a:rPr lang="en-US" smtClean="0">
                <a:ea typeface="MS PGothic" charset="-128"/>
              </a:rPr>
              <a:t>Internationally renowned landscape photographer</a:t>
            </a:r>
          </a:p>
          <a:p>
            <a:pPr marL="0" indent="0">
              <a:lnSpc>
                <a:spcPct val="100000"/>
              </a:lnSpc>
              <a:spcBef>
                <a:spcPct val="0"/>
              </a:spcBef>
              <a:buFont typeface="Monotype Sorts"/>
              <a:buNone/>
            </a:pPr>
            <a:endParaRPr lang="en-US" smtClean="0">
              <a:ea typeface="MS PGothic" charset="-128"/>
            </a:endParaRPr>
          </a:p>
          <a:p>
            <a:pPr marL="0" indent="0">
              <a:lnSpc>
                <a:spcPct val="100000"/>
              </a:lnSpc>
              <a:spcBef>
                <a:spcPct val="0"/>
              </a:spcBef>
              <a:buFont typeface="Monotype Sorts"/>
              <a:buNone/>
            </a:pPr>
            <a:r>
              <a:rPr lang="en-US" smtClean="0">
                <a:ea typeface="MS PGothic" charset="-128"/>
              </a:rPr>
              <a:t>High quality artistic photo products:</a:t>
            </a:r>
          </a:p>
          <a:p>
            <a:pPr marL="0" indent="0">
              <a:lnSpc>
                <a:spcPct val="100000"/>
              </a:lnSpc>
              <a:spcBef>
                <a:spcPct val="0"/>
              </a:spcBef>
              <a:buFont typeface="Monotype Sorts"/>
              <a:buNone/>
            </a:pPr>
            <a:r>
              <a:rPr lang="en-US" smtClean="0">
                <a:ea typeface="MS PGothic" charset="-128"/>
              </a:rPr>
              <a:t>Private collections</a:t>
            </a:r>
          </a:p>
          <a:p>
            <a:pPr marL="0" indent="0">
              <a:lnSpc>
                <a:spcPct val="100000"/>
              </a:lnSpc>
              <a:spcBef>
                <a:spcPct val="0"/>
              </a:spcBef>
              <a:buFont typeface="Monotype Sorts"/>
              <a:buNone/>
            </a:pPr>
            <a:r>
              <a:rPr lang="en-US" smtClean="0">
                <a:ea typeface="MS PGothic" charset="-128"/>
              </a:rPr>
              <a:t>Exhibitions, competitions</a:t>
            </a:r>
          </a:p>
          <a:p>
            <a:pPr marL="0" indent="0">
              <a:lnSpc>
                <a:spcPct val="100000"/>
              </a:lnSpc>
              <a:spcBef>
                <a:spcPct val="0"/>
              </a:spcBef>
              <a:buFont typeface="Monotype Sorts"/>
              <a:buNone/>
            </a:pPr>
            <a:r>
              <a:rPr lang="en-US" smtClean="0">
                <a:ea typeface="MS PGothic" charset="-128"/>
              </a:rPr>
              <a:t>Resale </a:t>
            </a:r>
          </a:p>
        </p:txBody>
      </p:sp>
      <p:pic>
        <p:nvPicPr>
          <p:cNvPr id="6" name="Picture 5" descr="Svijet-Sastavaka.jpg"/>
          <p:cNvPicPr>
            <a:picLocks noChangeAspect="1"/>
          </p:cNvPicPr>
          <p:nvPr/>
        </p:nvPicPr>
        <p:blipFill>
          <a:blip r:embed="rId3"/>
          <a:srcRect/>
          <a:stretch>
            <a:fillRect/>
          </a:stretch>
        </p:blipFill>
        <p:spPr bwMode="auto">
          <a:xfrm>
            <a:off x="539750" y="1412875"/>
            <a:ext cx="2879725" cy="1619250"/>
          </a:xfrm>
          <a:prstGeom prst="rect">
            <a:avLst/>
          </a:prstGeom>
          <a:noFill/>
          <a:ln w="9525">
            <a:noFill/>
            <a:miter lim="800000"/>
            <a:headEnd/>
            <a:tailEnd/>
          </a:ln>
          <a:effectLst>
            <a:outerShdw dist="139700" dir="2700000" algn="tl" rotWithShape="0">
              <a:srgbClr val="333333">
                <a:alpha val="64999"/>
              </a:srgbClr>
            </a:outerShdw>
          </a:effectLst>
        </p:spPr>
      </p:pic>
      <p:pic>
        <p:nvPicPr>
          <p:cNvPr id="7" name="Picture 6" descr="Case Study-10.jpg"/>
          <p:cNvPicPr>
            <a:picLocks noChangeAspect="1"/>
          </p:cNvPicPr>
          <p:nvPr/>
        </p:nvPicPr>
        <p:blipFill>
          <a:blip r:embed="rId4"/>
          <a:stretch>
            <a:fillRect/>
          </a:stretch>
        </p:blipFill>
        <p:spPr>
          <a:xfrm>
            <a:off x="539750" y="3213100"/>
            <a:ext cx="2879725" cy="1919288"/>
          </a:xfrm>
          <a:prstGeom prst="rect">
            <a:avLst/>
          </a:prstGeom>
          <a:ln>
            <a:noFill/>
          </a:ln>
          <a:effectLst>
            <a:outerShdw blurRad="292100" dist="139700" dir="2700000" algn="tl" rotWithShape="0">
              <a:srgbClr val="333333">
                <a:alpha val="65000"/>
              </a:srgbClr>
            </a:outerShdw>
          </a:effectLst>
        </p:spPr>
      </p:pic>
      <p:pic>
        <p:nvPicPr>
          <p:cNvPr id="79877" name="Picture 8" descr="iPF8400"/>
          <p:cNvPicPr>
            <a:picLocks noChangeAspect="1" noChangeArrowheads="1"/>
          </p:cNvPicPr>
          <p:nvPr/>
        </p:nvPicPr>
        <p:blipFill>
          <a:blip r:embed="rId5">
            <a:clrChange>
              <a:clrFrom>
                <a:srgbClr val="FAFBFD"/>
              </a:clrFrom>
              <a:clrTo>
                <a:srgbClr val="FAFBFD">
                  <a:alpha val="0"/>
                </a:srgbClr>
              </a:clrTo>
            </a:clrChange>
          </a:blip>
          <a:srcRect/>
          <a:stretch>
            <a:fillRect/>
          </a:stretch>
        </p:blipFill>
        <p:spPr bwMode="auto">
          <a:xfrm>
            <a:off x="6804025" y="4941888"/>
            <a:ext cx="1871663" cy="1474787"/>
          </a:xfrm>
          <a:prstGeom prst="rect">
            <a:avLst/>
          </a:prstGeom>
          <a:noFill/>
          <a:ln w="9525">
            <a:noFill/>
            <a:miter lim="800000"/>
            <a:headEnd/>
            <a:tailEnd/>
          </a:ln>
        </p:spPr>
      </p:pic>
    </p:spTree>
  </p:cSld>
  <p:clrMapOvr>
    <a:masterClrMapping/>
  </p:clrMapOvr>
  <p:transition spd="med" advTm="5000">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a:xfrm>
            <a:off x="900113" y="-100013"/>
            <a:ext cx="7777162" cy="1050926"/>
          </a:xfrm>
        </p:spPr>
        <p:txBody>
          <a:bodyPr/>
          <a:lstStyle/>
          <a:p>
            <a:r>
              <a:rPr lang="en-US" sz="3200" smtClean="0">
                <a:ea typeface="MS PGothic" charset="-128"/>
              </a:rPr>
              <a:t>The golden print standard</a:t>
            </a:r>
          </a:p>
        </p:txBody>
      </p:sp>
      <p:sp>
        <p:nvSpPr>
          <p:cNvPr id="81922" name="Rectangle 3"/>
          <p:cNvSpPr>
            <a:spLocks noGrp="1" noChangeArrowheads="1"/>
          </p:cNvSpPr>
          <p:nvPr>
            <p:ph type="body" idx="1"/>
          </p:nvPr>
        </p:nvSpPr>
        <p:spPr>
          <a:xfrm>
            <a:off x="4211638" y="1268413"/>
            <a:ext cx="4248150" cy="4824412"/>
          </a:xfrm>
        </p:spPr>
        <p:txBody>
          <a:bodyPr/>
          <a:lstStyle/>
          <a:p>
            <a:pPr marL="0" indent="0">
              <a:lnSpc>
                <a:spcPct val="100000"/>
              </a:lnSpc>
              <a:spcBef>
                <a:spcPct val="0"/>
              </a:spcBef>
              <a:buFont typeface="Monotype Sorts"/>
              <a:buNone/>
            </a:pPr>
            <a:r>
              <a:rPr lang="en-US" smtClean="0">
                <a:ea typeface="MS PGothic" charset="-128"/>
              </a:rPr>
              <a:t>TOMS is active in the mining industry, providing a wide range of services for big projects in mineral resources development, both in Russia and abroad. The services vary from geological modeling and resources calculation to production and construction of a modern, efficient plant.</a:t>
            </a:r>
          </a:p>
          <a:p>
            <a:pPr marL="0" indent="0">
              <a:lnSpc>
                <a:spcPct val="100000"/>
              </a:lnSpc>
              <a:spcBef>
                <a:spcPct val="0"/>
              </a:spcBef>
              <a:buFont typeface="Monotype Sorts"/>
              <a:buNone/>
            </a:pPr>
            <a:endParaRPr lang="en-US" smtClean="0">
              <a:ea typeface="MS PGothic" charset="-128"/>
            </a:endParaRPr>
          </a:p>
          <a:p>
            <a:pPr marL="0" indent="0">
              <a:lnSpc>
                <a:spcPct val="100000"/>
              </a:lnSpc>
              <a:spcBef>
                <a:spcPct val="0"/>
              </a:spcBef>
              <a:buFont typeface="Monotype Sorts"/>
              <a:buNone/>
            </a:pPr>
            <a:r>
              <a:rPr lang="en-US" smtClean="0">
                <a:ea typeface="MS PGothic" charset="-128"/>
              </a:rPr>
              <a:t>Customer considerations:</a:t>
            </a:r>
          </a:p>
          <a:p>
            <a:pPr marL="0" indent="0">
              <a:lnSpc>
                <a:spcPct val="100000"/>
              </a:lnSpc>
              <a:spcBef>
                <a:spcPct val="0"/>
              </a:spcBef>
            </a:pPr>
            <a:r>
              <a:rPr lang="en-US" smtClean="0">
                <a:ea typeface="MS PGothic" charset="-128"/>
              </a:rPr>
              <a:t> ease of use</a:t>
            </a:r>
          </a:p>
          <a:p>
            <a:pPr marL="0" indent="0">
              <a:lnSpc>
                <a:spcPct val="100000"/>
              </a:lnSpc>
              <a:spcBef>
                <a:spcPct val="0"/>
              </a:spcBef>
            </a:pPr>
            <a:r>
              <a:rPr lang="en-US" smtClean="0">
                <a:ea typeface="MS PGothic" charset="-128"/>
              </a:rPr>
              <a:t> low power consumption and noise</a:t>
            </a:r>
          </a:p>
          <a:p>
            <a:pPr marL="0" indent="0">
              <a:lnSpc>
                <a:spcPct val="100000"/>
              </a:lnSpc>
              <a:spcBef>
                <a:spcPct val="0"/>
              </a:spcBef>
            </a:pPr>
            <a:r>
              <a:rPr lang="en-US" smtClean="0">
                <a:ea typeface="MS PGothic" charset="-128"/>
              </a:rPr>
              <a:t> compact dimensions and </a:t>
            </a:r>
          </a:p>
          <a:p>
            <a:pPr marL="0" indent="0">
              <a:lnSpc>
                <a:spcPct val="100000"/>
              </a:lnSpc>
              <a:spcBef>
                <a:spcPct val="0"/>
              </a:spcBef>
            </a:pPr>
            <a:r>
              <a:rPr lang="en-US" smtClean="0">
                <a:ea typeface="MS PGothic" charset="-128"/>
              </a:rPr>
              <a:t> ability to cope with heavy loads</a:t>
            </a:r>
          </a:p>
        </p:txBody>
      </p:sp>
      <p:pic>
        <p:nvPicPr>
          <p:cNvPr id="444420" name="Picture 4" descr="shutterstock_1829412"/>
          <p:cNvPicPr>
            <a:picLocks noChangeAspect="1" noChangeArrowheads="1"/>
          </p:cNvPicPr>
          <p:nvPr/>
        </p:nvPicPr>
        <p:blipFill>
          <a:blip r:embed="rId3"/>
          <a:srcRect/>
          <a:stretch>
            <a:fillRect/>
          </a:stretch>
        </p:blipFill>
        <p:spPr bwMode="auto">
          <a:xfrm>
            <a:off x="661988" y="1268413"/>
            <a:ext cx="2879725" cy="1920875"/>
          </a:xfrm>
          <a:prstGeom prst="rect">
            <a:avLst/>
          </a:prstGeom>
          <a:noFill/>
          <a:ln w="9525">
            <a:noFill/>
            <a:miter lim="800000"/>
            <a:headEnd/>
            <a:tailEnd/>
          </a:ln>
          <a:effectLst>
            <a:outerShdw dist="139700" dir="2700000" algn="tl" rotWithShape="0">
              <a:srgbClr val="333333">
                <a:alpha val="64999"/>
              </a:srgbClr>
            </a:outerShdw>
          </a:effectLst>
        </p:spPr>
      </p:pic>
      <p:pic>
        <p:nvPicPr>
          <p:cNvPr id="81924" name="Picture 5" descr="Oce_PlotWave300_180x26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931988" y="4533900"/>
            <a:ext cx="1714500" cy="2324100"/>
          </a:xfrm>
          <a:prstGeom prst="rect">
            <a:avLst/>
          </a:prstGeom>
          <a:noFill/>
          <a:ln w="9525">
            <a:noFill/>
            <a:miter lim="800000"/>
            <a:headEnd/>
            <a:tailEnd/>
          </a:ln>
        </p:spPr>
      </p:pic>
    </p:spTree>
  </p:cSld>
  <p:clrMapOvr>
    <a:masterClrMapping/>
  </p:clrMapOvr>
  <p:transition spd="med" advTm="5000">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a:xfrm>
            <a:off x="792163" y="-69850"/>
            <a:ext cx="7956550" cy="1050925"/>
          </a:xfrm>
        </p:spPr>
        <p:txBody>
          <a:bodyPr/>
          <a:lstStyle/>
          <a:p>
            <a:r>
              <a:rPr lang="en-US" sz="3200" smtClean="0">
                <a:ea typeface="MS PGothic" charset="-128"/>
              </a:rPr>
              <a:t>Pleasure of life for ‘Children of Chernobyl’</a:t>
            </a:r>
          </a:p>
        </p:txBody>
      </p:sp>
      <p:pic>
        <p:nvPicPr>
          <p:cNvPr id="63492" name="Picture 4" descr="265F7037"/>
          <p:cNvPicPr>
            <a:picLocks noChangeAspect="1" noChangeArrowheads="1"/>
          </p:cNvPicPr>
          <p:nvPr/>
        </p:nvPicPr>
        <p:blipFill>
          <a:blip r:embed="rId3"/>
          <a:srcRect/>
          <a:stretch>
            <a:fillRect/>
          </a:stretch>
        </p:blipFill>
        <p:spPr bwMode="auto">
          <a:xfrm>
            <a:off x="611188" y="1341438"/>
            <a:ext cx="2879725" cy="1919287"/>
          </a:xfrm>
          <a:prstGeom prst="rect">
            <a:avLst/>
          </a:prstGeom>
          <a:noFill/>
          <a:ln w="9525">
            <a:noFill/>
            <a:miter lim="800000"/>
            <a:headEnd/>
            <a:tailEnd/>
          </a:ln>
          <a:effectLst>
            <a:outerShdw dist="139700" dir="2700000" algn="tl" rotWithShape="0">
              <a:srgbClr val="333333">
                <a:alpha val="64999"/>
              </a:srgbClr>
            </a:outerShdw>
          </a:effectLst>
        </p:spPr>
      </p:pic>
      <p:pic>
        <p:nvPicPr>
          <p:cNvPr id="63493" name="Picture 5" descr="265F9641"/>
          <p:cNvPicPr>
            <a:picLocks noChangeAspect="1" noChangeArrowheads="1"/>
          </p:cNvPicPr>
          <p:nvPr/>
        </p:nvPicPr>
        <p:blipFill>
          <a:blip r:embed="rId4"/>
          <a:srcRect/>
          <a:stretch>
            <a:fillRect/>
          </a:stretch>
        </p:blipFill>
        <p:spPr bwMode="auto">
          <a:xfrm>
            <a:off x="611188" y="3644900"/>
            <a:ext cx="2879725" cy="1919288"/>
          </a:xfrm>
          <a:prstGeom prst="rect">
            <a:avLst/>
          </a:prstGeom>
          <a:noFill/>
          <a:ln w="9525">
            <a:noFill/>
            <a:miter lim="800000"/>
            <a:headEnd/>
            <a:tailEnd/>
          </a:ln>
          <a:effectLst>
            <a:outerShdw dist="139700" dir="2700000" algn="tl" rotWithShape="0">
              <a:srgbClr val="333333">
                <a:alpha val="64999"/>
              </a:srgbClr>
            </a:outerShdw>
          </a:effectLst>
        </p:spPr>
      </p:pic>
      <p:sp>
        <p:nvSpPr>
          <p:cNvPr id="8" name="Rectangle 3"/>
          <p:cNvSpPr txBox="1">
            <a:spLocks noChangeArrowheads="1"/>
          </p:cNvSpPr>
          <p:nvPr/>
        </p:nvSpPr>
        <p:spPr bwMode="auto">
          <a:xfrm>
            <a:off x="4211638" y="1268413"/>
            <a:ext cx="4248150" cy="4824412"/>
          </a:xfrm>
          <a:prstGeom prst="rect">
            <a:avLst/>
          </a:prstGeom>
          <a:noFill/>
          <a:ln w="9525">
            <a:noFill/>
            <a:miter lim="800000"/>
            <a:headEnd/>
            <a:tailEnd/>
          </a:ln>
        </p:spPr>
        <p:txBody>
          <a:bodyPr lIns="0" tIns="0" rIns="0" bIns="0"/>
          <a:lstStyle>
            <a:lvl1pPr marL="231775" indent="-231775" algn="l" rtl="0" eaLnBrk="0" fontAlgn="base" hangingPunct="0">
              <a:lnSpc>
                <a:spcPct val="95000"/>
              </a:lnSpc>
              <a:spcBef>
                <a:spcPct val="60000"/>
              </a:spcBef>
              <a:spcAft>
                <a:spcPct val="0"/>
              </a:spcAft>
              <a:buClr>
                <a:schemeClr val="bg2"/>
              </a:buClr>
              <a:buFont typeface="Symbol" pitchFamily="18" charset="2"/>
              <a:buChar char="·"/>
              <a:defRPr>
                <a:solidFill>
                  <a:schemeClr val="tx1"/>
                </a:solidFill>
                <a:latin typeface="+mn-lt"/>
                <a:ea typeface="MS PGothic" pitchFamily="34" charset="-128"/>
                <a:cs typeface="ＭＳ Ｐゴシック" pitchFamily="-110" charset="-128"/>
              </a:defRPr>
            </a:lvl1pPr>
            <a:lvl2pPr marL="474663" indent="-196850" algn="l" rtl="0" eaLnBrk="0" fontAlgn="base" hangingPunct="0">
              <a:lnSpc>
                <a:spcPct val="95000"/>
              </a:lnSpc>
              <a:spcBef>
                <a:spcPct val="40000"/>
              </a:spcBef>
              <a:spcAft>
                <a:spcPct val="0"/>
              </a:spcAft>
              <a:buChar char="–"/>
              <a:defRPr sz="1600">
                <a:solidFill>
                  <a:schemeClr val="tx1"/>
                </a:solidFill>
                <a:latin typeface="+mn-lt"/>
                <a:ea typeface="MS PGothic" pitchFamily="34" charset="-128"/>
              </a:defRPr>
            </a:lvl2pPr>
            <a:lvl3pPr marL="717550" indent="-207963" algn="l" rtl="0" eaLnBrk="0" fontAlgn="base" hangingPunct="0">
              <a:lnSpc>
                <a:spcPct val="95000"/>
              </a:lnSpc>
              <a:spcBef>
                <a:spcPct val="20000"/>
              </a:spcBef>
              <a:spcAft>
                <a:spcPct val="0"/>
              </a:spcAft>
              <a:buChar char="•"/>
              <a:defRPr sz="1400">
                <a:solidFill>
                  <a:schemeClr val="tx1"/>
                </a:solidFill>
                <a:latin typeface="+mn-lt"/>
                <a:ea typeface="MS PGothic" pitchFamily="34" charset="-128"/>
              </a:defRPr>
            </a:lvl3pPr>
            <a:lvl4pPr marL="947738" indent="-219075" algn="l" rtl="0" eaLnBrk="0" fontAlgn="base" hangingPunct="0">
              <a:lnSpc>
                <a:spcPct val="95000"/>
              </a:lnSpc>
              <a:spcBef>
                <a:spcPct val="20000"/>
              </a:spcBef>
              <a:spcAft>
                <a:spcPct val="0"/>
              </a:spcAft>
              <a:buChar char="–"/>
              <a:defRPr sz="1200">
                <a:solidFill>
                  <a:schemeClr val="tx1"/>
                </a:solidFill>
                <a:latin typeface="+mn-lt"/>
                <a:ea typeface="MS PGothic" pitchFamily="34" charset="-128"/>
              </a:defRPr>
            </a:lvl4pPr>
            <a:lvl5pPr marL="1181100" indent="-209550" algn="l" rtl="0" eaLnBrk="0" fontAlgn="base" hangingPunct="0">
              <a:lnSpc>
                <a:spcPct val="95000"/>
              </a:lnSpc>
              <a:spcBef>
                <a:spcPct val="20000"/>
              </a:spcBef>
              <a:spcAft>
                <a:spcPct val="0"/>
              </a:spcAft>
              <a:buChar char="»"/>
              <a:defRPr sz="1200">
                <a:solidFill>
                  <a:schemeClr val="tx1"/>
                </a:solidFill>
                <a:latin typeface="+mn-lt"/>
                <a:ea typeface="MS PGothic" pitchFamily="34" charset="-128"/>
              </a:defRPr>
            </a:lvl5pPr>
            <a:lvl6pPr marL="1638300" indent="-209550" algn="l" rtl="0" fontAlgn="base">
              <a:lnSpc>
                <a:spcPct val="95000"/>
              </a:lnSpc>
              <a:spcBef>
                <a:spcPct val="20000"/>
              </a:spcBef>
              <a:spcAft>
                <a:spcPct val="0"/>
              </a:spcAft>
              <a:buChar char="»"/>
              <a:defRPr sz="1200">
                <a:solidFill>
                  <a:schemeClr val="tx1"/>
                </a:solidFill>
                <a:latin typeface="+mn-lt"/>
                <a:ea typeface="ＭＳ Ｐゴシック" pitchFamily="-110" charset="-128"/>
              </a:defRPr>
            </a:lvl6pPr>
            <a:lvl7pPr marL="2095500" indent="-209550" algn="l" rtl="0" fontAlgn="base">
              <a:lnSpc>
                <a:spcPct val="95000"/>
              </a:lnSpc>
              <a:spcBef>
                <a:spcPct val="20000"/>
              </a:spcBef>
              <a:spcAft>
                <a:spcPct val="0"/>
              </a:spcAft>
              <a:buChar char="»"/>
              <a:defRPr sz="1200">
                <a:solidFill>
                  <a:schemeClr val="tx1"/>
                </a:solidFill>
                <a:latin typeface="+mn-lt"/>
                <a:ea typeface="ＭＳ Ｐゴシック" pitchFamily="-110" charset="-128"/>
              </a:defRPr>
            </a:lvl7pPr>
            <a:lvl8pPr marL="2552700" indent="-209550" algn="l" rtl="0" fontAlgn="base">
              <a:lnSpc>
                <a:spcPct val="95000"/>
              </a:lnSpc>
              <a:spcBef>
                <a:spcPct val="20000"/>
              </a:spcBef>
              <a:spcAft>
                <a:spcPct val="0"/>
              </a:spcAft>
              <a:buChar char="»"/>
              <a:defRPr sz="1200">
                <a:solidFill>
                  <a:schemeClr val="tx1"/>
                </a:solidFill>
                <a:latin typeface="+mn-lt"/>
                <a:ea typeface="ＭＳ Ｐゴシック" pitchFamily="-110" charset="-128"/>
              </a:defRPr>
            </a:lvl8pPr>
            <a:lvl9pPr marL="3009900" indent="-209550" algn="l" rtl="0" fontAlgn="base">
              <a:lnSpc>
                <a:spcPct val="95000"/>
              </a:lnSpc>
              <a:spcBef>
                <a:spcPct val="20000"/>
              </a:spcBef>
              <a:spcAft>
                <a:spcPct val="0"/>
              </a:spcAft>
              <a:buChar char="»"/>
              <a:defRPr sz="1200">
                <a:solidFill>
                  <a:schemeClr val="tx1"/>
                </a:solidFill>
                <a:latin typeface="+mn-lt"/>
                <a:ea typeface="ＭＳ Ｐゴシック" pitchFamily="-110" charset="-128"/>
              </a:defRPr>
            </a:lvl9pPr>
          </a:lstStyle>
          <a:p>
            <a:pPr marL="0" indent="0">
              <a:lnSpc>
                <a:spcPct val="80000"/>
              </a:lnSpc>
              <a:buFont typeface="Monotype Sorts" pitchFamily="2" charset="2"/>
              <a:buNone/>
              <a:defRPr/>
            </a:pPr>
            <a:r>
              <a:rPr lang="en-US" sz="2000" kern="0" dirty="0"/>
              <a:t>“</a:t>
            </a:r>
            <a:r>
              <a:rPr lang="en-US" sz="1800" dirty="0"/>
              <a:t>Children of Chernobyl” organization provides children of victims social support and creative development. </a:t>
            </a:r>
          </a:p>
          <a:p>
            <a:pPr marL="0" indent="0">
              <a:lnSpc>
                <a:spcPct val="80000"/>
              </a:lnSpc>
              <a:buFont typeface="Monotype Sorts" pitchFamily="2" charset="2"/>
              <a:buNone/>
              <a:defRPr/>
            </a:pPr>
            <a:r>
              <a:rPr lang="en-US" sz="1800" dirty="0" smtClean="0"/>
              <a:t>About </a:t>
            </a:r>
            <a:r>
              <a:rPr lang="en-US" sz="1800" dirty="0"/>
              <a:t>300 children have a chance to develop their own design projects, work in children’s photo studios or other creative projects</a:t>
            </a:r>
          </a:p>
          <a:p>
            <a:pPr marL="0" indent="0">
              <a:lnSpc>
                <a:spcPct val="80000"/>
              </a:lnSpc>
              <a:buFont typeface="Monotype Sorts" pitchFamily="2" charset="2"/>
              <a:buNone/>
              <a:defRPr/>
            </a:pPr>
            <a:r>
              <a:rPr lang="en-US" sz="1800" dirty="0" smtClean="0"/>
              <a:t>The </a:t>
            </a:r>
            <a:r>
              <a:rPr lang="en-US" sz="1800" dirty="0"/>
              <a:t>Océ ColorWave 600 prints all their design projects from wall paper to photo pictures and banners.</a:t>
            </a:r>
          </a:p>
        </p:txBody>
      </p:sp>
      <p:pic>
        <p:nvPicPr>
          <p:cNvPr id="83973" name="Picture 8" descr="product-colorwave600_p1_press"/>
          <p:cNvPicPr>
            <a:picLocks noChangeAspect="1" noChangeArrowheads="1"/>
          </p:cNvPicPr>
          <p:nvPr/>
        </p:nvPicPr>
        <p:blipFill>
          <a:blip r:embed="rId5"/>
          <a:srcRect/>
          <a:stretch>
            <a:fillRect/>
          </a:stretch>
        </p:blipFill>
        <p:spPr bwMode="auto">
          <a:xfrm>
            <a:off x="6227763" y="4819650"/>
            <a:ext cx="2565400" cy="1706563"/>
          </a:xfrm>
          <a:prstGeom prst="rect">
            <a:avLst/>
          </a:prstGeom>
          <a:noFill/>
          <a:ln w="9525">
            <a:noFill/>
            <a:miter lim="800000"/>
            <a:headEnd/>
            <a:tailEnd/>
          </a:ln>
        </p:spPr>
      </p:pic>
    </p:spTree>
  </p:cSld>
  <p:clrMapOvr>
    <a:masterClrMapping/>
  </p:clrMapOvr>
  <p:transition spd="med" advClick="0" advTm="5000">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_IGP6240"/>
          <p:cNvPicPr>
            <a:picLocks noChangeAspect="1" noChangeArrowheads="1"/>
          </p:cNvPicPr>
          <p:nvPr/>
        </p:nvPicPr>
        <p:blipFill>
          <a:blip r:embed="rId3"/>
          <a:srcRect/>
          <a:stretch>
            <a:fillRect/>
          </a:stretch>
        </p:blipFill>
        <p:spPr bwMode="auto">
          <a:xfrm>
            <a:off x="684213" y="3605213"/>
            <a:ext cx="2879725" cy="1928812"/>
          </a:xfrm>
          <a:prstGeom prst="rect">
            <a:avLst/>
          </a:prstGeom>
          <a:noFill/>
          <a:ln w="9525">
            <a:noFill/>
            <a:miter lim="800000"/>
            <a:headEnd/>
            <a:tailEnd/>
          </a:ln>
          <a:effectLst>
            <a:outerShdw dist="139700" dir="2700000" algn="tl" rotWithShape="0">
              <a:srgbClr val="333333">
                <a:alpha val="64999"/>
              </a:srgbClr>
            </a:outerShdw>
          </a:effectLst>
        </p:spPr>
      </p:pic>
      <p:sp>
        <p:nvSpPr>
          <p:cNvPr id="86018" name="Rectangle 3"/>
          <p:cNvSpPr>
            <a:spLocks noGrp="1" noChangeArrowheads="1"/>
          </p:cNvSpPr>
          <p:nvPr>
            <p:ph type="title"/>
          </p:nvPr>
        </p:nvSpPr>
        <p:spPr>
          <a:xfrm>
            <a:off x="827088" y="1588"/>
            <a:ext cx="7796212" cy="1050925"/>
          </a:xfrm>
        </p:spPr>
        <p:txBody>
          <a:bodyPr/>
          <a:lstStyle/>
          <a:p>
            <a:r>
              <a:rPr lang="en-US" sz="3200" smtClean="0">
                <a:ea typeface="MS PGothic" charset="-128"/>
              </a:rPr>
              <a:t>GIS Work horse in urban Moscow</a:t>
            </a:r>
          </a:p>
        </p:txBody>
      </p:sp>
      <p:pic>
        <p:nvPicPr>
          <p:cNvPr id="64517" name="Picture 5" descr="106360730"/>
          <p:cNvPicPr>
            <a:picLocks noChangeAspect="1" noChangeArrowheads="1"/>
          </p:cNvPicPr>
          <p:nvPr/>
        </p:nvPicPr>
        <p:blipFill>
          <a:blip r:embed="rId4"/>
          <a:srcRect/>
          <a:stretch>
            <a:fillRect/>
          </a:stretch>
        </p:blipFill>
        <p:spPr bwMode="auto">
          <a:xfrm>
            <a:off x="684213" y="1385888"/>
            <a:ext cx="2879725" cy="1920875"/>
          </a:xfrm>
          <a:prstGeom prst="rect">
            <a:avLst/>
          </a:prstGeom>
          <a:noFill/>
          <a:ln w="9525">
            <a:noFill/>
            <a:miter lim="800000"/>
            <a:headEnd/>
            <a:tailEnd/>
          </a:ln>
          <a:effectLst>
            <a:outerShdw dist="139700" dir="2700000" algn="tl" rotWithShape="0">
              <a:srgbClr val="333333">
                <a:alpha val="64999"/>
              </a:srgbClr>
            </a:outerShdw>
          </a:effectLst>
        </p:spPr>
      </p:pic>
      <p:sp>
        <p:nvSpPr>
          <p:cNvPr id="7" name="Rectangle 3"/>
          <p:cNvSpPr txBox="1">
            <a:spLocks noChangeArrowheads="1"/>
          </p:cNvSpPr>
          <p:nvPr/>
        </p:nvSpPr>
        <p:spPr bwMode="auto">
          <a:xfrm>
            <a:off x="4211638" y="1268413"/>
            <a:ext cx="4248150" cy="4824412"/>
          </a:xfrm>
          <a:prstGeom prst="rect">
            <a:avLst/>
          </a:prstGeom>
          <a:noFill/>
          <a:ln w="9525">
            <a:noFill/>
            <a:miter lim="800000"/>
            <a:headEnd/>
            <a:tailEnd/>
          </a:ln>
        </p:spPr>
        <p:txBody>
          <a:bodyPr lIns="0" tIns="0" rIns="0" bIns="0"/>
          <a:lstStyle>
            <a:lvl1pPr marL="231775" indent="-231775" algn="l" rtl="0" eaLnBrk="0" fontAlgn="base" hangingPunct="0">
              <a:lnSpc>
                <a:spcPct val="95000"/>
              </a:lnSpc>
              <a:spcBef>
                <a:spcPct val="60000"/>
              </a:spcBef>
              <a:spcAft>
                <a:spcPct val="0"/>
              </a:spcAft>
              <a:buClr>
                <a:schemeClr val="bg2"/>
              </a:buClr>
              <a:buFont typeface="Symbol" pitchFamily="18" charset="2"/>
              <a:buChar char="·"/>
              <a:defRPr>
                <a:solidFill>
                  <a:schemeClr val="tx1"/>
                </a:solidFill>
                <a:latin typeface="+mn-lt"/>
                <a:ea typeface="MS PGothic" pitchFamily="34" charset="-128"/>
                <a:cs typeface="ＭＳ Ｐゴシック" pitchFamily="-110" charset="-128"/>
              </a:defRPr>
            </a:lvl1pPr>
            <a:lvl2pPr marL="474663" indent="-196850" algn="l" rtl="0" eaLnBrk="0" fontAlgn="base" hangingPunct="0">
              <a:lnSpc>
                <a:spcPct val="95000"/>
              </a:lnSpc>
              <a:spcBef>
                <a:spcPct val="40000"/>
              </a:spcBef>
              <a:spcAft>
                <a:spcPct val="0"/>
              </a:spcAft>
              <a:buChar char="–"/>
              <a:defRPr sz="1600">
                <a:solidFill>
                  <a:schemeClr val="tx1"/>
                </a:solidFill>
                <a:latin typeface="+mn-lt"/>
                <a:ea typeface="MS PGothic" pitchFamily="34" charset="-128"/>
              </a:defRPr>
            </a:lvl2pPr>
            <a:lvl3pPr marL="717550" indent="-207963" algn="l" rtl="0" eaLnBrk="0" fontAlgn="base" hangingPunct="0">
              <a:lnSpc>
                <a:spcPct val="95000"/>
              </a:lnSpc>
              <a:spcBef>
                <a:spcPct val="20000"/>
              </a:spcBef>
              <a:spcAft>
                <a:spcPct val="0"/>
              </a:spcAft>
              <a:buChar char="•"/>
              <a:defRPr sz="1400">
                <a:solidFill>
                  <a:schemeClr val="tx1"/>
                </a:solidFill>
                <a:latin typeface="+mn-lt"/>
                <a:ea typeface="MS PGothic" pitchFamily="34" charset="-128"/>
              </a:defRPr>
            </a:lvl3pPr>
            <a:lvl4pPr marL="947738" indent="-219075" algn="l" rtl="0" eaLnBrk="0" fontAlgn="base" hangingPunct="0">
              <a:lnSpc>
                <a:spcPct val="95000"/>
              </a:lnSpc>
              <a:spcBef>
                <a:spcPct val="20000"/>
              </a:spcBef>
              <a:spcAft>
                <a:spcPct val="0"/>
              </a:spcAft>
              <a:buChar char="–"/>
              <a:defRPr sz="1200">
                <a:solidFill>
                  <a:schemeClr val="tx1"/>
                </a:solidFill>
                <a:latin typeface="+mn-lt"/>
                <a:ea typeface="MS PGothic" pitchFamily="34" charset="-128"/>
              </a:defRPr>
            </a:lvl4pPr>
            <a:lvl5pPr marL="1181100" indent="-209550" algn="l" rtl="0" eaLnBrk="0" fontAlgn="base" hangingPunct="0">
              <a:lnSpc>
                <a:spcPct val="95000"/>
              </a:lnSpc>
              <a:spcBef>
                <a:spcPct val="20000"/>
              </a:spcBef>
              <a:spcAft>
                <a:spcPct val="0"/>
              </a:spcAft>
              <a:buChar char="»"/>
              <a:defRPr sz="1200">
                <a:solidFill>
                  <a:schemeClr val="tx1"/>
                </a:solidFill>
                <a:latin typeface="+mn-lt"/>
                <a:ea typeface="MS PGothic" pitchFamily="34" charset="-128"/>
              </a:defRPr>
            </a:lvl5pPr>
            <a:lvl6pPr marL="1638300" indent="-209550" algn="l" rtl="0" fontAlgn="base">
              <a:lnSpc>
                <a:spcPct val="95000"/>
              </a:lnSpc>
              <a:spcBef>
                <a:spcPct val="20000"/>
              </a:spcBef>
              <a:spcAft>
                <a:spcPct val="0"/>
              </a:spcAft>
              <a:buChar char="»"/>
              <a:defRPr sz="1200">
                <a:solidFill>
                  <a:schemeClr val="tx1"/>
                </a:solidFill>
                <a:latin typeface="+mn-lt"/>
                <a:ea typeface="ＭＳ Ｐゴシック" pitchFamily="-110" charset="-128"/>
              </a:defRPr>
            </a:lvl6pPr>
            <a:lvl7pPr marL="2095500" indent="-209550" algn="l" rtl="0" fontAlgn="base">
              <a:lnSpc>
                <a:spcPct val="95000"/>
              </a:lnSpc>
              <a:spcBef>
                <a:spcPct val="20000"/>
              </a:spcBef>
              <a:spcAft>
                <a:spcPct val="0"/>
              </a:spcAft>
              <a:buChar char="»"/>
              <a:defRPr sz="1200">
                <a:solidFill>
                  <a:schemeClr val="tx1"/>
                </a:solidFill>
                <a:latin typeface="+mn-lt"/>
                <a:ea typeface="ＭＳ Ｐゴシック" pitchFamily="-110" charset="-128"/>
              </a:defRPr>
            </a:lvl7pPr>
            <a:lvl8pPr marL="2552700" indent="-209550" algn="l" rtl="0" fontAlgn="base">
              <a:lnSpc>
                <a:spcPct val="95000"/>
              </a:lnSpc>
              <a:spcBef>
                <a:spcPct val="20000"/>
              </a:spcBef>
              <a:spcAft>
                <a:spcPct val="0"/>
              </a:spcAft>
              <a:buChar char="»"/>
              <a:defRPr sz="1200">
                <a:solidFill>
                  <a:schemeClr val="tx1"/>
                </a:solidFill>
                <a:latin typeface="+mn-lt"/>
                <a:ea typeface="ＭＳ Ｐゴシック" pitchFamily="-110" charset="-128"/>
              </a:defRPr>
            </a:lvl8pPr>
            <a:lvl9pPr marL="3009900" indent="-209550" algn="l" rtl="0" fontAlgn="base">
              <a:lnSpc>
                <a:spcPct val="95000"/>
              </a:lnSpc>
              <a:spcBef>
                <a:spcPct val="20000"/>
              </a:spcBef>
              <a:spcAft>
                <a:spcPct val="0"/>
              </a:spcAft>
              <a:buChar char="»"/>
              <a:defRPr sz="1200">
                <a:solidFill>
                  <a:schemeClr val="tx1"/>
                </a:solidFill>
                <a:latin typeface="+mn-lt"/>
                <a:ea typeface="ＭＳ Ｐゴシック" pitchFamily="-110" charset="-128"/>
              </a:defRPr>
            </a:lvl9pPr>
          </a:lstStyle>
          <a:p>
            <a:pPr marL="0" indent="0">
              <a:lnSpc>
                <a:spcPct val="80000"/>
              </a:lnSpc>
              <a:buFont typeface="Monotype Sorts" pitchFamily="2" charset="2"/>
              <a:buNone/>
              <a:defRPr/>
            </a:pPr>
            <a:r>
              <a:rPr lang="en-US" sz="2000" kern="0" dirty="0"/>
              <a:t>The “Research and Design Institute </a:t>
            </a:r>
            <a:r>
              <a:rPr lang="en-US" sz="2000" kern="0" dirty="0" err="1"/>
              <a:t>NIiPI</a:t>
            </a:r>
            <a:r>
              <a:rPr lang="en-US" sz="2000" kern="0" dirty="0"/>
              <a:t> </a:t>
            </a:r>
            <a:r>
              <a:rPr lang="en-US" sz="2000" kern="0" dirty="0" err="1"/>
              <a:t>Genplan</a:t>
            </a:r>
            <a:r>
              <a:rPr lang="en-US" sz="2000" kern="0" dirty="0"/>
              <a:t> takes care of urban planning of construction areas, spatial planning and cartography.</a:t>
            </a:r>
          </a:p>
          <a:p>
            <a:pPr marL="0" indent="0">
              <a:lnSpc>
                <a:spcPct val="80000"/>
              </a:lnSpc>
              <a:buFont typeface="Monotype Sorts" pitchFamily="2" charset="2"/>
              <a:buNone/>
              <a:defRPr/>
            </a:pPr>
            <a:r>
              <a:rPr lang="en-US" sz="2000" kern="0" dirty="0" smtClean="0"/>
              <a:t>Printing </a:t>
            </a:r>
            <a:r>
              <a:rPr lang="en-US" sz="2000" kern="0" dirty="0"/>
              <a:t>project documentation is a key activity in these processes as it allows to visualize the results of their projects.</a:t>
            </a:r>
          </a:p>
          <a:p>
            <a:pPr marL="0" indent="0">
              <a:lnSpc>
                <a:spcPct val="80000"/>
              </a:lnSpc>
              <a:buFont typeface="Monotype Sorts" pitchFamily="2" charset="2"/>
              <a:buNone/>
              <a:defRPr/>
            </a:pPr>
            <a:r>
              <a:rPr lang="en-US" sz="2000" kern="0" dirty="0" smtClean="0"/>
              <a:t>Growing </a:t>
            </a:r>
            <a:r>
              <a:rPr lang="en-US" sz="2000" kern="0" dirty="0"/>
              <a:t>demands, print quality and productivity were decisive factors to choose the Océ ColorWave 600</a:t>
            </a:r>
          </a:p>
          <a:p>
            <a:pPr marL="0" indent="0">
              <a:lnSpc>
                <a:spcPct val="80000"/>
              </a:lnSpc>
              <a:buFont typeface="Monotype Sorts" pitchFamily="2" charset="2"/>
              <a:buNone/>
              <a:defRPr/>
            </a:pPr>
            <a:endParaRPr lang="en-US" sz="2000" kern="0" dirty="0"/>
          </a:p>
        </p:txBody>
      </p:sp>
      <p:pic>
        <p:nvPicPr>
          <p:cNvPr id="86021" name="Picture 7" descr="product-colorwave600_p1_press"/>
          <p:cNvPicPr>
            <a:picLocks noChangeAspect="1" noChangeArrowheads="1"/>
          </p:cNvPicPr>
          <p:nvPr/>
        </p:nvPicPr>
        <p:blipFill>
          <a:blip r:embed="rId5"/>
          <a:srcRect/>
          <a:stretch>
            <a:fillRect/>
          </a:stretch>
        </p:blipFill>
        <p:spPr bwMode="auto">
          <a:xfrm>
            <a:off x="6227763" y="4819650"/>
            <a:ext cx="2565400" cy="1706563"/>
          </a:xfrm>
          <a:prstGeom prst="rect">
            <a:avLst/>
          </a:prstGeom>
          <a:noFill/>
          <a:ln w="9525">
            <a:noFill/>
            <a:miter lim="800000"/>
            <a:headEnd/>
            <a:tailEnd/>
          </a:ln>
        </p:spPr>
      </p:pic>
    </p:spTree>
  </p:cSld>
  <p:clrMapOvr>
    <a:masterClrMapping/>
  </p:clrMapOvr>
  <p:transition spd="med" advTm="5000">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a:xfrm>
            <a:off x="827088" y="222250"/>
            <a:ext cx="7796212" cy="830263"/>
          </a:xfrm>
        </p:spPr>
        <p:txBody>
          <a:bodyPr/>
          <a:lstStyle/>
          <a:p>
            <a:r>
              <a:rPr lang="en-US" smtClean="0">
                <a:ea typeface="MS PGothic" charset="-128"/>
              </a:rPr>
              <a:t>Building the world</a:t>
            </a:r>
          </a:p>
        </p:txBody>
      </p:sp>
      <p:pic>
        <p:nvPicPr>
          <p:cNvPr id="65540" name="Picture 4" descr="Photos: Bird's Nest florid at night"/>
          <p:cNvPicPr>
            <a:picLocks noChangeAspect="1" noChangeArrowheads="1"/>
          </p:cNvPicPr>
          <p:nvPr/>
        </p:nvPicPr>
        <p:blipFill>
          <a:blip r:embed="rId2"/>
          <a:srcRect/>
          <a:stretch>
            <a:fillRect/>
          </a:stretch>
        </p:blipFill>
        <p:spPr bwMode="auto">
          <a:xfrm>
            <a:off x="588963" y="1557338"/>
            <a:ext cx="2865437" cy="1916112"/>
          </a:xfrm>
          <a:prstGeom prst="rect">
            <a:avLst/>
          </a:prstGeom>
          <a:ln>
            <a:noFill/>
          </a:ln>
          <a:effectLst>
            <a:outerShdw blurRad="292100" dist="139700" dir="2700000" algn="tl" rotWithShape="0">
              <a:srgbClr val="333333">
                <a:alpha val="65000"/>
              </a:srgbClr>
            </a:outerShdw>
          </a:effectLst>
          <a:extLst/>
        </p:spPr>
        <p:style>
          <a:lnRef idx="2">
            <a:schemeClr val="dk1"/>
          </a:lnRef>
          <a:fillRef idx="1">
            <a:schemeClr val="lt1"/>
          </a:fillRef>
          <a:effectRef idx="0">
            <a:schemeClr val="dk1"/>
          </a:effectRef>
          <a:fontRef idx="minor">
            <a:schemeClr val="dk1"/>
          </a:fontRef>
        </p:style>
      </p:pic>
      <p:pic>
        <p:nvPicPr>
          <p:cNvPr id="65541" name="Picture 6"/>
          <p:cNvPicPr>
            <a:picLocks noChangeAspect="1" noChangeArrowheads="1"/>
          </p:cNvPicPr>
          <p:nvPr/>
        </p:nvPicPr>
        <p:blipFill>
          <a:blip r:embed="rId3"/>
          <a:srcRect/>
          <a:stretch>
            <a:fillRect/>
          </a:stretch>
        </p:blipFill>
        <p:spPr bwMode="auto">
          <a:xfrm>
            <a:off x="588963" y="3860800"/>
            <a:ext cx="2974975" cy="1836738"/>
          </a:xfrm>
          <a:prstGeom prst="rect">
            <a:avLst/>
          </a:prstGeom>
          <a:ln>
            <a:noFill/>
          </a:ln>
          <a:effectLst>
            <a:outerShdw blurRad="292100" dist="139700" dir="2700000" algn="tl" rotWithShape="0">
              <a:srgbClr val="333333">
                <a:alpha val="65000"/>
              </a:srgbClr>
            </a:outerShdw>
          </a:effectLst>
          <a:extLst/>
        </p:spPr>
        <p:style>
          <a:lnRef idx="2">
            <a:schemeClr val="dk1"/>
          </a:lnRef>
          <a:fillRef idx="1">
            <a:schemeClr val="lt1"/>
          </a:fillRef>
          <a:effectRef idx="0">
            <a:schemeClr val="dk1"/>
          </a:effectRef>
          <a:fontRef idx="minor">
            <a:schemeClr val="dk1"/>
          </a:fontRef>
        </p:style>
      </p:pic>
      <p:sp>
        <p:nvSpPr>
          <p:cNvPr id="6" name="Rectangle 3"/>
          <p:cNvSpPr txBox="1">
            <a:spLocks noChangeArrowheads="1"/>
          </p:cNvSpPr>
          <p:nvPr/>
        </p:nvSpPr>
        <p:spPr bwMode="auto">
          <a:xfrm>
            <a:off x="4211638" y="1268413"/>
            <a:ext cx="4248150" cy="4824412"/>
          </a:xfrm>
          <a:prstGeom prst="rect">
            <a:avLst/>
          </a:prstGeom>
          <a:noFill/>
          <a:ln w="9525">
            <a:noFill/>
            <a:miter lim="800000"/>
            <a:headEnd/>
            <a:tailEnd/>
          </a:ln>
        </p:spPr>
        <p:txBody>
          <a:bodyPr lIns="0" tIns="0" rIns="0" bIns="0"/>
          <a:lstStyle>
            <a:lvl1pPr marL="231775" indent="-231775" algn="l" rtl="0" eaLnBrk="0" fontAlgn="base" hangingPunct="0">
              <a:lnSpc>
                <a:spcPct val="95000"/>
              </a:lnSpc>
              <a:spcBef>
                <a:spcPct val="60000"/>
              </a:spcBef>
              <a:spcAft>
                <a:spcPct val="0"/>
              </a:spcAft>
              <a:buClr>
                <a:schemeClr val="bg2"/>
              </a:buClr>
              <a:buFont typeface="Symbol" pitchFamily="18" charset="2"/>
              <a:buChar char="·"/>
              <a:defRPr>
                <a:solidFill>
                  <a:schemeClr val="tx1"/>
                </a:solidFill>
                <a:latin typeface="+mn-lt"/>
                <a:ea typeface="MS PGothic" pitchFamily="34" charset="-128"/>
                <a:cs typeface="ＭＳ Ｐゴシック" pitchFamily="-110" charset="-128"/>
              </a:defRPr>
            </a:lvl1pPr>
            <a:lvl2pPr marL="474663" indent="-196850" algn="l" rtl="0" eaLnBrk="0" fontAlgn="base" hangingPunct="0">
              <a:lnSpc>
                <a:spcPct val="95000"/>
              </a:lnSpc>
              <a:spcBef>
                <a:spcPct val="40000"/>
              </a:spcBef>
              <a:spcAft>
                <a:spcPct val="0"/>
              </a:spcAft>
              <a:buChar char="–"/>
              <a:defRPr sz="1600">
                <a:solidFill>
                  <a:schemeClr val="tx1"/>
                </a:solidFill>
                <a:latin typeface="+mn-lt"/>
                <a:ea typeface="MS PGothic" pitchFamily="34" charset="-128"/>
              </a:defRPr>
            </a:lvl2pPr>
            <a:lvl3pPr marL="717550" indent="-207963" algn="l" rtl="0" eaLnBrk="0" fontAlgn="base" hangingPunct="0">
              <a:lnSpc>
                <a:spcPct val="95000"/>
              </a:lnSpc>
              <a:spcBef>
                <a:spcPct val="20000"/>
              </a:spcBef>
              <a:spcAft>
                <a:spcPct val="0"/>
              </a:spcAft>
              <a:buChar char="•"/>
              <a:defRPr sz="1400">
                <a:solidFill>
                  <a:schemeClr val="tx1"/>
                </a:solidFill>
                <a:latin typeface="+mn-lt"/>
                <a:ea typeface="MS PGothic" pitchFamily="34" charset="-128"/>
              </a:defRPr>
            </a:lvl3pPr>
            <a:lvl4pPr marL="947738" indent="-219075" algn="l" rtl="0" eaLnBrk="0" fontAlgn="base" hangingPunct="0">
              <a:lnSpc>
                <a:spcPct val="95000"/>
              </a:lnSpc>
              <a:spcBef>
                <a:spcPct val="20000"/>
              </a:spcBef>
              <a:spcAft>
                <a:spcPct val="0"/>
              </a:spcAft>
              <a:buChar char="–"/>
              <a:defRPr sz="1200">
                <a:solidFill>
                  <a:schemeClr val="tx1"/>
                </a:solidFill>
                <a:latin typeface="+mn-lt"/>
                <a:ea typeface="MS PGothic" pitchFamily="34" charset="-128"/>
              </a:defRPr>
            </a:lvl4pPr>
            <a:lvl5pPr marL="1181100" indent="-209550" algn="l" rtl="0" eaLnBrk="0" fontAlgn="base" hangingPunct="0">
              <a:lnSpc>
                <a:spcPct val="95000"/>
              </a:lnSpc>
              <a:spcBef>
                <a:spcPct val="20000"/>
              </a:spcBef>
              <a:spcAft>
                <a:spcPct val="0"/>
              </a:spcAft>
              <a:buChar char="»"/>
              <a:defRPr sz="1200">
                <a:solidFill>
                  <a:schemeClr val="tx1"/>
                </a:solidFill>
                <a:latin typeface="+mn-lt"/>
                <a:ea typeface="MS PGothic" pitchFamily="34" charset="-128"/>
              </a:defRPr>
            </a:lvl5pPr>
            <a:lvl6pPr marL="1638300" indent="-209550" algn="l" rtl="0" fontAlgn="base">
              <a:lnSpc>
                <a:spcPct val="95000"/>
              </a:lnSpc>
              <a:spcBef>
                <a:spcPct val="20000"/>
              </a:spcBef>
              <a:spcAft>
                <a:spcPct val="0"/>
              </a:spcAft>
              <a:buChar char="»"/>
              <a:defRPr sz="1200">
                <a:solidFill>
                  <a:schemeClr val="tx1"/>
                </a:solidFill>
                <a:latin typeface="+mn-lt"/>
                <a:ea typeface="ＭＳ Ｐゴシック" pitchFamily="-110" charset="-128"/>
              </a:defRPr>
            </a:lvl6pPr>
            <a:lvl7pPr marL="2095500" indent="-209550" algn="l" rtl="0" fontAlgn="base">
              <a:lnSpc>
                <a:spcPct val="95000"/>
              </a:lnSpc>
              <a:spcBef>
                <a:spcPct val="20000"/>
              </a:spcBef>
              <a:spcAft>
                <a:spcPct val="0"/>
              </a:spcAft>
              <a:buChar char="»"/>
              <a:defRPr sz="1200">
                <a:solidFill>
                  <a:schemeClr val="tx1"/>
                </a:solidFill>
                <a:latin typeface="+mn-lt"/>
                <a:ea typeface="ＭＳ Ｐゴシック" pitchFamily="-110" charset="-128"/>
              </a:defRPr>
            </a:lvl7pPr>
            <a:lvl8pPr marL="2552700" indent="-209550" algn="l" rtl="0" fontAlgn="base">
              <a:lnSpc>
                <a:spcPct val="95000"/>
              </a:lnSpc>
              <a:spcBef>
                <a:spcPct val="20000"/>
              </a:spcBef>
              <a:spcAft>
                <a:spcPct val="0"/>
              </a:spcAft>
              <a:buChar char="»"/>
              <a:defRPr sz="1200">
                <a:solidFill>
                  <a:schemeClr val="tx1"/>
                </a:solidFill>
                <a:latin typeface="+mn-lt"/>
                <a:ea typeface="ＭＳ Ｐゴシック" pitchFamily="-110" charset="-128"/>
              </a:defRPr>
            </a:lvl8pPr>
            <a:lvl9pPr marL="3009900" indent="-209550" algn="l" rtl="0" fontAlgn="base">
              <a:lnSpc>
                <a:spcPct val="95000"/>
              </a:lnSpc>
              <a:spcBef>
                <a:spcPct val="20000"/>
              </a:spcBef>
              <a:spcAft>
                <a:spcPct val="0"/>
              </a:spcAft>
              <a:buChar char="»"/>
              <a:defRPr sz="1200">
                <a:solidFill>
                  <a:schemeClr val="tx1"/>
                </a:solidFill>
                <a:latin typeface="+mn-lt"/>
                <a:ea typeface="ＭＳ Ｐゴシック" pitchFamily="-110" charset="-128"/>
              </a:defRPr>
            </a:lvl9pPr>
          </a:lstStyle>
          <a:p>
            <a:pPr marL="0" indent="0">
              <a:lnSpc>
                <a:spcPct val="80000"/>
              </a:lnSpc>
              <a:buFont typeface="Monotype Sorts" pitchFamily="2" charset="2"/>
              <a:buNone/>
              <a:defRPr/>
            </a:pPr>
            <a:r>
              <a:rPr lang="en-US" sz="2000" kern="0" dirty="0"/>
              <a:t>Up to - for </a:t>
            </a:r>
            <a:r>
              <a:rPr lang="en-US" sz="2000" kern="0" dirty="0" smtClean="0"/>
              <a:t>example:</a:t>
            </a:r>
          </a:p>
          <a:p>
            <a:pPr marL="0" indent="0">
              <a:lnSpc>
                <a:spcPct val="80000"/>
              </a:lnSpc>
              <a:buFont typeface="Monotype Sorts" pitchFamily="2" charset="2"/>
              <a:buNone/>
              <a:defRPr/>
            </a:pPr>
            <a:r>
              <a:rPr lang="en-US" sz="2000" kern="0" dirty="0" smtClean="0"/>
              <a:t>Beijing </a:t>
            </a:r>
            <a:r>
              <a:rPr lang="en-US" sz="2000" kern="0" dirty="0"/>
              <a:t>Olympics Stadium</a:t>
            </a:r>
          </a:p>
          <a:p>
            <a:pPr marL="0" indent="0">
              <a:lnSpc>
                <a:spcPct val="80000"/>
              </a:lnSpc>
              <a:buFont typeface="Monotype Sorts" pitchFamily="2" charset="2"/>
              <a:buNone/>
              <a:defRPr/>
            </a:pPr>
            <a:r>
              <a:rPr lang="en-US" sz="2000" kern="0" dirty="0"/>
              <a:t>Soccer City stadium in South Africa</a:t>
            </a:r>
          </a:p>
          <a:p>
            <a:pPr marL="0" indent="0">
              <a:lnSpc>
                <a:spcPct val="80000"/>
              </a:lnSpc>
              <a:buFont typeface="Monotype Sorts" pitchFamily="2" charset="2"/>
              <a:buNone/>
              <a:defRPr/>
            </a:pPr>
            <a:r>
              <a:rPr lang="en-US" sz="2000" kern="0" dirty="0"/>
              <a:t>Nearly all major Automotive and Aerospace manufacturers print on Océ </a:t>
            </a:r>
          </a:p>
        </p:txBody>
      </p:sp>
      <p:pic>
        <p:nvPicPr>
          <p:cNvPr id="88069" name="Picture 5" descr="Oce_PlotWave300_180x262"/>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716463" y="4562475"/>
            <a:ext cx="1714500" cy="2324100"/>
          </a:xfrm>
          <a:prstGeom prst="rect">
            <a:avLst/>
          </a:prstGeom>
          <a:noFill/>
          <a:ln w="9525">
            <a:noFill/>
            <a:miter lim="800000"/>
            <a:headEnd/>
            <a:tailEnd/>
          </a:ln>
        </p:spPr>
      </p:pic>
      <p:pic>
        <p:nvPicPr>
          <p:cNvPr id="88070" name="Picture 7" descr="product-colorwave600_p1_press"/>
          <p:cNvPicPr>
            <a:picLocks noChangeAspect="1" noChangeArrowheads="1"/>
          </p:cNvPicPr>
          <p:nvPr/>
        </p:nvPicPr>
        <p:blipFill>
          <a:blip r:embed="rId5"/>
          <a:srcRect/>
          <a:stretch>
            <a:fillRect/>
          </a:stretch>
        </p:blipFill>
        <p:spPr bwMode="auto">
          <a:xfrm>
            <a:off x="6227763" y="4819650"/>
            <a:ext cx="2565400" cy="1706563"/>
          </a:xfrm>
          <a:prstGeom prst="rect">
            <a:avLst/>
          </a:prstGeom>
          <a:noFill/>
          <a:ln w="9525">
            <a:noFill/>
            <a:miter lim="800000"/>
            <a:headEnd/>
            <a:tailEnd/>
          </a:ln>
        </p:spPr>
      </p:pic>
    </p:spTree>
  </p:cSld>
  <p:clrMapOvr>
    <a:masterClrMapping/>
  </p:clrMapOvr>
  <p:transition spd="med" advTm="5000">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a:xfrm>
            <a:off x="827088" y="331788"/>
            <a:ext cx="7921625" cy="687387"/>
          </a:xfrm>
        </p:spPr>
        <p:txBody>
          <a:bodyPr/>
          <a:lstStyle/>
          <a:p>
            <a:r>
              <a:rPr lang="en-US" sz="3200" smtClean="0">
                <a:ea typeface="MS PGothic" charset="-128"/>
              </a:rPr>
              <a:t>JAM Fine Art Print</a:t>
            </a:r>
          </a:p>
        </p:txBody>
      </p:sp>
      <p:sp>
        <p:nvSpPr>
          <p:cNvPr id="5" name="Rectangle 3"/>
          <p:cNvSpPr txBox="1">
            <a:spLocks noChangeArrowheads="1"/>
          </p:cNvSpPr>
          <p:nvPr/>
        </p:nvSpPr>
        <p:spPr bwMode="auto">
          <a:xfrm>
            <a:off x="4211638" y="1268413"/>
            <a:ext cx="4248150" cy="4824412"/>
          </a:xfrm>
          <a:prstGeom prst="rect">
            <a:avLst/>
          </a:prstGeom>
          <a:noFill/>
          <a:ln w="9525">
            <a:noFill/>
            <a:miter lim="800000"/>
            <a:headEnd/>
            <a:tailEnd/>
          </a:ln>
        </p:spPr>
        <p:txBody>
          <a:bodyPr lIns="0" tIns="0" rIns="0" bIns="0"/>
          <a:lstStyle>
            <a:lvl1pPr marL="231775" indent="-231775" algn="l" rtl="0" eaLnBrk="0" fontAlgn="base" hangingPunct="0">
              <a:lnSpc>
                <a:spcPct val="95000"/>
              </a:lnSpc>
              <a:spcBef>
                <a:spcPct val="60000"/>
              </a:spcBef>
              <a:spcAft>
                <a:spcPct val="0"/>
              </a:spcAft>
              <a:buClr>
                <a:schemeClr val="bg2"/>
              </a:buClr>
              <a:buFont typeface="Symbol" pitchFamily="18" charset="2"/>
              <a:buChar char="·"/>
              <a:defRPr>
                <a:solidFill>
                  <a:schemeClr val="tx1"/>
                </a:solidFill>
                <a:latin typeface="+mn-lt"/>
                <a:ea typeface="MS PGothic" pitchFamily="34" charset="-128"/>
                <a:cs typeface="ＭＳ Ｐゴシック" pitchFamily="-110" charset="-128"/>
              </a:defRPr>
            </a:lvl1pPr>
            <a:lvl2pPr marL="474663" indent="-196850" algn="l" rtl="0" eaLnBrk="0" fontAlgn="base" hangingPunct="0">
              <a:lnSpc>
                <a:spcPct val="95000"/>
              </a:lnSpc>
              <a:spcBef>
                <a:spcPct val="40000"/>
              </a:spcBef>
              <a:spcAft>
                <a:spcPct val="0"/>
              </a:spcAft>
              <a:buChar char="–"/>
              <a:defRPr sz="1600">
                <a:solidFill>
                  <a:schemeClr val="tx1"/>
                </a:solidFill>
                <a:latin typeface="+mn-lt"/>
                <a:ea typeface="MS PGothic" pitchFamily="34" charset="-128"/>
              </a:defRPr>
            </a:lvl2pPr>
            <a:lvl3pPr marL="717550" indent="-207963" algn="l" rtl="0" eaLnBrk="0" fontAlgn="base" hangingPunct="0">
              <a:lnSpc>
                <a:spcPct val="95000"/>
              </a:lnSpc>
              <a:spcBef>
                <a:spcPct val="20000"/>
              </a:spcBef>
              <a:spcAft>
                <a:spcPct val="0"/>
              </a:spcAft>
              <a:buChar char="•"/>
              <a:defRPr sz="1400">
                <a:solidFill>
                  <a:schemeClr val="tx1"/>
                </a:solidFill>
                <a:latin typeface="+mn-lt"/>
                <a:ea typeface="MS PGothic" pitchFamily="34" charset="-128"/>
              </a:defRPr>
            </a:lvl3pPr>
            <a:lvl4pPr marL="947738" indent="-219075" algn="l" rtl="0" eaLnBrk="0" fontAlgn="base" hangingPunct="0">
              <a:lnSpc>
                <a:spcPct val="95000"/>
              </a:lnSpc>
              <a:spcBef>
                <a:spcPct val="20000"/>
              </a:spcBef>
              <a:spcAft>
                <a:spcPct val="0"/>
              </a:spcAft>
              <a:buChar char="–"/>
              <a:defRPr sz="1200">
                <a:solidFill>
                  <a:schemeClr val="tx1"/>
                </a:solidFill>
                <a:latin typeface="+mn-lt"/>
                <a:ea typeface="MS PGothic" pitchFamily="34" charset="-128"/>
              </a:defRPr>
            </a:lvl4pPr>
            <a:lvl5pPr marL="1181100" indent="-209550" algn="l" rtl="0" eaLnBrk="0" fontAlgn="base" hangingPunct="0">
              <a:lnSpc>
                <a:spcPct val="95000"/>
              </a:lnSpc>
              <a:spcBef>
                <a:spcPct val="20000"/>
              </a:spcBef>
              <a:spcAft>
                <a:spcPct val="0"/>
              </a:spcAft>
              <a:buChar char="»"/>
              <a:defRPr sz="1200">
                <a:solidFill>
                  <a:schemeClr val="tx1"/>
                </a:solidFill>
                <a:latin typeface="+mn-lt"/>
                <a:ea typeface="MS PGothic" pitchFamily="34" charset="-128"/>
              </a:defRPr>
            </a:lvl5pPr>
            <a:lvl6pPr marL="1638300" indent="-209550" algn="l" rtl="0" fontAlgn="base">
              <a:lnSpc>
                <a:spcPct val="95000"/>
              </a:lnSpc>
              <a:spcBef>
                <a:spcPct val="20000"/>
              </a:spcBef>
              <a:spcAft>
                <a:spcPct val="0"/>
              </a:spcAft>
              <a:buChar char="»"/>
              <a:defRPr sz="1200">
                <a:solidFill>
                  <a:schemeClr val="tx1"/>
                </a:solidFill>
                <a:latin typeface="+mn-lt"/>
                <a:ea typeface="ＭＳ Ｐゴシック" pitchFamily="-110" charset="-128"/>
              </a:defRPr>
            </a:lvl6pPr>
            <a:lvl7pPr marL="2095500" indent="-209550" algn="l" rtl="0" fontAlgn="base">
              <a:lnSpc>
                <a:spcPct val="95000"/>
              </a:lnSpc>
              <a:spcBef>
                <a:spcPct val="20000"/>
              </a:spcBef>
              <a:spcAft>
                <a:spcPct val="0"/>
              </a:spcAft>
              <a:buChar char="»"/>
              <a:defRPr sz="1200">
                <a:solidFill>
                  <a:schemeClr val="tx1"/>
                </a:solidFill>
                <a:latin typeface="+mn-lt"/>
                <a:ea typeface="ＭＳ Ｐゴシック" pitchFamily="-110" charset="-128"/>
              </a:defRPr>
            </a:lvl7pPr>
            <a:lvl8pPr marL="2552700" indent="-209550" algn="l" rtl="0" fontAlgn="base">
              <a:lnSpc>
                <a:spcPct val="95000"/>
              </a:lnSpc>
              <a:spcBef>
                <a:spcPct val="20000"/>
              </a:spcBef>
              <a:spcAft>
                <a:spcPct val="0"/>
              </a:spcAft>
              <a:buChar char="»"/>
              <a:defRPr sz="1200">
                <a:solidFill>
                  <a:schemeClr val="tx1"/>
                </a:solidFill>
                <a:latin typeface="+mn-lt"/>
                <a:ea typeface="ＭＳ Ｐゴシック" pitchFamily="-110" charset="-128"/>
              </a:defRPr>
            </a:lvl8pPr>
            <a:lvl9pPr marL="3009900" indent="-209550" algn="l" rtl="0" fontAlgn="base">
              <a:lnSpc>
                <a:spcPct val="95000"/>
              </a:lnSpc>
              <a:spcBef>
                <a:spcPct val="20000"/>
              </a:spcBef>
              <a:spcAft>
                <a:spcPct val="0"/>
              </a:spcAft>
              <a:buChar char="»"/>
              <a:defRPr sz="1200">
                <a:solidFill>
                  <a:schemeClr val="tx1"/>
                </a:solidFill>
                <a:latin typeface="+mn-lt"/>
                <a:ea typeface="ＭＳ Ｐゴシック" pitchFamily="-110" charset="-128"/>
              </a:defRPr>
            </a:lvl9pPr>
          </a:lstStyle>
          <a:p>
            <a:pPr marL="0" indent="0">
              <a:lnSpc>
                <a:spcPct val="80000"/>
              </a:lnSpc>
              <a:buFont typeface="Monotype Sorts" pitchFamily="2" charset="2"/>
              <a:buNone/>
              <a:defRPr/>
            </a:pPr>
            <a:r>
              <a:rPr lang="en-US" sz="2000" kern="0" dirty="0" smtClean="0"/>
              <a:t>Fine </a:t>
            </a:r>
            <a:r>
              <a:rPr lang="en-US" sz="2000" kern="0" dirty="0"/>
              <a:t>Art Printer</a:t>
            </a:r>
          </a:p>
          <a:p>
            <a:pPr marL="0" indent="0">
              <a:lnSpc>
                <a:spcPct val="80000"/>
              </a:lnSpc>
              <a:buFont typeface="Monotype Sorts" pitchFamily="2" charset="2"/>
              <a:buNone/>
              <a:defRPr/>
            </a:pPr>
            <a:r>
              <a:rPr lang="en-US" sz="2000" kern="0" dirty="0"/>
              <a:t>Highlight Story:</a:t>
            </a:r>
          </a:p>
          <a:p>
            <a:pPr marL="0" indent="0">
              <a:lnSpc>
                <a:spcPct val="80000"/>
              </a:lnSpc>
              <a:buFont typeface="Monotype Sorts" pitchFamily="2" charset="2"/>
              <a:buNone/>
              <a:defRPr/>
            </a:pPr>
            <a:r>
              <a:rPr lang="en-US" sz="2000" kern="0" dirty="0"/>
              <a:t>Offering unique fine art web portal for photographers and artists</a:t>
            </a:r>
          </a:p>
          <a:p>
            <a:pPr marL="0" indent="0">
              <a:lnSpc>
                <a:spcPct val="80000"/>
              </a:lnSpc>
              <a:buFont typeface="Monotype Sorts" pitchFamily="2" charset="2"/>
              <a:buNone/>
              <a:defRPr/>
            </a:pPr>
            <a:r>
              <a:rPr lang="en-US" sz="2000" kern="0" dirty="0"/>
              <a:t>Supports </a:t>
            </a:r>
            <a:r>
              <a:rPr lang="en-US" sz="2000" kern="0" dirty="0" err="1"/>
              <a:t>colour</a:t>
            </a:r>
            <a:r>
              <a:rPr lang="en-US" sz="2000" kern="0" dirty="0"/>
              <a:t> managed workflow with accurate soft proofing for clients</a:t>
            </a:r>
          </a:p>
          <a:p>
            <a:pPr marL="0" indent="0">
              <a:lnSpc>
                <a:spcPct val="80000"/>
              </a:lnSpc>
              <a:buFont typeface="Monotype Sorts" pitchFamily="2" charset="2"/>
              <a:buNone/>
              <a:defRPr/>
            </a:pPr>
            <a:r>
              <a:rPr lang="en-US" sz="2000" kern="0" dirty="0"/>
              <a:t>Investment in two imagePROGRAF 8300 devices linked to web portal</a:t>
            </a:r>
          </a:p>
          <a:p>
            <a:pPr marL="0" indent="0">
              <a:lnSpc>
                <a:spcPct val="80000"/>
              </a:lnSpc>
              <a:buFont typeface="Monotype Sorts" pitchFamily="2" charset="2"/>
              <a:buNone/>
              <a:defRPr/>
            </a:pPr>
            <a:r>
              <a:rPr lang="en-US" sz="2000" kern="0" dirty="0"/>
              <a:t>Provides high quality output at optimal cost on wide variety of media</a:t>
            </a:r>
          </a:p>
        </p:txBody>
      </p:sp>
      <p:sp>
        <p:nvSpPr>
          <p:cNvPr id="6" name="Rounded Rectangle 5"/>
          <p:cNvSpPr>
            <a:spLocks noChangeArrowheads="1"/>
          </p:cNvSpPr>
          <p:nvPr/>
        </p:nvSpPr>
        <p:spPr bwMode="auto">
          <a:xfrm>
            <a:off x="684213" y="1484313"/>
            <a:ext cx="2879725" cy="4060825"/>
          </a:xfrm>
          <a:prstGeom prst="roundRect">
            <a:avLst>
              <a:gd name="adj" fmla="val 4403"/>
            </a:avLst>
          </a:prstGeom>
          <a:blipFill dpi="0" rotWithShape="1">
            <a:blip r:embed="rId2"/>
            <a:srcRect/>
            <a:stretch>
              <a:fillRect/>
            </a:stretch>
          </a:blipFill>
          <a:ln w="9525" algn="ctr">
            <a:noFill/>
            <a:round/>
            <a:headEnd/>
            <a:tailEnd/>
          </a:ln>
        </p:spPr>
        <p:txBody>
          <a:bodyPr lIns="76782" tIns="38391" rIns="76782" bIns="38391" anchor="ctr"/>
          <a:lstStyle/>
          <a:p>
            <a:pPr algn="ctr">
              <a:defRPr/>
            </a:pPr>
            <a:endParaRPr lang="en-US">
              <a:ln>
                <a:solidFill>
                  <a:srgbClr val="000000"/>
                </a:solidFill>
              </a:ln>
              <a:solidFill>
                <a:schemeClr val="lt1"/>
              </a:solidFill>
              <a:latin typeface="+mn-lt"/>
            </a:endParaRPr>
          </a:p>
        </p:txBody>
      </p:sp>
      <p:pic>
        <p:nvPicPr>
          <p:cNvPr id="89092" name="Picture 8" descr="iPF8400"/>
          <p:cNvPicPr>
            <a:picLocks noChangeAspect="1" noChangeArrowheads="1"/>
          </p:cNvPicPr>
          <p:nvPr/>
        </p:nvPicPr>
        <p:blipFill>
          <a:blip r:embed="rId3">
            <a:clrChange>
              <a:clrFrom>
                <a:srgbClr val="FAFBFD"/>
              </a:clrFrom>
              <a:clrTo>
                <a:srgbClr val="FAFBFD">
                  <a:alpha val="0"/>
                </a:srgbClr>
              </a:clrTo>
            </a:clrChange>
          </a:blip>
          <a:srcRect/>
          <a:stretch>
            <a:fillRect/>
          </a:stretch>
        </p:blipFill>
        <p:spPr bwMode="auto">
          <a:xfrm>
            <a:off x="6804025" y="4941888"/>
            <a:ext cx="1779588" cy="1403350"/>
          </a:xfrm>
          <a:prstGeom prst="rect">
            <a:avLst/>
          </a:prstGeom>
          <a:noFill/>
          <a:ln w="9525">
            <a:noFill/>
            <a:miter lim="800000"/>
            <a:headEnd/>
            <a:tailEnd/>
          </a:ln>
        </p:spPr>
      </p:pic>
    </p:spTree>
  </p:cSld>
  <p:clrMapOvr>
    <a:masterClrMapping/>
  </p:clrMapOvr>
  <p:transition spd="med" advTm="5000">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a:xfrm>
            <a:off x="827088" y="654050"/>
            <a:ext cx="7921625" cy="687388"/>
          </a:xfrm>
        </p:spPr>
        <p:txBody>
          <a:bodyPr/>
          <a:lstStyle/>
          <a:p>
            <a:r>
              <a:rPr lang="en-US" sz="3200" smtClean="0">
                <a:ea typeface="MS PGothic" charset="-128"/>
              </a:rPr>
              <a:t>Registration all cadastral properties in Romania?</a:t>
            </a:r>
          </a:p>
        </p:txBody>
      </p:sp>
      <p:pic>
        <p:nvPicPr>
          <p:cNvPr id="66564" name="Picture 4" descr="dreamstime_12450329"/>
          <p:cNvPicPr>
            <a:picLocks noChangeAspect="1" noChangeArrowheads="1"/>
          </p:cNvPicPr>
          <p:nvPr/>
        </p:nvPicPr>
        <p:blipFill>
          <a:blip r:embed="rId2"/>
          <a:srcRect/>
          <a:stretch>
            <a:fillRect/>
          </a:stretch>
        </p:blipFill>
        <p:spPr bwMode="auto">
          <a:xfrm>
            <a:off x="611188" y="1806575"/>
            <a:ext cx="2879725" cy="3854450"/>
          </a:xfrm>
          <a:prstGeom prst="rect">
            <a:avLst/>
          </a:prstGeom>
          <a:noFill/>
          <a:ln w="9525">
            <a:noFill/>
            <a:miter lim="800000"/>
            <a:headEnd/>
            <a:tailEnd/>
          </a:ln>
          <a:effectLst>
            <a:outerShdw dist="139700" dir="2700000" algn="tl" rotWithShape="0">
              <a:srgbClr val="333333">
                <a:alpha val="64999"/>
              </a:srgbClr>
            </a:outerShdw>
          </a:effectLst>
        </p:spPr>
      </p:pic>
      <p:sp>
        <p:nvSpPr>
          <p:cNvPr id="5" name="Rectangle 3"/>
          <p:cNvSpPr txBox="1">
            <a:spLocks noChangeArrowheads="1"/>
          </p:cNvSpPr>
          <p:nvPr/>
        </p:nvSpPr>
        <p:spPr bwMode="auto">
          <a:xfrm>
            <a:off x="4211638" y="1268413"/>
            <a:ext cx="4248150" cy="4824412"/>
          </a:xfrm>
          <a:prstGeom prst="rect">
            <a:avLst/>
          </a:prstGeom>
          <a:noFill/>
          <a:ln w="9525">
            <a:noFill/>
            <a:miter lim="800000"/>
            <a:headEnd/>
            <a:tailEnd/>
          </a:ln>
        </p:spPr>
        <p:txBody>
          <a:bodyPr lIns="0" tIns="0" rIns="0" bIns="0"/>
          <a:lstStyle>
            <a:lvl1pPr marL="231775" indent="-231775" algn="l" rtl="0" eaLnBrk="0" fontAlgn="base" hangingPunct="0">
              <a:lnSpc>
                <a:spcPct val="95000"/>
              </a:lnSpc>
              <a:spcBef>
                <a:spcPct val="60000"/>
              </a:spcBef>
              <a:spcAft>
                <a:spcPct val="0"/>
              </a:spcAft>
              <a:buClr>
                <a:schemeClr val="bg2"/>
              </a:buClr>
              <a:buFont typeface="Symbol" pitchFamily="18" charset="2"/>
              <a:buChar char="·"/>
              <a:defRPr>
                <a:solidFill>
                  <a:schemeClr val="tx1"/>
                </a:solidFill>
                <a:latin typeface="+mn-lt"/>
                <a:ea typeface="MS PGothic" pitchFamily="34" charset="-128"/>
                <a:cs typeface="ＭＳ Ｐゴシック" pitchFamily="-110" charset="-128"/>
              </a:defRPr>
            </a:lvl1pPr>
            <a:lvl2pPr marL="474663" indent="-196850" algn="l" rtl="0" eaLnBrk="0" fontAlgn="base" hangingPunct="0">
              <a:lnSpc>
                <a:spcPct val="95000"/>
              </a:lnSpc>
              <a:spcBef>
                <a:spcPct val="40000"/>
              </a:spcBef>
              <a:spcAft>
                <a:spcPct val="0"/>
              </a:spcAft>
              <a:buChar char="–"/>
              <a:defRPr sz="1600">
                <a:solidFill>
                  <a:schemeClr val="tx1"/>
                </a:solidFill>
                <a:latin typeface="+mn-lt"/>
                <a:ea typeface="MS PGothic" pitchFamily="34" charset="-128"/>
              </a:defRPr>
            </a:lvl2pPr>
            <a:lvl3pPr marL="717550" indent="-207963" algn="l" rtl="0" eaLnBrk="0" fontAlgn="base" hangingPunct="0">
              <a:lnSpc>
                <a:spcPct val="95000"/>
              </a:lnSpc>
              <a:spcBef>
                <a:spcPct val="20000"/>
              </a:spcBef>
              <a:spcAft>
                <a:spcPct val="0"/>
              </a:spcAft>
              <a:buChar char="•"/>
              <a:defRPr sz="1400">
                <a:solidFill>
                  <a:schemeClr val="tx1"/>
                </a:solidFill>
                <a:latin typeface="+mn-lt"/>
                <a:ea typeface="MS PGothic" pitchFamily="34" charset="-128"/>
              </a:defRPr>
            </a:lvl3pPr>
            <a:lvl4pPr marL="947738" indent="-219075" algn="l" rtl="0" eaLnBrk="0" fontAlgn="base" hangingPunct="0">
              <a:lnSpc>
                <a:spcPct val="95000"/>
              </a:lnSpc>
              <a:spcBef>
                <a:spcPct val="20000"/>
              </a:spcBef>
              <a:spcAft>
                <a:spcPct val="0"/>
              </a:spcAft>
              <a:buChar char="–"/>
              <a:defRPr sz="1200">
                <a:solidFill>
                  <a:schemeClr val="tx1"/>
                </a:solidFill>
                <a:latin typeface="+mn-lt"/>
                <a:ea typeface="MS PGothic" pitchFamily="34" charset="-128"/>
              </a:defRPr>
            </a:lvl4pPr>
            <a:lvl5pPr marL="1181100" indent="-209550" algn="l" rtl="0" eaLnBrk="0" fontAlgn="base" hangingPunct="0">
              <a:lnSpc>
                <a:spcPct val="95000"/>
              </a:lnSpc>
              <a:spcBef>
                <a:spcPct val="20000"/>
              </a:spcBef>
              <a:spcAft>
                <a:spcPct val="0"/>
              </a:spcAft>
              <a:buChar char="»"/>
              <a:defRPr sz="1200">
                <a:solidFill>
                  <a:schemeClr val="tx1"/>
                </a:solidFill>
                <a:latin typeface="+mn-lt"/>
                <a:ea typeface="MS PGothic" pitchFamily="34" charset="-128"/>
              </a:defRPr>
            </a:lvl5pPr>
            <a:lvl6pPr marL="1638300" indent="-209550" algn="l" rtl="0" fontAlgn="base">
              <a:lnSpc>
                <a:spcPct val="95000"/>
              </a:lnSpc>
              <a:spcBef>
                <a:spcPct val="20000"/>
              </a:spcBef>
              <a:spcAft>
                <a:spcPct val="0"/>
              </a:spcAft>
              <a:buChar char="»"/>
              <a:defRPr sz="1200">
                <a:solidFill>
                  <a:schemeClr val="tx1"/>
                </a:solidFill>
                <a:latin typeface="+mn-lt"/>
                <a:ea typeface="ＭＳ Ｐゴシック" pitchFamily="-110" charset="-128"/>
              </a:defRPr>
            </a:lvl6pPr>
            <a:lvl7pPr marL="2095500" indent="-209550" algn="l" rtl="0" fontAlgn="base">
              <a:lnSpc>
                <a:spcPct val="95000"/>
              </a:lnSpc>
              <a:spcBef>
                <a:spcPct val="20000"/>
              </a:spcBef>
              <a:spcAft>
                <a:spcPct val="0"/>
              </a:spcAft>
              <a:buChar char="»"/>
              <a:defRPr sz="1200">
                <a:solidFill>
                  <a:schemeClr val="tx1"/>
                </a:solidFill>
                <a:latin typeface="+mn-lt"/>
                <a:ea typeface="ＭＳ Ｐゴシック" pitchFamily="-110" charset="-128"/>
              </a:defRPr>
            </a:lvl7pPr>
            <a:lvl8pPr marL="2552700" indent="-209550" algn="l" rtl="0" fontAlgn="base">
              <a:lnSpc>
                <a:spcPct val="95000"/>
              </a:lnSpc>
              <a:spcBef>
                <a:spcPct val="20000"/>
              </a:spcBef>
              <a:spcAft>
                <a:spcPct val="0"/>
              </a:spcAft>
              <a:buChar char="»"/>
              <a:defRPr sz="1200">
                <a:solidFill>
                  <a:schemeClr val="tx1"/>
                </a:solidFill>
                <a:latin typeface="+mn-lt"/>
                <a:ea typeface="ＭＳ Ｐゴシック" pitchFamily="-110" charset="-128"/>
              </a:defRPr>
            </a:lvl8pPr>
            <a:lvl9pPr marL="3009900" indent="-209550" algn="l" rtl="0" fontAlgn="base">
              <a:lnSpc>
                <a:spcPct val="95000"/>
              </a:lnSpc>
              <a:spcBef>
                <a:spcPct val="20000"/>
              </a:spcBef>
              <a:spcAft>
                <a:spcPct val="0"/>
              </a:spcAft>
              <a:buChar char="»"/>
              <a:defRPr sz="1200">
                <a:solidFill>
                  <a:schemeClr val="tx1"/>
                </a:solidFill>
                <a:latin typeface="+mn-lt"/>
                <a:ea typeface="ＭＳ Ｐゴシック" pitchFamily="-110" charset="-128"/>
              </a:defRPr>
            </a:lvl9pPr>
          </a:lstStyle>
          <a:p>
            <a:pPr marL="0" indent="0">
              <a:lnSpc>
                <a:spcPct val="80000"/>
              </a:lnSpc>
              <a:buFont typeface="Monotype Sorts" pitchFamily="2" charset="2"/>
              <a:buNone/>
              <a:defRPr/>
            </a:pPr>
            <a:r>
              <a:rPr lang="en-US" sz="2000" kern="0" dirty="0"/>
              <a:t>Océ is a leading provider of centralized color and black/white printing solutions in the governmental market</a:t>
            </a:r>
          </a:p>
          <a:p>
            <a:pPr marL="0" indent="0">
              <a:lnSpc>
                <a:spcPct val="80000"/>
              </a:lnSpc>
              <a:buFont typeface="Monotype Sorts" pitchFamily="2" charset="2"/>
              <a:buNone/>
              <a:defRPr/>
            </a:pPr>
            <a:r>
              <a:rPr lang="en-US" sz="2000" kern="0" dirty="0" smtClean="0"/>
              <a:t>Main </a:t>
            </a:r>
            <a:r>
              <a:rPr lang="en-US" sz="2000" kern="0" dirty="0"/>
              <a:t>production gear:</a:t>
            </a:r>
          </a:p>
          <a:p>
            <a:pPr marL="0" indent="0">
              <a:lnSpc>
                <a:spcPct val="80000"/>
              </a:lnSpc>
              <a:buFont typeface="Monotype Sorts" pitchFamily="2" charset="2"/>
              <a:buNone/>
              <a:defRPr/>
            </a:pPr>
            <a:r>
              <a:rPr lang="en-US" sz="2000" kern="0" dirty="0"/>
              <a:t>13 x ColorWave </a:t>
            </a:r>
            <a:r>
              <a:rPr lang="en-US" sz="2000" kern="0" dirty="0" smtClean="0"/>
              <a:t>650</a:t>
            </a:r>
            <a:endParaRPr lang="en-US" sz="2000" kern="0" dirty="0"/>
          </a:p>
        </p:txBody>
      </p:sp>
      <p:pic>
        <p:nvPicPr>
          <p:cNvPr id="90116" name="Picture 5" descr="product-colorwave600_p1_press"/>
          <p:cNvPicPr>
            <a:picLocks noChangeAspect="1" noChangeArrowheads="1"/>
          </p:cNvPicPr>
          <p:nvPr/>
        </p:nvPicPr>
        <p:blipFill>
          <a:blip r:embed="rId3"/>
          <a:srcRect/>
          <a:stretch>
            <a:fillRect/>
          </a:stretch>
        </p:blipFill>
        <p:spPr bwMode="auto">
          <a:xfrm>
            <a:off x="6227763" y="4819650"/>
            <a:ext cx="2565400" cy="1706563"/>
          </a:xfrm>
          <a:prstGeom prst="rect">
            <a:avLst/>
          </a:prstGeom>
          <a:noFill/>
          <a:ln w="9525">
            <a:noFill/>
            <a:miter lim="800000"/>
            <a:headEnd/>
            <a:tailEnd/>
          </a:ln>
        </p:spPr>
      </p:pic>
    </p:spTree>
  </p:cSld>
  <p:clrMapOvr>
    <a:masterClrMapping/>
  </p:clrMapOvr>
  <p:transition spd="med" advTm="5000">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a:xfrm>
            <a:off x="827088" y="331788"/>
            <a:ext cx="7921625" cy="687387"/>
          </a:xfrm>
        </p:spPr>
        <p:txBody>
          <a:bodyPr/>
          <a:lstStyle/>
          <a:p>
            <a:r>
              <a:rPr lang="en-US" sz="3200" smtClean="0">
                <a:ea typeface="MS PGothic" charset="-128"/>
              </a:rPr>
              <a:t>Mairie de Balleul</a:t>
            </a:r>
          </a:p>
        </p:txBody>
      </p:sp>
      <p:sp>
        <p:nvSpPr>
          <p:cNvPr id="5" name="Rectangle 3"/>
          <p:cNvSpPr txBox="1">
            <a:spLocks noChangeArrowheads="1"/>
          </p:cNvSpPr>
          <p:nvPr/>
        </p:nvSpPr>
        <p:spPr bwMode="auto">
          <a:xfrm>
            <a:off x="4211638" y="1268413"/>
            <a:ext cx="4248150" cy="4824412"/>
          </a:xfrm>
          <a:prstGeom prst="rect">
            <a:avLst/>
          </a:prstGeom>
          <a:noFill/>
          <a:ln w="9525">
            <a:noFill/>
            <a:miter lim="800000"/>
            <a:headEnd/>
            <a:tailEnd/>
          </a:ln>
        </p:spPr>
        <p:txBody>
          <a:bodyPr lIns="0" tIns="0" rIns="0" bIns="0"/>
          <a:lstStyle>
            <a:lvl1pPr marL="231775" indent="-231775" algn="l" rtl="0" eaLnBrk="0" fontAlgn="base" hangingPunct="0">
              <a:lnSpc>
                <a:spcPct val="95000"/>
              </a:lnSpc>
              <a:spcBef>
                <a:spcPct val="60000"/>
              </a:spcBef>
              <a:spcAft>
                <a:spcPct val="0"/>
              </a:spcAft>
              <a:buClr>
                <a:schemeClr val="bg2"/>
              </a:buClr>
              <a:buFont typeface="Symbol" pitchFamily="18" charset="2"/>
              <a:buChar char="·"/>
              <a:defRPr>
                <a:solidFill>
                  <a:schemeClr val="tx1"/>
                </a:solidFill>
                <a:latin typeface="+mn-lt"/>
                <a:ea typeface="MS PGothic" pitchFamily="34" charset="-128"/>
                <a:cs typeface="ＭＳ Ｐゴシック" pitchFamily="-110" charset="-128"/>
              </a:defRPr>
            </a:lvl1pPr>
            <a:lvl2pPr marL="474663" indent="-196850" algn="l" rtl="0" eaLnBrk="0" fontAlgn="base" hangingPunct="0">
              <a:lnSpc>
                <a:spcPct val="95000"/>
              </a:lnSpc>
              <a:spcBef>
                <a:spcPct val="40000"/>
              </a:spcBef>
              <a:spcAft>
                <a:spcPct val="0"/>
              </a:spcAft>
              <a:buChar char="–"/>
              <a:defRPr sz="1600">
                <a:solidFill>
                  <a:schemeClr val="tx1"/>
                </a:solidFill>
                <a:latin typeface="+mn-lt"/>
                <a:ea typeface="MS PGothic" pitchFamily="34" charset="-128"/>
              </a:defRPr>
            </a:lvl2pPr>
            <a:lvl3pPr marL="717550" indent="-207963" algn="l" rtl="0" eaLnBrk="0" fontAlgn="base" hangingPunct="0">
              <a:lnSpc>
                <a:spcPct val="95000"/>
              </a:lnSpc>
              <a:spcBef>
                <a:spcPct val="20000"/>
              </a:spcBef>
              <a:spcAft>
                <a:spcPct val="0"/>
              </a:spcAft>
              <a:buChar char="•"/>
              <a:defRPr sz="1400">
                <a:solidFill>
                  <a:schemeClr val="tx1"/>
                </a:solidFill>
                <a:latin typeface="+mn-lt"/>
                <a:ea typeface="MS PGothic" pitchFamily="34" charset="-128"/>
              </a:defRPr>
            </a:lvl3pPr>
            <a:lvl4pPr marL="947738" indent="-219075" algn="l" rtl="0" eaLnBrk="0" fontAlgn="base" hangingPunct="0">
              <a:lnSpc>
                <a:spcPct val="95000"/>
              </a:lnSpc>
              <a:spcBef>
                <a:spcPct val="20000"/>
              </a:spcBef>
              <a:spcAft>
                <a:spcPct val="0"/>
              </a:spcAft>
              <a:buChar char="–"/>
              <a:defRPr sz="1200">
                <a:solidFill>
                  <a:schemeClr val="tx1"/>
                </a:solidFill>
                <a:latin typeface="+mn-lt"/>
                <a:ea typeface="MS PGothic" pitchFamily="34" charset="-128"/>
              </a:defRPr>
            </a:lvl4pPr>
            <a:lvl5pPr marL="1181100" indent="-209550" algn="l" rtl="0" eaLnBrk="0" fontAlgn="base" hangingPunct="0">
              <a:lnSpc>
                <a:spcPct val="95000"/>
              </a:lnSpc>
              <a:spcBef>
                <a:spcPct val="20000"/>
              </a:spcBef>
              <a:spcAft>
                <a:spcPct val="0"/>
              </a:spcAft>
              <a:buChar char="»"/>
              <a:defRPr sz="1200">
                <a:solidFill>
                  <a:schemeClr val="tx1"/>
                </a:solidFill>
                <a:latin typeface="+mn-lt"/>
                <a:ea typeface="MS PGothic" pitchFamily="34" charset="-128"/>
              </a:defRPr>
            </a:lvl5pPr>
            <a:lvl6pPr marL="1638300" indent="-209550" algn="l" rtl="0" fontAlgn="base">
              <a:lnSpc>
                <a:spcPct val="95000"/>
              </a:lnSpc>
              <a:spcBef>
                <a:spcPct val="20000"/>
              </a:spcBef>
              <a:spcAft>
                <a:spcPct val="0"/>
              </a:spcAft>
              <a:buChar char="»"/>
              <a:defRPr sz="1200">
                <a:solidFill>
                  <a:schemeClr val="tx1"/>
                </a:solidFill>
                <a:latin typeface="+mn-lt"/>
                <a:ea typeface="ＭＳ Ｐゴシック" pitchFamily="-110" charset="-128"/>
              </a:defRPr>
            </a:lvl6pPr>
            <a:lvl7pPr marL="2095500" indent="-209550" algn="l" rtl="0" fontAlgn="base">
              <a:lnSpc>
                <a:spcPct val="95000"/>
              </a:lnSpc>
              <a:spcBef>
                <a:spcPct val="20000"/>
              </a:spcBef>
              <a:spcAft>
                <a:spcPct val="0"/>
              </a:spcAft>
              <a:buChar char="»"/>
              <a:defRPr sz="1200">
                <a:solidFill>
                  <a:schemeClr val="tx1"/>
                </a:solidFill>
                <a:latin typeface="+mn-lt"/>
                <a:ea typeface="ＭＳ Ｐゴシック" pitchFamily="-110" charset="-128"/>
              </a:defRPr>
            </a:lvl7pPr>
            <a:lvl8pPr marL="2552700" indent="-209550" algn="l" rtl="0" fontAlgn="base">
              <a:lnSpc>
                <a:spcPct val="95000"/>
              </a:lnSpc>
              <a:spcBef>
                <a:spcPct val="20000"/>
              </a:spcBef>
              <a:spcAft>
                <a:spcPct val="0"/>
              </a:spcAft>
              <a:buChar char="»"/>
              <a:defRPr sz="1200">
                <a:solidFill>
                  <a:schemeClr val="tx1"/>
                </a:solidFill>
                <a:latin typeface="+mn-lt"/>
                <a:ea typeface="ＭＳ Ｐゴシック" pitchFamily="-110" charset="-128"/>
              </a:defRPr>
            </a:lvl8pPr>
            <a:lvl9pPr marL="3009900" indent="-209550" algn="l" rtl="0" fontAlgn="base">
              <a:lnSpc>
                <a:spcPct val="95000"/>
              </a:lnSpc>
              <a:spcBef>
                <a:spcPct val="20000"/>
              </a:spcBef>
              <a:spcAft>
                <a:spcPct val="0"/>
              </a:spcAft>
              <a:buChar char="»"/>
              <a:defRPr sz="1200">
                <a:solidFill>
                  <a:schemeClr val="tx1"/>
                </a:solidFill>
                <a:latin typeface="+mn-lt"/>
                <a:ea typeface="ＭＳ Ｐゴシック" pitchFamily="-110" charset="-128"/>
              </a:defRPr>
            </a:lvl9pPr>
          </a:lstStyle>
          <a:p>
            <a:pPr marL="0" indent="0">
              <a:lnSpc>
                <a:spcPct val="80000"/>
              </a:lnSpc>
              <a:buFont typeface="Monotype Sorts" pitchFamily="2" charset="2"/>
              <a:buNone/>
              <a:defRPr/>
            </a:pPr>
            <a:r>
              <a:rPr lang="en-US" sz="2000" kern="0" dirty="0" smtClean="0"/>
              <a:t>Town </a:t>
            </a:r>
            <a:r>
              <a:rPr lang="en-US" sz="2000" kern="0" dirty="0"/>
              <a:t>Council Print Facility</a:t>
            </a:r>
          </a:p>
          <a:p>
            <a:pPr marL="0" indent="0">
              <a:lnSpc>
                <a:spcPct val="80000"/>
              </a:lnSpc>
              <a:buFont typeface="Monotype Sorts" pitchFamily="2" charset="2"/>
              <a:buNone/>
              <a:defRPr/>
            </a:pPr>
            <a:r>
              <a:rPr lang="en-US" sz="2000" kern="0" dirty="0" smtClean="0"/>
              <a:t>Canon </a:t>
            </a:r>
            <a:r>
              <a:rPr lang="en-US" sz="2000" kern="0" dirty="0"/>
              <a:t>is an approved supplier to the council run office and schools</a:t>
            </a:r>
          </a:p>
          <a:p>
            <a:pPr marL="0" indent="0">
              <a:lnSpc>
                <a:spcPct val="80000"/>
              </a:lnSpc>
              <a:buFont typeface="Monotype Sorts" pitchFamily="2" charset="2"/>
              <a:buNone/>
              <a:defRPr/>
            </a:pPr>
            <a:r>
              <a:rPr lang="en-US" sz="2000" kern="0" dirty="0"/>
              <a:t>Recent investment in imagePROGRAF 8000S to meet needs of both graphic design and technical drawing departments</a:t>
            </a:r>
          </a:p>
          <a:p>
            <a:pPr marL="0" indent="0">
              <a:lnSpc>
                <a:spcPct val="80000"/>
              </a:lnSpc>
              <a:buFont typeface="Monotype Sorts" pitchFamily="2" charset="2"/>
              <a:buNone/>
              <a:defRPr/>
            </a:pPr>
            <a:r>
              <a:rPr lang="en-US" sz="2000" kern="0" dirty="0"/>
              <a:t>Excellent support and advice from Canon, including local training on </a:t>
            </a:r>
            <a:r>
              <a:rPr lang="en-US" sz="2000" kern="0" dirty="0" err="1"/>
              <a:t>colour</a:t>
            </a:r>
            <a:r>
              <a:rPr lang="en-US" sz="2000" kern="0" dirty="0"/>
              <a:t> management</a:t>
            </a:r>
          </a:p>
          <a:p>
            <a:pPr marL="0" indent="0">
              <a:lnSpc>
                <a:spcPct val="80000"/>
              </a:lnSpc>
              <a:buFont typeface="Monotype Sorts" pitchFamily="2" charset="2"/>
              <a:buNone/>
              <a:defRPr/>
            </a:pPr>
            <a:r>
              <a:rPr lang="en-US" sz="2000" kern="0" dirty="0"/>
              <a:t>Helping to keep more work in-house making jobs quicker, easier and cost effective to produce</a:t>
            </a:r>
          </a:p>
        </p:txBody>
      </p:sp>
      <p:pic>
        <p:nvPicPr>
          <p:cNvPr id="7" name="Picture 16" descr="corporate_retouched"/>
          <p:cNvPicPr>
            <a:picLocks noChangeAspect="1" noChangeArrowheads="1"/>
          </p:cNvPicPr>
          <p:nvPr/>
        </p:nvPicPr>
        <p:blipFill>
          <a:blip r:embed="rId2"/>
          <a:srcRect/>
          <a:stretch>
            <a:fillRect/>
          </a:stretch>
        </p:blipFill>
        <p:spPr bwMode="auto">
          <a:xfrm>
            <a:off x="682625" y="1524000"/>
            <a:ext cx="2889250" cy="1731963"/>
          </a:xfrm>
          <a:prstGeom prst="rect">
            <a:avLst/>
          </a:prstGeom>
          <a:noFill/>
        </p:spPr>
      </p:pic>
      <p:pic>
        <p:nvPicPr>
          <p:cNvPr id="8" name="Picture 16" descr="corporate_retouched"/>
          <p:cNvPicPr>
            <a:picLocks noChangeAspect="1" noChangeArrowheads="1"/>
          </p:cNvPicPr>
          <p:nvPr/>
        </p:nvPicPr>
        <p:blipFill>
          <a:blip r:embed="rId3"/>
          <a:srcRect/>
          <a:stretch>
            <a:fillRect/>
          </a:stretch>
        </p:blipFill>
        <p:spPr bwMode="auto">
          <a:xfrm>
            <a:off x="669925" y="3571875"/>
            <a:ext cx="2895600" cy="1828800"/>
          </a:xfrm>
          <a:prstGeom prst="rect">
            <a:avLst/>
          </a:prstGeom>
          <a:noFill/>
        </p:spPr>
      </p:pic>
      <p:pic>
        <p:nvPicPr>
          <p:cNvPr id="91141" name="Picture 8" descr="iPF8400"/>
          <p:cNvPicPr>
            <a:picLocks noChangeAspect="1" noChangeArrowheads="1"/>
          </p:cNvPicPr>
          <p:nvPr/>
        </p:nvPicPr>
        <p:blipFill>
          <a:blip r:embed="rId4">
            <a:clrChange>
              <a:clrFrom>
                <a:srgbClr val="FAFBFD"/>
              </a:clrFrom>
              <a:clrTo>
                <a:srgbClr val="FAFBFD">
                  <a:alpha val="0"/>
                </a:srgbClr>
              </a:clrTo>
            </a:clrChange>
          </a:blip>
          <a:srcRect/>
          <a:stretch>
            <a:fillRect/>
          </a:stretch>
        </p:blipFill>
        <p:spPr bwMode="auto">
          <a:xfrm>
            <a:off x="6804025" y="4941888"/>
            <a:ext cx="1779588" cy="1403350"/>
          </a:xfrm>
          <a:prstGeom prst="rect">
            <a:avLst/>
          </a:prstGeom>
          <a:noFill/>
          <a:ln w="9525">
            <a:noFill/>
            <a:miter lim="800000"/>
            <a:headEnd/>
            <a:tailEnd/>
          </a:ln>
        </p:spPr>
      </p:pic>
    </p:spTree>
  </p:cSld>
  <p:clrMapOvr>
    <a:masterClrMapping/>
  </p:clrMapOvr>
  <p:transition spd="med" advTm="500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Picture 2" descr="man_looking_report"/>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54274" name="Freeform 5"/>
          <p:cNvSpPr>
            <a:spLocks/>
          </p:cNvSpPr>
          <p:nvPr/>
        </p:nvSpPr>
        <p:spPr bwMode="auto">
          <a:xfrm flipH="1" flipV="1">
            <a:off x="4375150" y="6319838"/>
            <a:ext cx="225425" cy="276225"/>
          </a:xfrm>
          <a:custGeom>
            <a:avLst/>
            <a:gdLst>
              <a:gd name="T0" fmla="*/ 0 w 142"/>
              <a:gd name="T1" fmla="*/ 0 h 174"/>
              <a:gd name="T2" fmla="*/ 225425 w 142"/>
              <a:gd name="T3" fmla="*/ 0 h 174"/>
              <a:gd name="T4" fmla="*/ 225425 w 142"/>
              <a:gd name="T5" fmla="*/ 276225 h 174"/>
              <a:gd name="T6" fmla="*/ 98425 w 142"/>
              <a:gd name="T7" fmla="*/ 276225 h 174"/>
              <a:gd name="T8" fmla="*/ 98425 w 142"/>
              <a:gd name="T9" fmla="*/ 266700 h 174"/>
              <a:gd name="T10" fmla="*/ 96837 w 142"/>
              <a:gd name="T11" fmla="*/ 257175 h 174"/>
              <a:gd name="T12" fmla="*/ 93662 w 142"/>
              <a:gd name="T13" fmla="*/ 249238 h 174"/>
              <a:gd name="T14" fmla="*/ 90487 w 142"/>
              <a:gd name="T15" fmla="*/ 241300 h 174"/>
              <a:gd name="T16" fmla="*/ 87312 w 142"/>
              <a:gd name="T17" fmla="*/ 231775 h 174"/>
              <a:gd name="T18" fmla="*/ 82550 w 142"/>
              <a:gd name="T19" fmla="*/ 225425 h 174"/>
              <a:gd name="T20" fmla="*/ 77787 w 142"/>
              <a:gd name="T21" fmla="*/ 217488 h 174"/>
              <a:gd name="T22" fmla="*/ 71437 w 142"/>
              <a:gd name="T23" fmla="*/ 211138 h 174"/>
              <a:gd name="T24" fmla="*/ 65087 w 142"/>
              <a:gd name="T25" fmla="*/ 204788 h 174"/>
              <a:gd name="T26" fmla="*/ 57150 w 142"/>
              <a:gd name="T27" fmla="*/ 200025 h 174"/>
              <a:gd name="T28" fmla="*/ 50800 w 142"/>
              <a:gd name="T29" fmla="*/ 195262 h 174"/>
              <a:gd name="T30" fmla="*/ 42862 w 142"/>
              <a:gd name="T31" fmla="*/ 192087 h 174"/>
              <a:gd name="T32" fmla="*/ 33337 w 142"/>
              <a:gd name="T33" fmla="*/ 188912 h 174"/>
              <a:gd name="T34" fmla="*/ 25400 w 142"/>
              <a:gd name="T35" fmla="*/ 185737 h 174"/>
              <a:gd name="T36" fmla="*/ 15875 w 142"/>
              <a:gd name="T37" fmla="*/ 184150 h 174"/>
              <a:gd name="T38" fmla="*/ 6350 w 142"/>
              <a:gd name="T39" fmla="*/ 184150 h 174"/>
              <a:gd name="T40" fmla="*/ 0 w 142"/>
              <a:gd name="T41" fmla="*/ 184150 h 174"/>
              <a:gd name="T42" fmla="*/ 0 w 142"/>
              <a:gd name="T43" fmla="*/ 0 h 1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2"/>
              <a:gd name="T67" fmla="*/ 0 h 174"/>
              <a:gd name="T68" fmla="*/ 142 w 142"/>
              <a:gd name="T69" fmla="*/ 174 h 17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2" h="174">
                <a:moveTo>
                  <a:pt x="0" y="0"/>
                </a:moveTo>
                <a:lnTo>
                  <a:pt x="142" y="0"/>
                </a:lnTo>
                <a:lnTo>
                  <a:pt x="142" y="174"/>
                </a:lnTo>
                <a:lnTo>
                  <a:pt x="62" y="174"/>
                </a:lnTo>
                <a:lnTo>
                  <a:pt x="62" y="168"/>
                </a:lnTo>
                <a:lnTo>
                  <a:pt x="61" y="162"/>
                </a:lnTo>
                <a:lnTo>
                  <a:pt x="59" y="157"/>
                </a:lnTo>
                <a:lnTo>
                  <a:pt x="57" y="152"/>
                </a:lnTo>
                <a:lnTo>
                  <a:pt x="55" y="146"/>
                </a:lnTo>
                <a:lnTo>
                  <a:pt x="52" y="142"/>
                </a:lnTo>
                <a:lnTo>
                  <a:pt x="49" y="137"/>
                </a:lnTo>
                <a:lnTo>
                  <a:pt x="45" y="133"/>
                </a:lnTo>
                <a:lnTo>
                  <a:pt x="41" y="129"/>
                </a:lnTo>
                <a:lnTo>
                  <a:pt x="36" y="126"/>
                </a:lnTo>
                <a:lnTo>
                  <a:pt x="32" y="123"/>
                </a:lnTo>
                <a:lnTo>
                  <a:pt x="27" y="121"/>
                </a:lnTo>
                <a:lnTo>
                  <a:pt x="21" y="119"/>
                </a:lnTo>
                <a:lnTo>
                  <a:pt x="16" y="117"/>
                </a:lnTo>
                <a:lnTo>
                  <a:pt x="10" y="116"/>
                </a:lnTo>
                <a:lnTo>
                  <a:pt x="4" y="116"/>
                </a:lnTo>
                <a:lnTo>
                  <a:pt x="0" y="116"/>
                </a:lnTo>
                <a:lnTo>
                  <a:pt x="0" y="0"/>
                </a:lnTo>
                <a:close/>
              </a:path>
            </a:pathLst>
          </a:custGeom>
          <a:solidFill>
            <a:srgbClr val="009697"/>
          </a:solidFill>
          <a:ln w="9525">
            <a:noFill/>
            <a:round/>
            <a:headEnd/>
            <a:tailEnd/>
          </a:ln>
        </p:spPr>
        <p:txBody>
          <a:bodyPr/>
          <a:lstStyle/>
          <a:p>
            <a:endParaRPr lang="sr-Latn-CS"/>
          </a:p>
        </p:txBody>
      </p:sp>
      <p:sp>
        <p:nvSpPr>
          <p:cNvPr id="54275" name="AutoShape 6"/>
          <p:cNvSpPr>
            <a:spLocks noChangeArrowheads="1"/>
          </p:cNvSpPr>
          <p:nvPr/>
        </p:nvSpPr>
        <p:spPr bwMode="auto">
          <a:xfrm rot="5400000">
            <a:off x="1007269" y="3104356"/>
            <a:ext cx="2736850" cy="4249738"/>
          </a:xfrm>
          <a:prstGeom prst="roundRect">
            <a:avLst>
              <a:gd name="adj" fmla="val 2468"/>
            </a:avLst>
          </a:prstGeom>
          <a:solidFill>
            <a:srgbClr val="009697"/>
          </a:solidFill>
          <a:ln w="9525">
            <a:noFill/>
            <a:round/>
            <a:headEnd/>
            <a:tailEnd/>
          </a:ln>
        </p:spPr>
        <p:txBody>
          <a:bodyPr wrap="none" anchor="ctr"/>
          <a:lstStyle/>
          <a:p>
            <a:endParaRPr lang="en-US" altLang="en-US"/>
          </a:p>
        </p:txBody>
      </p:sp>
      <p:sp>
        <p:nvSpPr>
          <p:cNvPr id="54276" name="Freeform 7"/>
          <p:cNvSpPr>
            <a:spLocks/>
          </p:cNvSpPr>
          <p:nvPr/>
        </p:nvSpPr>
        <p:spPr bwMode="auto">
          <a:xfrm flipH="1" flipV="1">
            <a:off x="8496300" y="5694363"/>
            <a:ext cx="396875" cy="903287"/>
          </a:xfrm>
          <a:custGeom>
            <a:avLst/>
            <a:gdLst>
              <a:gd name="T0" fmla="*/ 396875 w 250"/>
              <a:gd name="T1" fmla="*/ 0 h 569"/>
              <a:gd name="T2" fmla="*/ 117475 w 250"/>
              <a:gd name="T3" fmla="*/ 0 h 569"/>
              <a:gd name="T4" fmla="*/ 104775 w 250"/>
              <a:gd name="T5" fmla="*/ 1587 h 569"/>
              <a:gd name="T6" fmla="*/ 93663 w 250"/>
              <a:gd name="T7" fmla="*/ 3175 h 569"/>
              <a:gd name="T8" fmla="*/ 82550 w 250"/>
              <a:gd name="T9" fmla="*/ 6350 h 569"/>
              <a:gd name="T10" fmla="*/ 71438 w 250"/>
              <a:gd name="T11" fmla="*/ 9525 h 569"/>
              <a:gd name="T12" fmla="*/ 61913 w 250"/>
              <a:gd name="T13" fmla="*/ 14287 h 569"/>
              <a:gd name="T14" fmla="*/ 50800 w 250"/>
              <a:gd name="T15" fmla="*/ 20637 h 569"/>
              <a:gd name="T16" fmla="*/ 42863 w 250"/>
              <a:gd name="T17" fmla="*/ 26987 h 569"/>
              <a:gd name="T18" fmla="*/ 34925 w 250"/>
              <a:gd name="T19" fmla="*/ 34925 h 569"/>
              <a:gd name="T20" fmla="*/ 26988 w 250"/>
              <a:gd name="T21" fmla="*/ 42862 h 569"/>
              <a:gd name="T22" fmla="*/ 20638 w 250"/>
              <a:gd name="T23" fmla="*/ 52387 h 569"/>
              <a:gd name="T24" fmla="*/ 14288 w 250"/>
              <a:gd name="T25" fmla="*/ 61912 h 569"/>
              <a:gd name="T26" fmla="*/ 11113 w 250"/>
              <a:gd name="T27" fmla="*/ 66675 h 569"/>
              <a:gd name="T28" fmla="*/ 9525 w 250"/>
              <a:gd name="T29" fmla="*/ 71437 h 569"/>
              <a:gd name="T30" fmla="*/ 4763 w 250"/>
              <a:gd name="T31" fmla="*/ 82550 h 569"/>
              <a:gd name="T32" fmla="*/ 3175 w 250"/>
              <a:gd name="T33" fmla="*/ 93662 h 569"/>
              <a:gd name="T34" fmla="*/ 1588 w 250"/>
              <a:gd name="T35" fmla="*/ 104775 h 569"/>
              <a:gd name="T36" fmla="*/ 0 w 250"/>
              <a:gd name="T37" fmla="*/ 117475 h 569"/>
              <a:gd name="T38" fmla="*/ 0 w 250"/>
              <a:gd name="T39" fmla="*/ 887412 h 569"/>
              <a:gd name="T40" fmla="*/ 1588 w 250"/>
              <a:gd name="T41" fmla="*/ 893762 h 569"/>
              <a:gd name="T42" fmla="*/ 4763 w 250"/>
              <a:gd name="T43" fmla="*/ 898525 h 569"/>
              <a:gd name="T44" fmla="*/ 9525 w 250"/>
              <a:gd name="T45" fmla="*/ 901700 h 569"/>
              <a:gd name="T46" fmla="*/ 15875 w 250"/>
              <a:gd name="T47" fmla="*/ 903287 h 569"/>
              <a:gd name="T48" fmla="*/ 17463 w 250"/>
              <a:gd name="T49" fmla="*/ 903287 h 569"/>
              <a:gd name="T50" fmla="*/ 19050 w 250"/>
              <a:gd name="T51" fmla="*/ 903287 h 569"/>
              <a:gd name="T52" fmla="*/ 23813 w 250"/>
              <a:gd name="T53" fmla="*/ 900112 h 569"/>
              <a:gd name="T54" fmla="*/ 26988 w 250"/>
              <a:gd name="T55" fmla="*/ 896937 h 569"/>
              <a:gd name="T56" fmla="*/ 30163 w 250"/>
              <a:gd name="T57" fmla="*/ 890587 h 569"/>
              <a:gd name="T58" fmla="*/ 250825 w 250"/>
              <a:gd name="T59" fmla="*/ 292100 h 569"/>
              <a:gd name="T60" fmla="*/ 255588 w 250"/>
              <a:gd name="T61" fmla="*/ 280987 h 569"/>
              <a:gd name="T62" fmla="*/ 258763 w 250"/>
              <a:gd name="T63" fmla="*/ 269875 h 569"/>
              <a:gd name="T64" fmla="*/ 265113 w 250"/>
              <a:gd name="T65" fmla="*/ 260350 h 569"/>
              <a:gd name="T66" fmla="*/ 269875 w 250"/>
              <a:gd name="T67" fmla="*/ 250825 h 569"/>
              <a:gd name="T68" fmla="*/ 276225 w 250"/>
              <a:gd name="T69" fmla="*/ 241300 h 569"/>
              <a:gd name="T70" fmla="*/ 284163 w 250"/>
              <a:gd name="T71" fmla="*/ 233362 h 569"/>
              <a:gd name="T72" fmla="*/ 292100 w 250"/>
              <a:gd name="T73" fmla="*/ 223837 h 569"/>
              <a:gd name="T74" fmla="*/ 300038 w 250"/>
              <a:gd name="T75" fmla="*/ 217487 h 569"/>
              <a:gd name="T76" fmla="*/ 309563 w 250"/>
              <a:gd name="T77" fmla="*/ 209550 h 569"/>
              <a:gd name="T78" fmla="*/ 319088 w 250"/>
              <a:gd name="T79" fmla="*/ 203200 h 569"/>
              <a:gd name="T80" fmla="*/ 330200 w 250"/>
              <a:gd name="T81" fmla="*/ 198437 h 569"/>
              <a:gd name="T82" fmla="*/ 341313 w 250"/>
              <a:gd name="T83" fmla="*/ 193675 h 569"/>
              <a:gd name="T84" fmla="*/ 347663 w 250"/>
              <a:gd name="T85" fmla="*/ 192087 h 569"/>
              <a:gd name="T86" fmla="*/ 354013 w 250"/>
              <a:gd name="T87" fmla="*/ 190500 h 569"/>
              <a:gd name="T88" fmla="*/ 366713 w 250"/>
              <a:gd name="T89" fmla="*/ 187325 h 569"/>
              <a:gd name="T90" fmla="*/ 381000 w 250"/>
              <a:gd name="T91" fmla="*/ 185737 h 569"/>
              <a:gd name="T92" fmla="*/ 396875 w 250"/>
              <a:gd name="T93" fmla="*/ 184150 h 569"/>
              <a:gd name="T94" fmla="*/ 396875 w 250"/>
              <a:gd name="T95" fmla="*/ 0 h 5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50"/>
              <a:gd name="T145" fmla="*/ 0 h 569"/>
              <a:gd name="T146" fmla="*/ 250 w 250"/>
              <a:gd name="T147" fmla="*/ 569 h 56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50" h="569">
                <a:moveTo>
                  <a:pt x="250" y="0"/>
                </a:moveTo>
                <a:lnTo>
                  <a:pt x="74" y="0"/>
                </a:lnTo>
                <a:lnTo>
                  <a:pt x="66" y="1"/>
                </a:lnTo>
                <a:lnTo>
                  <a:pt x="59" y="2"/>
                </a:lnTo>
                <a:lnTo>
                  <a:pt x="52" y="4"/>
                </a:lnTo>
                <a:lnTo>
                  <a:pt x="45" y="6"/>
                </a:lnTo>
                <a:lnTo>
                  <a:pt x="39" y="9"/>
                </a:lnTo>
                <a:lnTo>
                  <a:pt x="32" y="13"/>
                </a:lnTo>
                <a:lnTo>
                  <a:pt x="27" y="17"/>
                </a:lnTo>
                <a:lnTo>
                  <a:pt x="22" y="22"/>
                </a:lnTo>
                <a:lnTo>
                  <a:pt x="17" y="27"/>
                </a:lnTo>
                <a:lnTo>
                  <a:pt x="13" y="33"/>
                </a:lnTo>
                <a:lnTo>
                  <a:pt x="9" y="39"/>
                </a:lnTo>
                <a:lnTo>
                  <a:pt x="7" y="42"/>
                </a:lnTo>
                <a:lnTo>
                  <a:pt x="6" y="45"/>
                </a:lnTo>
                <a:lnTo>
                  <a:pt x="3" y="52"/>
                </a:lnTo>
                <a:lnTo>
                  <a:pt x="2" y="59"/>
                </a:lnTo>
                <a:lnTo>
                  <a:pt x="1" y="66"/>
                </a:lnTo>
                <a:lnTo>
                  <a:pt x="0" y="74"/>
                </a:lnTo>
                <a:lnTo>
                  <a:pt x="0" y="559"/>
                </a:lnTo>
                <a:lnTo>
                  <a:pt x="1" y="563"/>
                </a:lnTo>
                <a:lnTo>
                  <a:pt x="3" y="566"/>
                </a:lnTo>
                <a:lnTo>
                  <a:pt x="6" y="568"/>
                </a:lnTo>
                <a:lnTo>
                  <a:pt x="10" y="569"/>
                </a:lnTo>
                <a:lnTo>
                  <a:pt x="11" y="569"/>
                </a:lnTo>
                <a:lnTo>
                  <a:pt x="12" y="569"/>
                </a:lnTo>
                <a:lnTo>
                  <a:pt x="15" y="567"/>
                </a:lnTo>
                <a:lnTo>
                  <a:pt x="17" y="565"/>
                </a:lnTo>
                <a:lnTo>
                  <a:pt x="19" y="561"/>
                </a:lnTo>
                <a:lnTo>
                  <a:pt x="158" y="184"/>
                </a:lnTo>
                <a:lnTo>
                  <a:pt x="161" y="177"/>
                </a:lnTo>
                <a:lnTo>
                  <a:pt x="163" y="170"/>
                </a:lnTo>
                <a:lnTo>
                  <a:pt x="167" y="164"/>
                </a:lnTo>
                <a:lnTo>
                  <a:pt x="170" y="158"/>
                </a:lnTo>
                <a:lnTo>
                  <a:pt x="174" y="152"/>
                </a:lnTo>
                <a:lnTo>
                  <a:pt x="179" y="147"/>
                </a:lnTo>
                <a:lnTo>
                  <a:pt x="184" y="141"/>
                </a:lnTo>
                <a:lnTo>
                  <a:pt x="189" y="137"/>
                </a:lnTo>
                <a:lnTo>
                  <a:pt x="195" y="132"/>
                </a:lnTo>
                <a:lnTo>
                  <a:pt x="201" y="128"/>
                </a:lnTo>
                <a:lnTo>
                  <a:pt x="208" y="125"/>
                </a:lnTo>
                <a:lnTo>
                  <a:pt x="215" y="122"/>
                </a:lnTo>
                <a:lnTo>
                  <a:pt x="219" y="121"/>
                </a:lnTo>
                <a:lnTo>
                  <a:pt x="223" y="120"/>
                </a:lnTo>
                <a:lnTo>
                  <a:pt x="231" y="118"/>
                </a:lnTo>
                <a:lnTo>
                  <a:pt x="240" y="117"/>
                </a:lnTo>
                <a:lnTo>
                  <a:pt x="250" y="116"/>
                </a:lnTo>
                <a:lnTo>
                  <a:pt x="250" y="0"/>
                </a:lnTo>
                <a:close/>
              </a:path>
            </a:pathLst>
          </a:custGeom>
          <a:solidFill>
            <a:srgbClr val="009697"/>
          </a:solidFill>
          <a:ln w="9525">
            <a:noFill/>
            <a:round/>
            <a:headEnd/>
            <a:tailEnd/>
          </a:ln>
        </p:spPr>
        <p:txBody>
          <a:bodyPr/>
          <a:lstStyle/>
          <a:p>
            <a:endParaRPr lang="sr-Latn-CS"/>
          </a:p>
        </p:txBody>
      </p:sp>
      <p:sp>
        <p:nvSpPr>
          <p:cNvPr id="54277" name="Rectangle 8"/>
          <p:cNvSpPr>
            <a:spLocks noChangeArrowheads="1"/>
          </p:cNvSpPr>
          <p:nvPr/>
        </p:nvSpPr>
        <p:spPr bwMode="auto">
          <a:xfrm rot="10800000">
            <a:off x="4284663" y="6413500"/>
            <a:ext cx="4392612" cy="184150"/>
          </a:xfrm>
          <a:prstGeom prst="rect">
            <a:avLst/>
          </a:prstGeom>
          <a:solidFill>
            <a:srgbClr val="009697"/>
          </a:solidFill>
          <a:ln w="9525">
            <a:noFill/>
            <a:miter lim="800000"/>
            <a:headEnd/>
            <a:tailEnd/>
          </a:ln>
        </p:spPr>
        <p:txBody>
          <a:bodyPr wrap="none" anchor="ctr"/>
          <a:lstStyle/>
          <a:p>
            <a:endParaRPr lang="en-US" altLang="en-US"/>
          </a:p>
        </p:txBody>
      </p:sp>
      <p:sp>
        <p:nvSpPr>
          <p:cNvPr id="582676" name="Rectangle 20"/>
          <p:cNvSpPr>
            <a:spLocks noChangeArrowheads="1"/>
          </p:cNvSpPr>
          <p:nvPr/>
        </p:nvSpPr>
        <p:spPr bwMode="auto">
          <a:xfrm>
            <a:off x="404813" y="4797425"/>
            <a:ext cx="3960812" cy="1152525"/>
          </a:xfrm>
          <a:prstGeom prst="rect">
            <a:avLst/>
          </a:prstGeom>
          <a:noFill/>
          <a:ln w="9525">
            <a:noFill/>
            <a:miter lim="800000"/>
            <a:headEnd/>
            <a:tailEnd/>
          </a:ln>
        </p:spPr>
        <p:txBody>
          <a:bodyPr lIns="0" tIns="72000" rIns="0" bIns="72000"/>
          <a:lstStyle/>
          <a:p>
            <a:pPr eaLnBrk="0" hangingPunct="0">
              <a:lnSpc>
                <a:spcPct val="95000"/>
              </a:lnSpc>
              <a:spcBef>
                <a:spcPct val="60000"/>
              </a:spcBef>
              <a:buClr>
                <a:schemeClr val="bg2"/>
              </a:buClr>
              <a:buFont typeface="Symbol" pitchFamily="18" charset="2"/>
              <a:buNone/>
            </a:pPr>
            <a:r>
              <a:rPr lang="en-GB" altLang="en-US" sz="3200">
                <a:solidFill>
                  <a:schemeClr val="bg1"/>
                </a:solidFill>
              </a:rPr>
              <a:t>How </a:t>
            </a:r>
            <a:r>
              <a:rPr lang="en-US" altLang="en-US" sz="3200">
                <a:solidFill>
                  <a:schemeClr val="bg1"/>
                </a:solidFill>
              </a:rPr>
              <a:t>Canon </a:t>
            </a:r>
            <a:r>
              <a:rPr lang="en-GB" altLang="en-US" sz="3200">
                <a:solidFill>
                  <a:schemeClr val="bg1"/>
                </a:solidFill>
              </a:rPr>
              <a:t>reaches the customer</a:t>
            </a:r>
          </a:p>
        </p:txBody>
      </p:sp>
      <p:sp>
        <p:nvSpPr>
          <p:cNvPr id="582677" name="Rectangle 21"/>
          <p:cNvSpPr>
            <a:spLocks noChangeArrowheads="1"/>
          </p:cNvSpPr>
          <p:nvPr/>
        </p:nvSpPr>
        <p:spPr bwMode="auto">
          <a:xfrm>
            <a:off x="468313" y="855663"/>
            <a:ext cx="3960812" cy="1798637"/>
          </a:xfrm>
          <a:prstGeom prst="rect">
            <a:avLst/>
          </a:prstGeom>
          <a:noFill/>
          <a:ln w="9525">
            <a:noFill/>
            <a:miter lim="800000"/>
            <a:headEnd/>
            <a:tailEnd/>
          </a:ln>
        </p:spPr>
        <p:txBody>
          <a:bodyPr lIns="0" tIns="72000" rIns="0" bIns="72000"/>
          <a:lstStyle/>
          <a:p>
            <a:pPr eaLnBrk="0" hangingPunct="0">
              <a:lnSpc>
                <a:spcPct val="95000"/>
              </a:lnSpc>
              <a:spcBef>
                <a:spcPct val="60000"/>
              </a:spcBef>
              <a:buClr>
                <a:schemeClr val="bg2"/>
              </a:buClr>
              <a:buFont typeface="Symbol" pitchFamily="18" charset="2"/>
              <a:buNone/>
            </a:pPr>
            <a:endParaRPr lang="en-GB" altLang="en-US" sz="3200">
              <a:solidFill>
                <a:schemeClr val="bg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grpId="0" nodeType="afterEffect" nodePh="1">
                                  <p:stCondLst>
                                    <p:cond delay="0"/>
                                  </p:stCondLst>
                                  <p:endCondLst>
                                    <p:cond evt="begin" delay="0">
                                      <p:tn val="5"/>
                                    </p:cond>
                                  </p:endCondLst>
                                  <p:childTnLst>
                                    <p:set>
                                      <p:cBhvr>
                                        <p:cTn id="6" dur="1" fill="hold">
                                          <p:stCondLst>
                                            <p:cond delay="0"/>
                                          </p:stCondLst>
                                        </p:cTn>
                                        <p:tgtEl>
                                          <p:spTgt spid="582677"/>
                                        </p:tgtEl>
                                        <p:attrNameLst>
                                          <p:attrName>style.visibility</p:attrName>
                                        </p:attrNameLst>
                                      </p:cBhvr>
                                      <p:to>
                                        <p:strVal val="visible"/>
                                      </p:to>
                                    </p:set>
                                    <p:animEffect transition="in" filter="wipe(up)">
                                      <p:cBhvr>
                                        <p:cTn id="7" dur="500"/>
                                        <p:tgtEl>
                                          <p:spTgt spid="5826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82676"/>
                                        </p:tgtEl>
                                        <p:attrNameLst>
                                          <p:attrName>style.visibility</p:attrName>
                                        </p:attrNameLst>
                                      </p:cBhvr>
                                      <p:to>
                                        <p:strVal val="visible"/>
                                      </p:to>
                                    </p:set>
                                    <p:animEffect transition="in" filter="fade">
                                      <p:cBhvr>
                                        <p:cTn id="12" dur="500"/>
                                        <p:tgtEl>
                                          <p:spTgt spid="582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2676" grpId="0"/>
      <p:bldP spid="58267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p:nvPr>
        </p:nvSpPr>
        <p:spPr>
          <a:xfrm>
            <a:off x="827088" y="331788"/>
            <a:ext cx="7921625" cy="687387"/>
          </a:xfrm>
        </p:spPr>
        <p:txBody>
          <a:bodyPr/>
          <a:lstStyle/>
          <a:p>
            <a:r>
              <a:rPr lang="en-US" sz="3200" smtClean="0">
                <a:ea typeface="MS PGothic" charset="-128"/>
              </a:rPr>
              <a:t>Customer Story – Retail market</a:t>
            </a:r>
          </a:p>
        </p:txBody>
      </p:sp>
      <p:sp>
        <p:nvSpPr>
          <p:cNvPr id="5" name="Rectangle 3"/>
          <p:cNvSpPr txBox="1">
            <a:spLocks noChangeArrowheads="1"/>
          </p:cNvSpPr>
          <p:nvPr/>
        </p:nvSpPr>
        <p:spPr bwMode="auto">
          <a:xfrm>
            <a:off x="4211638" y="1268413"/>
            <a:ext cx="4248150" cy="4824412"/>
          </a:xfrm>
          <a:prstGeom prst="rect">
            <a:avLst/>
          </a:prstGeom>
          <a:noFill/>
          <a:ln w="9525">
            <a:noFill/>
            <a:miter lim="800000"/>
            <a:headEnd/>
            <a:tailEnd/>
          </a:ln>
        </p:spPr>
        <p:txBody>
          <a:bodyPr lIns="0" tIns="0" rIns="0" bIns="0"/>
          <a:lstStyle>
            <a:lvl1pPr marL="231775" indent="-231775" algn="l" rtl="0" eaLnBrk="0" fontAlgn="base" hangingPunct="0">
              <a:lnSpc>
                <a:spcPct val="95000"/>
              </a:lnSpc>
              <a:spcBef>
                <a:spcPct val="60000"/>
              </a:spcBef>
              <a:spcAft>
                <a:spcPct val="0"/>
              </a:spcAft>
              <a:buClr>
                <a:schemeClr val="bg2"/>
              </a:buClr>
              <a:buFont typeface="Symbol" pitchFamily="18" charset="2"/>
              <a:buChar char="·"/>
              <a:defRPr>
                <a:solidFill>
                  <a:schemeClr val="tx1"/>
                </a:solidFill>
                <a:latin typeface="+mn-lt"/>
                <a:ea typeface="MS PGothic" pitchFamily="34" charset="-128"/>
                <a:cs typeface="ＭＳ Ｐゴシック" pitchFamily="-110" charset="-128"/>
              </a:defRPr>
            </a:lvl1pPr>
            <a:lvl2pPr marL="474663" indent="-196850" algn="l" rtl="0" eaLnBrk="0" fontAlgn="base" hangingPunct="0">
              <a:lnSpc>
                <a:spcPct val="95000"/>
              </a:lnSpc>
              <a:spcBef>
                <a:spcPct val="40000"/>
              </a:spcBef>
              <a:spcAft>
                <a:spcPct val="0"/>
              </a:spcAft>
              <a:buChar char="–"/>
              <a:defRPr sz="1600">
                <a:solidFill>
                  <a:schemeClr val="tx1"/>
                </a:solidFill>
                <a:latin typeface="+mn-lt"/>
                <a:ea typeface="MS PGothic" pitchFamily="34" charset="-128"/>
              </a:defRPr>
            </a:lvl2pPr>
            <a:lvl3pPr marL="717550" indent="-207963" algn="l" rtl="0" eaLnBrk="0" fontAlgn="base" hangingPunct="0">
              <a:lnSpc>
                <a:spcPct val="95000"/>
              </a:lnSpc>
              <a:spcBef>
                <a:spcPct val="20000"/>
              </a:spcBef>
              <a:spcAft>
                <a:spcPct val="0"/>
              </a:spcAft>
              <a:buChar char="•"/>
              <a:defRPr sz="1400">
                <a:solidFill>
                  <a:schemeClr val="tx1"/>
                </a:solidFill>
                <a:latin typeface="+mn-lt"/>
                <a:ea typeface="MS PGothic" pitchFamily="34" charset="-128"/>
              </a:defRPr>
            </a:lvl3pPr>
            <a:lvl4pPr marL="947738" indent="-219075" algn="l" rtl="0" eaLnBrk="0" fontAlgn="base" hangingPunct="0">
              <a:lnSpc>
                <a:spcPct val="95000"/>
              </a:lnSpc>
              <a:spcBef>
                <a:spcPct val="20000"/>
              </a:spcBef>
              <a:spcAft>
                <a:spcPct val="0"/>
              </a:spcAft>
              <a:buChar char="–"/>
              <a:defRPr sz="1200">
                <a:solidFill>
                  <a:schemeClr val="tx1"/>
                </a:solidFill>
                <a:latin typeface="+mn-lt"/>
                <a:ea typeface="MS PGothic" pitchFamily="34" charset="-128"/>
              </a:defRPr>
            </a:lvl4pPr>
            <a:lvl5pPr marL="1181100" indent="-209550" algn="l" rtl="0" eaLnBrk="0" fontAlgn="base" hangingPunct="0">
              <a:lnSpc>
                <a:spcPct val="95000"/>
              </a:lnSpc>
              <a:spcBef>
                <a:spcPct val="20000"/>
              </a:spcBef>
              <a:spcAft>
                <a:spcPct val="0"/>
              </a:spcAft>
              <a:buChar char="»"/>
              <a:defRPr sz="1200">
                <a:solidFill>
                  <a:schemeClr val="tx1"/>
                </a:solidFill>
                <a:latin typeface="+mn-lt"/>
                <a:ea typeface="MS PGothic" pitchFamily="34" charset="-128"/>
              </a:defRPr>
            </a:lvl5pPr>
            <a:lvl6pPr marL="1638300" indent="-209550" algn="l" rtl="0" fontAlgn="base">
              <a:lnSpc>
                <a:spcPct val="95000"/>
              </a:lnSpc>
              <a:spcBef>
                <a:spcPct val="20000"/>
              </a:spcBef>
              <a:spcAft>
                <a:spcPct val="0"/>
              </a:spcAft>
              <a:buChar char="»"/>
              <a:defRPr sz="1200">
                <a:solidFill>
                  <a:schemeClr val="tx1"/>
                </a:solidFill>
                <a:latin typeface="+mn-lt"/>
                <a:ea typeface="ＭＳ Ｐゴシック" pitchFamily="-110" charset="-128"/>
              </a:defRPr>
            </a:lvl6pPr>
            <a:lvl7pPr marL="2095500" indent="-209550" algn="l" rtl="0" fontAlgn="base">
              <a:lnSpc>
                <a:spcPct val="95000"/>
              </a:lnSpc>
              <a:spcBef>
                <a:spcPct val="20000"/>
              </a:spcBef>
              <a:spcAft>
                <a:spcPct val="0"/>
              </a:spcAft>
              <a:buChar char="»"/>
              <a:defRPr sz="1200">
                <a:solidFill>
                  <a:schemeClr val="tx1"/>
                </a:solidFill>
                <a:latin typeface="+mn-lt"/>
                <a:ea typeface="ＭＳ Ｐゴシック" pitchFamily="-110" charset="-128"/>
              </a:defRPr>
            </a:lvl7pPr>
            <a:lvl8pPr marL="2552700" indent="-209550" algn="l" rtl="0" fontAlgn="base">
              <a:lnSpc>
                <a:spcPct val="95000"/>
              </a:lnSpc>
              <a:spcBef>
                <a:spcPct val="20000"/>
              </a:spcBef>
              <a:spcAft>
                <a:spcPct val="0"/>
              </a:spcAft>
              <a:buChar char="»"/>
              <a:defRPr sz="1200">
                <a:solidFill>
                  <a:schemeClr val="tx1"/>
                </a:solidFill>
                <a:latin typeface="+mn-lt"/>
                <a:ea typeface="ＭＳ Ｐゴシック" pitchFamily="-110" charset="-128"/>
              </a:defRPr>
            </a:lvl8pPr>
            <a:lvl9pPr marL="3009900" indent="-209550" algn="l" rtl="0" fontAlgn="base">
              <a:lnSpc>
                <a:spcPct val="95000"/>
              </a:lnSpc>
              <a:spcBef>
                <a:spcPct val="20000"/>
              </a:spcBef>
              <a:spcAft>
                <a:spcPct val="0"/>
              </a:spcAft>
              <a:buChar char="»"/>
              <a:defRPr sz="1200">
                <a:solidFill>
                  <a:schemeClr val="tx1"/>
                </a:solidFill>
                <a:latin typeface="+mn-lt"/>
                <a:ea typeface="ＭＳ Ｐゴシック" pitchFamily="-110" charset="-128"/>
              </a:defRPr>
            </a:lvl9pPr>
          </a:lstStyle>
          <a:p>
            <a:pPr marL="0" indent="0">
              <a:lnSpc>
                <a:spcPct val="80000"/>
              </a:lnSpc>
              <a:buFont typeface="Monotype Sorts" pitchFamily="2" charset="2"/>
              <a:buNone/>
              <a:defRPr/>
            </a:pPr>
            <a:r>
              <a:rPr lang="en-US" sz="2000" kern="0" dirty="0"/>
              <a:t>Fast growing retail chain</a:t>
            </a:r>
          </a:p>
          <a:p>
            <a:pPr marL="0" indent="0">
              <a:lnSpc>
                <a:spcPct val="80000"/>
              </a:lnSpc>
              <a:buFont typeface="Monotype Sorts" pitchFamily="2" charset="2"/>
              <a:buNone/>
              <a:defRPr/>
            </a:pPr>
            <a:r>
              <a:rPr lang="en-US" sz="2000" kern="0" dirty="0"/>
              <a:t>Substantial Print Volume: 25k – 50k m2 per year </a:t>
            </a:r>
            <a:r>
              <a:rPr lang="en-US" sz="2000" kern="0" dirty="0" smtClean="0"/>
              <a:t>with peak volumes</a:t>
            </a:r>
            <a:endParaRPr lang="en-US" sz="2000" kern="0" dirty="0"/>
          </a:p>
          <a:p>
            <a:pPr marL="0" indent="0">
              <a:lnSpc>
                <a:spcPct val="80000"/>
              </a:lnSpc>
              <a:buFont typeface="Monotype Sorts" pitchFamily="2" charset="2"/>
              <a:buNone/>
              <a:defRPr/>
            </a:pPr>
            <a:r>
              <a:rPr lang="en-US" sz="2000" kern="0" dirty="0"/>
              <a:t>High pressure on meeting deadlines</a:t>
            </a:r>
          </a:p>
          <a:p>
            <a:pPr marL="0" indent="0">
              <a:lnSpc>
                <a:spcPct val="80000"/>
              </a:lnSpc>
              <a:buFont typeface="Monotype Sorts" pitchFamily="2" charset="2"/>
              <a:buNone/>
              <a:defRPr/>
            </a:pPr>
            <a:r>
              <a:rPr lang="en-US" sz="2000" kern="0" dirty="0" err="1"/>
              <a:t>Centralised</a:t>
            </a:r>
            <a:r>
              <a:rPr lang="en-US" sz="2000" kern="0" dirty="0"/>
              <a:t> </a:t>
            </a:r>
            <a:r>
              <a:rPr lang="en-US" sz="2000" kern="0" dirty="0" smtClean="0"/>
              <a:t>production</a:t>
            </a:r>
            <a:r>
              <a:rPr lang="ru-RU" sz="2000" kern="0" dirty="0" smtClean="0"/>
              <a:t> </a:t>
            </a:r>
            <a:r>
              <a:rPr lang="en-US" sz="2000" kern="0" dirty="0" smtClean="0"/>
              <a:t>then </a:t>
            </a:r>
            <a:r>
              <a:rPr lang="en-US" sz="2000" kern="0" dirty="0"/>
              <a:t>distribute to shops</a:t>
            </a:r>
          </a:p>
          <a:p>
            <a:pPr marL="0" indent="0">
              <a:lnSpc>
                <a:spcPct val="80000"/>
              </a:lnSpc>
              <a:buFont typeface="Monotype Sorts" pitchFamily="2" charset="2"/>
              <a:buNone/>
              <a:defRPr/>
            </a:pPr>
            <a:r>
              <a:rPr lang="en-US" sz="2000" kern="0" dirty="0"/>
              <a:t>Straightforward DMU</a:t>
            </a:r>
          </a:p>
          <a:p>
            <a:pPr marL="0" indent="0">
              <a:lnSpc>
                <a:spcPct val="80000"/>
              </a:lnSpc>
              <a:buFont typeface="Monotype Sorts" pitchFamily="2" charset="2"/>
              <a:buNone/>
              <a:defRPr/>
            </a:pPr>
            <a:r>
              <a:rPr lang="en-US" sz="2000" kern="0" dirty="0"/>
              <a:t>IT &amp; Operations</a:t>
            </a:r>
          </a:p>
          <a:p>
            <a:pPr marL="0" indent="0">
              <a:lnSpc>
                <a:spcPct val="80000"/>
              </a:lnSpc>
              <a:buFont typeface="Monotype Sorts" pitchFamily="2" charset="2"/>
              <a:buNone/>
              <a:defRPr/>
            </a:pPr>
            <a:r>
              <a:rPr lang="en-US" sz="2000" kern="0" dirty="0"/>
              <a:t>Single application: enables fast sales cycle</a:t>
            </a:r>
          </a:p>
        </p:txBody>
      </p:sp>
      <p:pic>
        <p:nvPicPr>
          <p:cNvPr id="92163" name="Picture 8" descr="product-colorwave600_p1_press"/>
          <p:cNvPicPr>
            <a:picLocks noChangeAspect="1" noChangeArrowheads="1"/>
          </p:cNvPicPr>
          <p:nvPr/>
        </p:nvPicPr>
        <p:blipFill>
          <a:blip r:embed="rId2"/>
          <a:srcRect/>
          <a:stretch>
            <a:fillRect/>
          </a:stretch>
        </p:blipFill>
        <p:spPr bwMode="auto">
          <a:xfrm>
            <a:off x="6227763" y="4819650"/>
            <a:ext cx="2565400" cy="1706563"/>
          </a:xfrm>
          <a:prstGeom prst="rect">
            <a:avLst/>
          </a:prstGeom>
          <a:noFill/>
          <a:ln w="9525">
            <a:noFill/>
            <a:miter lim="800000"/>
            <a:headEnd/>
            <a:tailEnd/>
          </a:ln>
        </p:spPr>
      </p:pic>
      <p:pic>
        <p:nvPicPr>
          <p:cNvPr id="2050" name="Picture 2" descr="penny market 79 logo logos brand design"/>
          <p:cNvPicPr>
            <a:picLocks noChangeAspect="1" noChangeArrowheads="1"/>
          </p:cNvPicPr>
          <p:nvPr/>
        </p:nvPicPr>
        <p:blipFill>
          <a:blip r:embed="rId3"/>
          <a:srcRect/>
          <a:stretch>
            <a:fillRect/>
          </a:stretch>
        </p:blipFill>
        <p:spPr bwMode="auto">
          <a:xfrm>
            <a:off x="585788" y="1262063"/>
            <a:ext cx="3114675" cy="5499100"/>
          </a:xfrm>
          <a:prstGeom prst="rect">
            <a:avLst/>
          </a:prstGeom>
          <a:noFill/>
        </p:spPr>
      </p:pic>
    </p:spTree>
  </p:cSld>
  <p:clrMapOvr>
    <a:masterClrMapping/>
  </p:clrMapOvr>
  <p:transition spd="med" advTm="5000">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3"/>
          <p:cNvSpPr>
            <a:spLocks noGrp="1" noChangeArrowheads="1"/>
          </p:cNvSpPr>
          <p:nvPr>
            <p:ph type="title"/>
          </p:nvPr>
        </p:nvSpPr>
        <p:spPr>
          <a:xfrm>
            <a:off x="900113" y="-26988"/>
            <a:ext cx="7200900" cy="1050926"/>
          </a:xfrm>
        </p:spPr>
        <p:txBody>
          <a:bodyPr/>
          <a:lstStyle/>
          <a:p>
            <a:r>
              <a:rPr lang="en-US" sz="3200" smtClean="0">
                <a:ea typeface="MS PGothic" charset="-128"/>
              </a:rPr>
              <a:t>You’re in good company! </a:t>
            </a:r>
          </a:p>
        </p:txBody>
      </p:sp>
      <p:pic>
        <p:nvPicPr>
          <p:cNvPr id="93186" name="Picture 4" descr="scania_logo_tcm173-133265"/>
          <p:cNvPicPr>
            <a:picLocks noChangeAspect="1" noChangeArrowheads="1"/>
          </p:cNvPicPr>
          <p:nvPr/>
        </p:nvPicPr>
        <p:blipFill>
          <a:blip r:embed="rId2"/>
          <a:srcRect/>
          <a:stretch>
            <a:fillRect/>
          </a:stretch>
        </p:blipFill>
        <p:spPr bwMode="auto">
          <a:xfrm>
            <a:off x="915988" y="1557338"/>
            <a:ext cx="2466975" cy="650875"/>
          </a:xfrm>
          <a:prstGeom prst="rect">
            <a:avLst/>
          </a:prstGeom>
          <a:noFill/>
          <a:ln w="9525">
            <a:noFill/>
            <a:miter lim="800000"/>
            <a:headEnd/>
            <a:tailEnd/>
          </a:ln>
        </p:spPr>
      </p:pic>
      <p:pic>
        <p:nvPicPr>
          <p:cNvPr id="93187" name="Picture 5" descr="brand"/>
          <p:cNvPicPr>
            <a:picLocks noChangeAspect="1" noChangeArrowheads="1"/>
          </p:cNvPicPr>
          <p:nvPr/>
        </p:nvPicPr>
        <p:blipFill>
          <a:blip r:embed="rId3"/>
          <a:srcRect b="24130"/>
          <a:stretch>
            <a:fillRect/>
          </a:stretch>
        </p:blipFill>
        <p:spPr bwMode="auto">
          <a:xfrm>
            <a:off x="4081463" y="4410075"/>
            <a:ext cx="2470150" cy="1717675"/>
          </a:xfrm>
          <a:prstGeom prst="rect">
            <a:avLst/>
          </a:prstGeom>
          <a:noFill/>
          <a:ln w="9525">
            <a:noFill/>
            <a:miter lim="800000"/>
            <a:headEnd/>
            <a:tailEnd/>
          </a:ln>
        </p:spPr>
      </p:pic>
      <p:pic>
        <p:nvPicPr>
          <p:cNvPr id="93188" name="Picture 7"/>
          <p:cNvPicPr>
            <a:picLocks noChangeAspect="1" noChangeArrowheads="1"/>
          </p:cNvPicPr>
          <p:nvPr/>
        </p:nvPicPr>
        <p:blipFill>
          <a:blip r:embed="rId4"/>
          <a:srcRect/>
          <a:stretch>
            <a:fillRect/>
          </a:stretch>
        </p:blipFill>
        <p:spPr bwMode="auto">
          <a:xfrm>
            <a:off x="6659563" y="1466850"/>
            <a:ext cx="1839912" cy="2192338"/>
          </a:xfrm>
          <a:prstGeom prst="rect">
            <a:avLst/>
          </a:prstGeom>
          <a:noFill/>
          <a:ln w="9525">
            <a:noFill/>
            <a:miter lim="800000"/>
            <a:headEnd/>
            <a:tailEnd/>
          </a:ln>
        </p:spPr>
      </p:pic>
      <p:pic>
        <p:nvPicPr>
          <p:cNvPr id="93189" name="Picture 9" descr="Hyder"/>
          <p:cNvPicPr>
            <a:picLocks noChangeAspect="1" noChangeArrowheads="1"/>
          </p:cNvPicPr>
          <p:nvPr/>
        </p:nvPicPr>
        <p:blipFill>
          <a:blip r:embed="rId5"/>
          <a:srcRect/>
          <a:stretch>
            <a:fillRect/>
          </a:stretch>
        </p:blipFill>
        <p:spPr bwMode="auto">
          <a:xfrm>
            <a:off x="3924300" y="3933825"/>
            <a:ext cx="1955800" cy="889000"/>
          </a:xfrm>
          <a:prstGeom prst="rect">
            <a:avLst/>
          </a:prstGeom>
          <a:noFill/>
          <a:ln w="9525">
            <a:noFill/>
            <a:miter lim="800000"/>
            <a:headEnd/>
            <a:tailEnd/>
          </a:ln>
        </p:spPr>
      </p:pic>
      <p:pic>
        <p:nvPicPr>
          <p:cNvPr id="93190" name="Picture 7" descr="Volkswagen_5"/>
          <p:cNvPicPr>
            <a:picLocks noChangeAspect="1" noChangeArrowheads="1"/>
          </p:cNvPicPr>
          <p:nvPr/>
        </p:nvPicPr>
        <p:blipFill>
          <a:blip r:embed="rId6"/>
          <a:srcRect/>
          <a:stretch>
            <a:fillRect/>
          </a:stretch>
        </p:blipFill>
        <p:spPr bwMode="auto">
          <a:xfrm>
            <a:off x="4284663" y="1400175"/>
            <a:ext cx="938212" cy="963613"/>
          </a:xfrm>
          <a:prstGeom prst="rect">
            <a:avLst/>
          </a:prstGeom>
          <a:noFill/>
          <a:ln w="9525">
            <a:noFill/>
            <a:miter lim="800000"/>
            <a:headEnd/>
            <a:tailEnd/>
          </a:ln>
        </p:spPr>
      </p:pic>
      <p:pic>
        <p:nvPicPr>
          <p:cNvPr id="93191" name="Picture 3" descr="709px-deutsche_bahn_ag_logosvg"/>
          <p:cNvPicPr>
            <a:picLocks noChangeAspect="1" noChangeArrowheads="1"/>
          </p:cNvPicPr>
          <p:nvPr/>
        </p:nvPicPr>
        <p:blipFill>
          <a:blip r:embed="rId7"/>
          <a:srcRect/>
          <a:stretch>
            <a:fillRect/>
          </a:stretch>
        </p:blipFill>
        <p:spPr bwMode="auto">
          <a:xfrm>
            <a:off x="914400" y="3067050"/>
            <a:ext cx="1035050" cy="722313"/>
          </a:xfrm>
          <a:prstGeom prst="rect">
            <a:avLst/>
          </a:prstGeom>
          <a:noFill/>
          <a:ln w="9525">
            <a:noFill/>
            <a:miter lim="800000"/>
            <a:headEnd/>
            <a:tailEnd/>
          </a:ln>
        </p:spPr>
      </p:pic>
      <p:pic>
        <p:nvPicPr>
          <p:cNvPr id="93192" name="Picture 6" descr="sncf_logo"/>
          <p:cNvPicPr>
            <a:picLocks noChangeAspect="1" noChangeArrowheads="1"/>
          </p:cNvPicPr>
          <p:nvPr/>
        </p:nvPicPr>
        <p:blipFill>
          <a:blip r:embed="rId8"/>
          <a:srcRect/>
          <a:stretch>
            <a:fillRect/>
          </a:stretch>
        </p:blipFill>
        <p:spPr bwMode="auto">
          <a:xfrm>
            <a:off x="914400" y="4613275"/>
            <a:ext cx="1476375" cy="771525"/>
          </a:xfrm>
          <a:prstGeom prst="rect">
            <a:avLst/>
          </a:prstGeom>
          <a:noFill/>
          <a:ln w="9525">
            <a:noFill/>
            <a:miter lim="800000"/>
            <a:headEnd/>
            <a:tailEnd/>
          </a:ln>
        </p:spPr>
      </p:pic>
      <p:pic>
        <p:nvPicPr>
          <p:cNvPr id="93193" name="Picture 2" descr="SiemensLogo(1)"/>
          <p:cNvPicPr>
            <a:picLocks noChangeAspect="1" noChangeArrowheads="1"/>
          </p:cNvPicPr>
          <p:nvPr/>
        </p:nvPicPr>
        <p:blipFill>
          <a:blip r:embed="rId9"/>
          <a:srcRect/>
          <a:stretch>
            <a:fillRect/>
          </a:stretch>
        </p:blipFill>
        <p:spPr bwMode="auto">
          <a:xfrm>
            <a:off x="3382963" y="3041650"/>
            <a:ext cx="2620962" cy="611188"/>
          </a:xfrm>
          <a:prstGeom prst="rect">
            <a:avLst/>
          </a:prstGeom>
          <a:noFill/>
          <a:ln w="9525">
            <a:noFill/>
            <a:miter lim="800000"/>
            <a:headEnd/>
            <a:tailEnd/>
          </a:ln>
        </p:spPr>
      </p:pic>
      <p:pic>
        <p:nvPicPr>
          <p:cNvPr id="93194" name="Picture 8" descr="671px-Airbus_Logo_svg"/>
          <p:cNvPicPr>
            <a:picLocks noChangeAspect="1" noChangeArrowheads="1"/>
          </p:cNvPicPr>
          <p:nvPr/>
        </p:nvPicPr>
        <p:blipFill>
          <a:blip r:embed="rId10"/>
          <a:srcRect/>
          <a:stretch>
            <a:fillRect/>
          </a:stretch>
        </p:blipFill>
        <p:spPr bwMode="auto">
          <a:xfrm>
            <a:off x="2709863" y="5057775"/>
            <a:ext cx="1346200" cy="1069975"/>
          </a:xfrm>
          <a:prstGeom prst="rect">
            <a:avLst/>
          </a:prstGeom>
          <a:noFill/>
          <a:ln w="9525">
            <a:noFill/>
            <a:miter lim="800000"/>
            <a:headEnd/>
            <a:tailEnd/>
          </a:ln>
        </p:spPr>
      </p:pic>
      <p:pic>
        <p:nvPicPr>
          <p:cNvPr id="93195" name="Picture 4" descr="PhilipsLogo-703341"/>
          <p:cNvPicPr>
            <a:picLocks noChangeAspect="1" noChangeArrowheads="1"/>
          </p:cNvPicPr>
          <p:nvPr/>
        </p:nvPicPr>
        <p:blipFill>
          <a:blip r:embed="rId11"/>
          <a:srcRect/>
          <a:stretch>
            <a:fillRect/>
          </a:stretch>
        </p:blipFill>
        <p:spPr bwMode="auto">
          <a:xfrm>
            <a:off x="6694488" y="3971925"/>
            <a:ext cx="1728787" cy="1027113"/>
          </a:xfrm>
          <a:prstGeom prst="rect">
            <a:avLst/>
          </a:prstGeom>
          <a:noFill/>
          <a:ln w="9525">
            <a:noFill/>
            <a:miter lim="800000"/>
            <a:headEnd/>
            <a:tailEnd/>
          </a:ln>
        </p:spPr>
      </p:pic>
      <p:pic>
        <p:nvPicPr>
          <p:cNvPr id="93196" name="Picture 6" descr="Boeing_logo-blue"/>
          <p:cNvPicPr>
            <a:picLocks noChangeAspect="1" noChangeArrowheads="1"/>
          </p:cNvPicPr>
          <p:nvPr/>
        </p:nvPicPr>
        <p:blipFill>
          <a:blip r:embed="rId12"/>
          <a:srcRect/>
          <a:stretch>
            <a:fillRect/>
          </a:stretch>
        </p:blipFill>
        <p:spPr bwMode="auto">
          <a:xfrm>
            <a:off x="6445250" y="5305425"/>
            <a:ext cx="2270125" cy="57626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2" descr="Hands_on_hips"/>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grpSp>
        <p:nvGrpSpPr>
          <p:cNvPr id="629763" name="Group 3"/>
          <p:cNvGrpSpPr>
            <a:grpSpLocks/>
          </p:cNvGrpSpPr>
          <p:nvPr/>
        </p:nvGrpSpPr>
        <p:grpSpPr bwMode="auto">
          <a:xfrm>
            <a:off x="1908175" y="260350"/>
            <a:ext cx="6985000" cy="4681538"/>
            <a:chOff x="1202" y="164"/>
            <a:chExt cx="4400" cy="2949"/>
          </a:xfrm>
        </p:grpSpPr>
        <p:sp>
          <p:nvSpPr>
            <p:cNvPr id="94218" name="Freeform 4"/>
            <p:cNvSpPr>
              <a:spLocks/>
            </p:cNvSpPr>
            <p:nvPr/>
          </p:nvSpPr>
          <p:spPr bwMode="auto">
            <a:xfrm>
              <a:off x="2858" y="164"/>
              <a:ext cx="142" cy="174"/>
            </a:xfrm>
            <a:custGeom>
              <a:avLst/>
              <a:gdLst>
                <a:gd name="T0" fmla="*/ 0 w 142"/>
                <a:gd name="T1" fmla="*/ 0 h 174"/>
                <a:gd name="T2" fmla="*/ 142 w 142"/>
                <a:gd name="T3" fmla="*/ 0 h 174"/>
                <a:gd name="T4" fmla="*/ 142 w 142"/>
                <a:gd name="T5" fmla="*/ 174 h 174"/>
                <a:gd name="T6" fmla="*/ 62 w 142"/>
                <a:gd name="T7" fmla="*/ 174 h 174"/>
                <a:gd name="T8" fmla="*/ 62 w 142"/>
                <a:gd name="T9" fmla="*/ 168 h 174"/>
                <a:gd name="T10" fmla="*/ 61 w 142"/>
                <a:gd name="T11" fmla="*/ 162 h 174"/>
                <a:gd name="T12" fmla="*/ 59 w 142"/>
                <a:gd name="T13" fmla="*/ 157 h 174"/>
                <a:gd name="T14" fmla="*/ 57 w 142"/>
                <a:gd name="T15" fmla="*/ 152 h 174"/>
                <a:gd name="T16" fmla="*/ 55 w 142"/>
                <a:gd name="T17" fmla="*/ 146 h 174"/>
                <a:gd name="T18" fmla="*/ 52 w 142"/>
                <a:gd name="T19" fmla="*/ 142 h 174"/>
                <a:gd name="T20" fmla="*/ 49 w 142"/>
                <a:gd name="T21" fmla="*/ 137 h 174"/>
                <a:gd name="T22" fmla="*/ 45 w 142"/>
                <a:gd name="T23" fmla="*/ 133 h 174"/>
                <a:gd name="T24" fmla="*/ 41 w 142"/>
                <a:gd name="T25" fmla="*/ 129 h 174"/>
                <a:gd name="T26" fmla="*/ 36 w 142"/>
                <a:gd name="T27" fmla="*/ 126 h 174"/>
                <a:gd name="T28" fmla="*/ 32 w 142"/>
                <a:gd name="T29" fmla="*/ 123 h 174"/>
                <a:gd name="T30" fmla="*/ 27 w 142"/>
                <a:gd name="T31" fmla="*/ 121 h 174"/>
                <a:gd name="T32" fmla="*/ 21 w 142"/>
                <a:gd name="T33" fmla="*/ 119 h 174"/>
                <a:gd name="T34" fmla="*/ 16 w 142"/>
                <a:gd name="T35" fmla="*/ 117 h 174"/>
                <a:gd name="T36" fmla="*/ 10 w 142"/>
                <a:gd name="T37" fmla="*/ 116 h 174"/>
                <a:gd name="T38" fmla="*/ 4 w 142"/>
                <a:gd name="T39" fmla="*/ 116 h 174"/>
                <a:gd name="T40" fmla="*/ 0 w 142"/>
                <a:gd name="T41" fmla="*/ 116 h 174"/>
                <a:gd name="T42" fmla="*/ 0 w 142"/>
                <a:gd name="T43" fmla="*/ 0 h 1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2"/>
                <a:gd name="T67" fmla="*/ 0 h 174"/>
                <a:gd name="T68" fmla="*/ 142 w 142"/>
                <a:gd name="T69" fmla="*/ 174 h 17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2" h="174">
                  <a:moveTo>
                    <a:pt x="0" y="0"/>
                  </a:moveTo>
                  <a:lnTo>
                    <a:pt x="142" y="0"/>
                  </a:lnTo>
                  <a:lnTo>
                    <a:pt x="142" y="174"/>
                  </a:lnTo>
                  <a:lnTo>
                    <a:pt x="62" y="174"/>
                  </a:lnTo>
                  <a:lnTo>
                    <a:pt x="62" y="168"/>
                  </a:lnTo>
                  <a:lnTo>
                    <a:pt x="61" y="162"/>
                  </a:lnTo>
                  <a:lnTo>
                    <a:pt x="59" y="157"/>
                  </a:lnTo>
                  <a:lnTo>
                    <a:pt x="57" y="152"/>
                  </a:lnTo>
                  <a:lnTo>
                    <a:pt x="55" y="146"/>
                  </a:lnTo>
                  <a:lnTo>
                    <a:pt x="52" y="142"/>
                  </a:lnTo>
                  <a:lnTo>
                    <a:pt x="49" y="137"/>
                  </a:lnTo>
                  <a:lnTo>
                    <a:pt x="45" y="133"/>
                  </a:lnTo>
                  <a:lnTo>
                    <a:pt x="41" y="129"/>
                  </a:lnTo>
                  <a:lnTo>
                    <a:pt x="36" y="126"/>
                  </a:lnTo>
                  <a:lnTo>
                    <a:pt x="32" y="123"/>
                  </a:lnTo>
                  <a:lnTo>
                    <a:pt x="27" y="121"/>
                  </a:lnTo>
                  <a:lnTo>
                    <a:pt x="21" y="119"/>
                  </a:lnTo>
                  <a:lnTo>
                    <a:pt x="16" y="117"/>
                  </a:lnTo>
                  <a:lnTo>
                    <a:pt x="10" y="116"/>
                  </a:lnTo>
                  <a:lnTo>
                    <a:pt x="4" y="116"/>
                  </a:lnTo>
                  <a:lnTo>
                    <a:pt x="0" y="116"/>
                  </a:lnTo>
                  <a:lnTo>
                    <a:pt x="0" y="0"/>
                  </a:lnTo>
                  <a:close/>
                </a:path>
              </a:pathLst>
            </a:custGeom>
            <a:solidFill>
              <a:srgbClr val="69963B"/>
            </a:solidFill>
            <a:ln w="9525">
              <a:noFill/>
              <a:round/>
              <a:headEnd/>
              <a:tailEnd/>
            </a:ln>
          </p:spPr>
          <p:txBody>
            <a:bodyPr/>
            <a:lstStyle/>
            <a:p>
              <a:endParaRPr lang="sr-Latn-CS"/>
            </a:p>
          </p:txBody>
        </p:sp>
        <p:sp>
          <p:nvSpPr>
            <p:cNvPr id="94219" name="AutoShape 5"/>
            <p:cNvSpPr>
              <a:spLocks noChangeArrowheads="1"/>
            </p:cNvSpPr>
            <p:nvPr/>
          </p:nvSpPr>
          <p:spPr bwMode="auto">
            <a:xfrm>
              <a:off x="2921" y="164"/>
              <a:ext cx="2681" cy="2949"/>
            </a:xfrm>
            <a:prstGeom prst="roundRect">
              <a:avLst>
                <a:gd name="adj" fmla="val 2468"/>
              </a:avLst>
            </a:prstGeom>
            <a:solidFill>
              <a:srgbClr val="69963B"/>
            </a:solidFill>
            <a:ln w="9525">
              <a:noFill/>
              <a:round/>
              <a:headEnd/>
              <a:tailEnd/>
            </a:ln>
          </p:spPr>
          <p:txBody>
            <a:bodyPr wrap="none" anchor="ctr"/>
            <a:lstStyle/>
            <a:p>
              <a:endParaRPr lang="en-US" altLang="en-US"/>
            </a:p>
          </p:txBody>
        </p:sp>
        <p:sp>
          <p:nvSpPr>
            <p:cNvPr id="94220" name="Freeform 6"/>
            <p:cNvSpPr>
              <a:spLocks/>
            </p:cNvSpPr>
            <p:nvPr/>
          </p:nvSpPr>
          <p:spPr bwMode="auto">
            <a:xfrm>
              <a:off x="1202" y="164"/>
              <a:ext cx="250" cy="569"/>
            </a:xfrm>
            <a:custGeom>
              <a:avLst/>
              <a:gdLst>
                <a:gd name="T0" fmla="*/ 250 w 250"/>
                <a:gd name="T1" fmla="*/ 0 h 569"/>
                <a:gd name="T2" fmla="*/ 74 w 250"/>
                <a:gd name="T3" fmla="*/ 0 h 569"/>
                <a:gd name="T4" fmla="*/ 66 w 250"/>
                <a:gd name="T5" fmla="*/ 1 h 569"/>
                <a:gd name="T6" fmla="*/ 59 w 250"/>
                <a:gd name="T7" fmla="*/ 2 h 569"/>
                <a:gd name="T8" fmla="*/ 52 w 250"/>
                <a:gd name="T9" fmla="*/ 4 h 569"/>
                <a:gd name="T10" fmla="*/ 45 w 250"/>
                <a:gd name="T11" fmla="*/ 6 h 569"/>
                <a:gd name="T12" fmla="*/ 39 w 250"/>
                <a:gd name="T13" fmla="*/ 9 h 569"/>
                <a:gd name="T14" fmla="*/ 32 w 250"/>
                <a:gd name="T15" fmla="*/ 13 h 569"/>
                <a:gd name="T16" fmla="*/ 27 w 250"/>
                <a:gd name="T17" fmla="*/ 17 h 569"/>
                <a:gd name="T18" fmla="*/ 22 w 250"/>
                <a:gd name="T19" fmla="*/ 22 h 569"/>
                <a:gd name="T20" fmla="*/ 17 w 250"/>
                <a:gd name="T21" fmla="*/ 27 h 569"/>
                <a:gd name="T22" fmla="*/ 13 w 250"/>
                <a:gd name="T23" fmla="*/ 33 h 569"/>
                <a:gd name="T24" fmla="*/ 9 w 250"/>
                <a:gd name="T25" fmla="*/ 39 h 569"/>
                <a:gd name="T26" fmla="*/ 7 w 250"/>
                <a:gd name="T27" fmla="*/ 42 h 569"/>
                <a:gd name="T28" fmla="*/ 6 w 250"/>
                <a:gd name="T29" fmla="*/ 45 h 569"/>
                <a:gd name="T30" fmla="*/ 3 w 250"/>
                <a:gd name="T31" fmla="*/ 52 h 569"/>
                <a:gd name="T32" fmla="*/ 2 w 250"/>
                <a:gd name="T33" fmla="*/ 59 h 569"/>
                <a:gd name="T34" fmla="*/ 1 w 250"/>
                <a:gd name="T35" fmla="*/ 66 h 569"/>
                <a:gd name="T36" fmla="*/ 0 w 250"/>
                <a:gd name="T37" fmla="*/ 74 h 569"/>
                <a:gd name="T38" fmla="*/ 0 w 250"/>
                <a:gd name="T39" fmla="*/ 559 h 569"/>
                <a:gd name="T40" fmla="*/ 1 w 250"/>
                <a:gd name="T41" fmla="*/ 563 h 569"/>
                <a:gd name="T42" fmla="*/ 3 w 250"/>
                <a:gd name="T43" fmla="*/ 566 h 569"/>
                <a:gd name="T44" fmla="*/ 6 w 250"/>
                <a:gd name="T45" fmla="*/ 568 h 569"/>
                <a:gd name="T46" fmla="*/ 10 w 250"/>
                <a:gd name="T47" fmla="*/ 569 h 569"/>
                <a:gd name="T48" fmla="*/ 11 w 250"/>
                <a:gd name="T49" fmla="*/ 569 h 569"/>
                <a:gd name="T50" fmla="*/ 12 w 250"/>
                <a:gd name="T51" fmla="*/ 569 h 569"/>
                <a:gd name="T52" fmla="*/ 15 w 250"/>
                <a:gd name="T53" fmla="*/ 567 h 569"/>
                <a:gd name="T54" fmla="*/ 17 w 250"/>
                <a:gd name="T55" fmla="*/ 565 h 569"/>
                <a:gd name="T56" fmla="*/ 19 w 250"/>
                <a:gd name="T57" fmla="*/ 561 h 569"/>
                <a:gd name="T58" fmla="*/ 158 w 250"/>
                <a:gd name="T59" fmla="*/ 184 h 569"/>
                <a:gd name="T60" fmla="*/ 161 w 250"/>
                <a:gd name="T61" fmla="*/ 177 h 569"/>
                <a:gd name="T62" fmla="*/ 163 w 250"/>
                <a:gd name="T63" fmla="*/ 170 h 569"/>
                <a:gd name="T64" fmla="*/ 167 w 250"/>
                <a:gd name="T65" fmla="*/ 164 h 569"/>
                <a:gd name="T66" fmla="*/ 170 w 250"/>
                <a:gd name="T67" fmla="*/ 158 h 569"/>
                <a:gd name="T68" fmla="*/ 174 w 250"/>
                <a:gd name="T69" fmla="*/ 152 h 569"/>
                <a:gd name="T70" fmla="*/ 179 w 250"/>
                <a:gd name="T71" fmla="*/ 147 h 569"/>
                <a:gd name="T72" fmla="*/ 184 w 250"/>
                <a:gd name="T73" fmla="*/ 141 h 569"/>
                <a:gd name="T74" fmla="*/ 189 w 250"/>
                <a:gd name="T75" fmla="*/ 137 h 569"/>
                <a:gd name="T76" fmla="*/ 195 w 250"/>
                <a:gd name="T77" fmla="*/ 132 h 569"/>
                <a:gd name="T78" fmla="*/ 201 w 250"/>
                <a:gd name="T79" fmla="*/ 128 h 569"/>
                <a:gd name="T80" fmla="*/ 208 w 250"/>
                <a:gd name="T81" fmla="*/ 125 h 569"/>
                <a:gd name="T82" fmla="*/ 215 w 250"/>
                <a:gd name="T83" fmla="*/ 122 h 569"/>
                <a:gd name="T84" fmla="*/ 219 w 250"/>
                <a:gd name="T85" fmla="*/ 121 h 569"/>
                <a:gd name="T86" fmla="*/ 223 w 250"/>
                <a:gd name="T87" fmla="*/ 120 h 569"/>
                <a:gd name="T88" fmla="*/ 231 w 250"/>
                <a:gd name="T89" fmla="*/ 118 h 569"/>
                <a:gd name="T90" fmla="*/ 240 w 250"/>
                <a:gd name="T91" fmla="*/ 117 h 569"/>
                <a:gd name="T92" fmla="*/ 250 w 250"/>
                <a:gd name="T93" fmla="*/ 116 h 569"/>
                <a:gd name="T94" fmla="*/ 250 w 250"/>
                <a:gd name="T95" fmla="*/ 0 h 5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50"/>
                <a:gd name="T145" fmla="*/ 0 h 569"/>
                <a:gd name="T146" fmla="*/ 250 w 250"/>
                <a:gd name="T147" fmla="*/ 569 h 56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50" h="569">
                  <a:moveTo>
                    <a:pt x="250" y="0"/>
                  </a:moveTo>
                  <a:lnTo>
                    <a:pt x="74" y="0"/>
                  </a:lnTo>
                  <a:lnTo>
                    <a:pt x="66" y="1"/>
                  </a:lnTo>
                  <a:lnTo>
                    <a:pt x="59" y="2"/>
                  </a:lnTo>
                  <a:lnTo>
                    <a:pt x="52" y="4"/>
                  </a:lnTo>
                  <a:lnTo>
                    <a:pt x="45" y="6"/>
                  </a:lnTo>
                  <a:lnTo>
                    <a:pt x="39" y="9"/>
                  </a:lnTo>
                  <a:lnTo>
                    <a:pt x="32" y="13"/>
                  </a:lnTo>
                  <a:lnTo>
                    <a:pt x="27" y="17"/>
                  </a:lnTo>
                  <a:lnTo>
                    <a:pt x="22" y="22"/>
                  </a:lnTo>
                  <a:lnTo>
                    <a:pt x="17" y="27"/>
                  </a:lnTo>
                  <a:lnTo>
                    <a:pt x="13" y="33"/>
                  </a:lnTo>
                  <a:lnTo>
                    <a:pt x="9" y="39"/>
                  </a:lnTo>
                  <a:lnTo>
                    <a:pt x="7" y="42"/>
                  </a:lnTo>
                  <a:lnTo>
                    <a:pt x="6" y="45"/>
                  </a:lnTo>
                  <a:lnTo>
                    <a:pt x="3" y="52"/>
                  </a:lnTo>
                  <a:lnTo>
                    <a:pt x="2" y="59"/>
                  </a:lnTo>
                  <a:lnTo>
                    <a:pt x="1" y="66"/>
                  </a:lnTo>
                  <a:lnTo>
                    <a:pt x="0" y="74"/>
                  </a:lnTo>
                  <a:lnTo>
                    <a:pt x="0" y="559"/>
                  </a:lnTo>
                  <a:lnTo>
                    <a:pt x="1" y="563"/>
                  </a:lnTo>
                  <a:lnTo>
                    <a:pt x="3" y="566"/>
                  </a:lnTo>
                  <a:lnTo>
                    <a:pt x="6" y="568"/>
                  </a:lnTo>
                  <a:lnTo>
                    <a:pt x="10" y="569"/>
                  </a:lnTo>
                  <a:lnTo>
                    <a:pt x="11" y="569"/>
                  </a:lnTo>
                  <a:lnTo>
                    <a:pt x="12" y="569"/>
                  </a:lnTo>
                  <a:lnTo>
                    <a:pt x="15" y="567"/>
                  </a:lnTo>
                  <a:lnTo>
                    <a:pt x="17" y="565"/>
                  </a:lnTo>
                  <a:lnTo>
                    <a:pt x="19" y="561"/>
                  </a:lnTo>
                  <a:lnTo>
                    <a:pt x="158" y="184"/>
                  </a:lnTo>
                  <a:lnTo>
                    <a:pt x="161" y="177"/>
                  </a:lnTo>
                  <a:lnTo>
                    <a:pt x="163" y="170"/>
                  </a:lnTo>
                  <a:lnTo>
                    <a:pt x="167" y="164"/>
                  </a:lnTo>
                  <a:lnTo>
                    <a:pt x="170" y="158"/>
                  </a:lnTo>
                  <a:lnTo>
                    <a:pt x="174" y="152"/>
                  </a:lnTo>
                  <a:lnTo>
                    <a:pt x="179" y="147"/>
                  </a:lnTo>
                  <a:lnTo>
                    <a:pt x="184" y="141"/>
                  </a:lnTo>
                  <a:lnTo>
                    <a:pt x="189" y="137"/>
                  </a:lnTo>
                  <a:lnTo>
                    <a:pt x="195" y="132"/>
                  </a:lnTo>
                  <a:lnTo>
                    <a:pt x="201" y="128"/>
                  </a:lnTo>
                  <a:lnTo>
                    <a:pt x="208" y="125"/>
                  </a:lnTo>
                  <a:lnTo>
                    <a:pt x="215" y="122"/>
                  </a:lnTo>
                  <a:lnTo>
                    <a:pt x="219" y="121"/>
                  </a:lnTo>
                  <a:lnTo>
                    <a:pt x="223" y="120"/>
                  </a:lnTo>
                  <a:lnTo>
                    <a:pt x="231" y="118"/>
                  </a:lnTo>
                  <a:lnTo>
                    <a:pt x="240" y="117"/>
                  </a:lnTo>
                  <a:lnTo>
                    <a:pt x="250" y="116"/>
                  </a:lnTo>
                  <a:lnTo>
                    <a:pt x="250" y="0"/>
                  </a:lnTo>
                  <a:close/>
                </a:path>
              </a:pathLst>
            </a:custGeom>
            <a:solidFill>
              <a:srgbClr val="69963B"/>
            </a:solidFill>
            <a:ln w="9525">
              <a:noFill/>
              <a:round/>
              <a:headEnd/>
              <a:tailEnd/>
            </a:ln>
          </p:spPr>
          <p:txBody>
            <a:bodyPr/>
            <a:lstStyle/>
            <a:p>
              <a:endParaRPr lang="sr-Latn-CS"/>
            </a:p>
          </p:txBody>
        </p:sp>
        <p:sp>
          <p:nvSpPr>
            <p:cNvPr id="94221" name="Rectangle 7"/>
            <p:cNvSpPr>
              <a:spLocks noChangeArrowheads="1"/>
            </p:cNvSpPr>
            <p:nvPr/>
          </p:nvSpPr>
          <p:spPr bwMode="auto">
            <a:xfrm>
              <a:off x="1429" y="164"/>
              <a:ext cx="2495" cy="116"/>
            </a:xfrm>
            <a:prstGeom prst="rect">
              <a:avLst/>
            </a:prstGeom>
            <a:solidFill>
              <a:srgbClr val="69963B"/>
            </a:solidFill>
            <a:ln w="9525">
              <a:noFill/>
              <a:miter lim="800000"/>
              <a:headEnd/>
              <a:tailEnd/>
            </a:ln>
          </p:spPr>
          <p:txBody>
            <a:bodyPr wrap="none" anchor="ctr"/>
            <a:lstStyle/>
            <a:p>
              <a:endParaRPr lang="en-US" altLang="en-US"/>
            </a:p>
          </p:txBody>
        </p:sp>
      </p:grpSp>
      <p:sp>
        <p:nvSpPr>
          <p:cNvPr id="629769" name="Text Box 7"/>
          <p:cNvSpPr txBox="1">
            <a:spLocks noChangeArrowheads="1"/>
          </p:cNvSpPr>
          <p:nvPr/>
        </p:nvSpPr>
        <p:spPr bwMode="auto">
          <a:xfrm>
            <a:off x="4787900" y="3719513"/>
            <a:ext cx="4033838" cy="1077912"/>
          </a:xfrm>
          <a:prstGeom prst="rect">
            <a:avLst/>
          </a:prstGeom>
          <a:noFill/>
          <a:ln w="9525">
            <a:noFill/>
            <a:miter lim="800000"/>
            <a:headEnd/>
            <a:tailEnd/>
          </a:ln>
        </p:spPr>
        <p:txBody>
          <a:bodyPr>
            <a:spAutoFit/>
          </a:bodyPr>
          <a:lstStyle/>
          <a:p>
            <a:pPr>
              <a:spcAft>
                <a:spcPct val="50000"/>
              </a:spcAft>
            </a:pPr>
            <a:r>
              <a:rPr lang="en-US" altLang="en-US" sz="3200">
                <a:solidFill>
                  <a:schemeClr val="bg1"/>
                </a:solidFill>
              </a:rPr>
              <a:t>Canon &amp; Océ: your winning combination</a:t>
            </a:r>
            <a:endParaRPr lang="en-GB" altLang="en-US" sz="3200"/>
          </a:p>
        </p:txBody>
      </p:sp>
      <p:sp>
        <p:nvSpPr>
          <p:cNvPr id="94212" name="AutoShape 10"/>
          <p:cNvSpPr>
            <a:spLocks noChangeArrowheads="1"/>
          </p:cNvSpPr>
          <p:nvPr/>
        </p:nvSpPr>
        <p:spPr bwMode="auto">
          <a:xfrm rot="10800000">
            <a:off x="250825" y="5876925"/>
            <a:ext cx="1658938" cy="720725"/>
          </a:xfrm>
          <a:prstGeom prst="roundRect">
            <a:avLst>
              <a:gd name="adj" fmla="val 15634"/>
            </a:avLst>
          </a:prstGeom>
          <a:solidFill>
            <a:schemeClr val="bg1"/>
          </a:solidFill>
          <a:ln w="9525">
            <a:noFill/>
            <a:round/>
            <a:headEnd/>
            <a:tailEnd/>
          </a:ln>
        </p:spPr>
        <p:txBody>
          <a:bodyPr wrap="none" anchor="ctr"/>
          <a:lstStyle/>
          <a:p>
            <a:endParaRPr lang="en-US" altLang="en-US"/>
          </a:p>
        </p:txBody>
      </p:sp>
      <p:sp>
        <p:nvSpPr>
          <p:cNvPr id="94213" name="Freeform 11"/>
          <p:cNvSpPr>
            <a:spLocks/>
          </p:cNvSpPr>
          <p:nvPr/>
        </p:nvSpPr>
        <p:spPr bwMode="auto">
          <a:xfrm rot="10800000">
            <a:off x="1774825" y="6321425"/>
            <a:ext cx="225425" cy="276225"/>
          </a:xfrm>
          <a:custGeom>
            <a:avLst/>
            <a:gdLst>
              <a:gd name="T0" fmla="*/ 0 w 142"/>
              <a:gd name="T1" fmla="*/ 0 h 174"/>
              <a:gd name="T2" fmla="*/ 2147483647 w 142"/>
              <a:gd name="T3" fmla="*/ 0 h 174"/>
              <a:gd name="T4" fmla="*/ 2147483647 w 142"/>
              <a:gd name="T5" fmla="*/ 2147483647 h 174"/>
              <a:gd name="T6" fmla="*/ 2147483647 w 142"/>
              <a:gd name="T7" fmla="*/ 2147483647 h 174"/>
              <a:gd name="T8" fmla="*/ 2147483647 w 142"/>
              <a:gd name="T9" fmla="*/ 2147483647 h 174"/>
              <a:gd name="T10" fmla="*/ 2147483647 w 142"/>
              <a:gd name="T11" fmla="*/ 2147483647 h 174"/>
              <a:gd name="T12" fmla="*/ 2147483647 w 142"/>
              <a:gd name="T13" fmla="*/ 2147483647 h 174"/>
              <a:gd name="T14" fmla="*/ 2147483647 w 142"/>
              <a:gd name="T15" fmla="*/ 2147483647 h 174"/>
              <a:gd name="T16" fmla="*/ 2147483647 w 142"/>
              <a:gd name="T17" fmla="*/ 2147483647 h 174"/>
              <a:gd name="T18" fmla="*/ 2147483647 w 142"/>
              <a:gd name="T19" fmla="*/ 2147483647 h 174"/>
              <a:gd name="T20" fmla="*/ 2147483647 w 142"/>
              <a:gd name="T21" fmla="*/ 2147483647 h 174"/>
              <a:gd name="T22" fmla="*/ 2147483647 w 142"/>
              <a:gd name="T23" fmla="*/ 2147483647 h 174"/>
              <a:gd name="T24" fmla="*/ 2147483647 w 142"/>
              <a:gd name="T25" fmla="*/ 2147483647 h 174"/>
              <a:gd name="T26" fmla="*/ 2147483647 w 142"/>
              <a:gd name="T27" fmla="*/ 2147483647 h 174"/>
              <a:gd name="T28" fmla="*/ 2147483647 w 142"/>
              <a:gd name="T29" fmla="*/ 2147483647 h 174"/>
              <a:gd name="T30" fmla="*/ 2147483647 w 142"/>
              <a:gd name="T31" fmla="*/ 2147483647 h 174"/>
              <a:gd name="T32" fmla="*/ 2147483647 w 142"/>
              <a:gd name="T33" fmla="*/ 2147483647 h 174"/>
              <a:gd name="T34" fmla="*/ 2147483647 w 142"/>
              <a:gd name="T35" fmla="*/ 2147483647 h 174"/>
              <a:gd name="T36" fmla="*/ 2147483647 w 142"/>
              <a:gd name="T37" fmla="*/ 2147483647 h 174"/>
              <a:gd name="T38" fmla="*/ 2147483647 w 142"/>
              <a:gd name="T39" fmla="*/ 2147483647 h 174"/>
              <a:gd name="T40" fmla="*/ 0 w 142"/>
              <a:gd name="T41" fmla="*/ 2147483647 h 174"/>
              <a:gd name="T42" fmla="*/ 0 w 142"/>
              <a:gd name="T43" fmla="*/ 0 h 1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2"/>
              <a:gd name="T67" fmla="*/ 0 h 174"/>
              <a:gd name="T68" fmla="*/ 142 w 142"/>
              <a:gd name="T69" fmla="*/ 174 h 17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2" h="174">
                <a:moveTo>
                  <a:pt x="0" y="0"/>
                </a:moveTo>
                <a:lnTo>
                  <a:pt x="142" y="0"/>
                </a:lnTo>
                <a:lnTo>
                  <a:pt x="142" y="174"/>
                </a:lnTo>
                <a:lnTo>
                  <a:pt x="62" y="174"/>
                </a:lnTo>
                <a:lnTo>
                  <a:pt x="62" y="168"/>
                </a:lnTo>
                <a:lnTo>
                  <a:pt x="61" y="162"/>
                </a:lnTo>
                <a:lnTo>
                  <a:pt x="59" y="157"/>
                </a:lnTo>
                <a:lnTo>
                  <a:pt x="57" y="152"/>
                </a:lnTo>
                <a:lnTo>
                  <a:pt x="55" y="146"/>
                </a:lnTo>
                <a:lnTo>
                  <a:pt x="52" y="142"/>
                </a:lnTo>
                <a:lnTo>
                  <a:pt x="49" y="137"/>
                </a:lnTo>
                <a:lnTo>
                  <a:pt x="45" y="133"/>
                </a:lnTo>
                <a:lnTo>
                  <a:pt x="41" y="129"/>
                </a:lnTo>
                <a:lnTo>
                  <a:pt x="36" y="126"/>
                </a:lnTo>
                <a:lnTo>
                  <a:pt x="32" y="123"/>
                </a:lnTo>
                <a:lnTo>
                  <a:pt x="27" y="121"/>
                </a:lnTo>
                <a:lnTo>
                  <a:pt x="21" y="119"/>
                </a:lnTo>
                <a:lnTo>
                  <a:pt x="16" y="117"/>
                </a:lnTo>
                <a:lnTo>
                  <a:pt x="10" y="116"/>
                </a:lnTo>
                <a:lnTo>
                  <a:pt x="4" y="116"/>
                </a:lnTo>
                <a:lnTo>
                  <a:pt x="0" y="116"/>
                </a:lnTo>
                <a:lnTo>
                  <a:pt x="0" y="0"/>
                </a:lnTo>
                <a:close/>
              </a:path>
            </a:pathLst>
          </a:custGeom>
          <a:solidFill>
            <a:schemeClr val="bg1"/>
          </a:solidFill>
          <a:ln w="9525">
            <a:noFill/>
            <a:round/>
            <a:headEnd/>
            <a:tailEnd/>
          </a:ln>
        </p:spPr>
        <p:txBody>
          <a:bodyPr/>
          <a:lstStyle/>
          <a:p>
            <a:endParaRPr lang="sr-Latn-CS"/>
          </a:p>
        </p:txBody>
      </p:sp>
      <p:sp>
        <p:nvSpPr>
          <p:cNvPr id="94214" name="Freeform 12"/>
          <p:cNvSpPr>
            <a:spLocks/>
          </p:cNvSpPr>
          <p:nvPr/>
        </p:nvSpPr>
        <p:spPr bwMode="auto">
          <a:xfrm rot="10800000">
            <a:off x="4246563" y="5692775"/>
            <a:ext cx="396875" cy="903288"/>
          </a:xfrm>
          <a:custGeom>
            <a:avLst/>
            <a:gdLst>
              <a:gd name="T0" fmla="*/ 2147483647 w 250"/>
              <a:gd name="T1" fmla="*/ 0 h 569"/>
              <a:gd name="T2" fmla="*/ 2147483647 w 250"/>
              <a:gd name="T3" fmla="*/ 0 h 569"/>
              <a:gd name="T4" fmla="*/ 2147483647 w 250"/>
              <a:gd name="T5" fmla="*/ 2147483647 h 569"/>
              <a:gd name="T6" fmla="*/ 2147483647 w 250"/>
              <a:gd name="T7" fmla="*/ 2147483647 h 569"/>
              <a:gd name="T8" fmla="*/ 2147483647 w 250"/>
              <a:gd name="T9" fmla="*/ 2147483647 h 569"/>
              <a:gd name="T10" fmla="*/ 2147483647 w 250"/>
              <a:gd name="T11" fmla="*/ 2147483647 h 569"/>
              <a:gd name="T12" fmla="*/ 2147483647 w 250"/>
              <a:gd name="T13" fmla="*/ 2147483647 h 569"/>
              <a:gd name="T14" fmla="*/ 2147483647 w 250"/>
              <a:gd name="T15" fmla="*/ 2147483647 h 569"/>
              <a:gd name="T16" fmla="*/ 2147483647 w 250"/>
              <a:gd name="T17" fmla="*/ 2147483647 h 569"/>
              <a:gd name="T18" fmla="*/ 2147483647 w 250"/>
              <a:gd name="T19" fmla="*/ 2147483647 h 569"/>
              <a:gd name="T20" fmla="*/ 2147483647 w 250"/>
              <a:gd name="T21" fmla="*/ 2147483647 h 569"/>
              <a:gd name="T22" fmla="*/ 2147483647 w 250"/>
              <a:gd name="T23" fmla="*/ 2147483647 h 569"/>
              <a:gd name="T24" fmla="*/ 2147483647 w 250"/>
              <a:gd name="T25" fmla="*/ 2147483647 h 569"/>
              <a:gd name="T26" fmla="*/ 2147483647 w 250"/>
              <a:gd name="T27" fmla="*/ 2147483647 h 569"/>
              <a:gd name="T28" fmla="*/ 2147483647 w 250"/>
              <a:gd name="T29" fmla="*/ 2147483647 h 569"/>
              <a:gd name="T30" fmla="*/ 2147483647 w 250"/>
              <a:gd name="T31" fmla="*/ 2147483647 h 569"/>
              <a:gd name="T32" fmla="*/ 2147483647 w 250"/>
              <a:gd name="T33" fmla="*/ 2147483647 h 569"/>
              <a:gd name="T34" fmla="*/ 2147483647 w 250"/>
              <a:gd name="T35" fmla="*/ 2147483647 h 569"/>
              <a:gd name="T36" fmla="*/ 0 w 250"/>
              <a:gd name="T37" fmla="*/ 2147483647 h 569"/>
              <a:gd name="T38" fmla="*/ 0 w 250"/>
              <a:gd name="T39" fmla="*/ 2147483647 h 569"/>
              <a:gd name="T40" fmla="*/ 2147483647 w 250"/>
              <a:gd name="T41" fmla="*/ 2147483647 h 569"/>
              <a:gd name="T42" fmla="*/ 2147483647 w 250"/>
              <a:gd name="T43" fmla="*/ 2147483647 h 569"/>
              <a:gd name="T44" fmla="*/ 2147483647 w 250"/>
              <a:gd name="T45" fmla="*/ 2147483647 h 569"/>
              <a:gd name="T46" fmla="*/ 2147483647 w 250"/>
              <a:gd name="T47" fmla="*/ 2147483647 h 569"/>
              <a:gd name="T48" fmla="*/ 2147483647 w 250"/>
              <a:gd name="T49" fmla="*/ 2147483647 h 569"/>
              <a:gd name="T50" fmla="*/ 2147483647 w 250"/>
              <a:gd name="T51" fmla="*/ 2147483647 h 569"/>
              <a:gd name="T52" fmla="*/ 2147483647 w 250"/>
              <a:gd name="T53" fmla="*/ 2147483647 h 569"/>
              <a:gd name="T54" fmla="*/ 2147483647 w 250"/>
              <a:gd name="T55" fmla="*/ 2147483647 h 569"/>
              <a:gd name="T56" fmla="*/ 2147483647 w 250"/>
              <a:gd name="T57" fmla="*/ 2147483647 h 569"/>
              <a:gd name="T58" fmla="*/ 2147483647 w 250"/>
              <a:gd name="T59" fmla="*/ 2147483647 h 569"/>
              <a:gd name="T60" fmla="*/ 2147483647 w 250"/>
              <a:gd name="T61" fmla="*/ 2147483647 h 569"/>
              <a:gd name="T62" fmla="*/ 2147483647 w 250"/>
              <a:gd name="T63" fmla="*/ 2147483647 h 569"/>
              <a:gd name="T64" fmla="*/ 2147483647 w 250"/>
              <a:gd name="T65" fmla="*/ 2147483647 h 569"/>
              <a:gd name="T66" fmla="*/ 2147483647 w 250"/>
              <a:gd name="T67" fmla="*/ 2147483647 h 569"/>
              <a:gd name="T68" fmla="*/ 2147483647 w 250"/>
              <a:gd name="T69" fmla="*/ 2147483647 h 569"/>
              <a:gd name="T70" fmla="*/ 2147483647 w 250"/>
              <a:gd name="T71" fmla="*/ 2147483647 h 569"/>
              <a:gd name="T72" fmla="*/ 2147483647 w 250"/>
              <a:gd name="T73" fmla="*/ 2147483647 h 569"/>
              <a:gd name="T74" fmla="*/ 2147483647 w 250"/>
              <a:gd name="T75" fmla="*/ 2147483647 h 569"/>
              <a:gd name="T76" fmla="*/ 2147483647 w 250"/>
              <a:gd name="T77" fmla="*/ 2147483647 h 569"/>
              <a:gd name="T78" fmla="*/ 2147483647 w 250"/>
              <a:gd name="T79" fmla="*/ 2147483647 h 569"/>
              <a:gd name="T80" fmla="*/ 2147483647 w 250"/>
              <a:gd name="T81" fmla="*/ 2147483647 h 569"/>
              <a:gd name="T82" fmla="*/ 2147483647 w 250"/>
              <a:gd name="T83" fmla="*/ 2147483647 h 569"/>
              <a:gd name="T84" fmla="*/ 2147483647 w 250"/>
              <a:gd name="T85" fmla="*/ 2147483647 h 569"/>
              <a:gd name="T86" fmla="*/ 2147483647 w 250"/>
              <a:gd name="T87" fmla="*/ 2147483647 h 569"/>
              <a:gd name="T88" fmla="*/ 2147483647 w 250"/>
              <a:gd name="T89" fmla="*/ 2147483647 h 569"/>
              <a:gd name="T90" fmla="*/ 2147483647 w 250"/>
              <a:gd name="T91" fmla="*/ 2147483647 h 569"/>
              <a:gd name="T92" fmla="*/ 2147483647 w 250"/>
              <a:gd name="T93" fmla="*/ 2147483647 h 569"/>
              <a:gd name="T94" fmla="*/ 2147483647 w 250"/>
              <a:gd name="T95" fmla="*/ 0 h 5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50"/>
              <a:gd name="T145" fmla="*/ 0 h 569"/>
              <a:gd name="T146" fmla="*/ 250 w 250"/>
              <a:gd name="T147" fmla="*/ 569 h 56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50" h="569">
                <a:moveTo>
                  <a:pt x="250" y="0"/>
                </a:moveTo>
                <a:lnTo>
                  <a:pt x="74" y="0"/>
                </a:lnTo>
                <a:lnTo>
                  <a:pt x="66" y="1"/>
                </a:lnTo>
                <a:lnTo>
                  <a:pt x="59" y="2"/>
                </a:lnTo>
                <a:lnTo>
                  <a:pt x="52" y="4"/>
                </a:lnTo>
                <a:lnTo>
                  <a:pt x="45" y="6"/>
                </a:lnTo>
                <a:lnTo>
                  <a:pt x="39" y="9"/>
                </a:lnTo>
                <a:lnTo>
                  <a:pt x="32" y="13"/>
                </a:lnTo>
                <a:lnTo>
                  <a:pt x="27" y="17"/>
                </a:lnTo>
                <a:lnTo>
                  <a:pt x="22" y="22"/>
                </a:lnTo>
                <a:lnTo>
                  <a:pt x="17" y="27"/>
                </a:lnTo>
                <a:lnTo>
                  <a:pt x="13" y="33"/>
                </a:lnTo>
                <a:lnTo>
                  <a:pt x="9" y="39"/>
                </a:lnTo>
                <a:lnTo>
                  <a:pt x="7" y="42"/>
                </a:lnTo>
                <a:lnTo>
                  <a:pt x="6" y="45"/>
                </a:lnTo>
                <a:lnTo>
                  <a:pt x="3" y="52"/>
                </a:lnTo>
                <a:lnTo>
                  <a:pt x="2" y="59"/>
                </a:lnTo>
                <a:lnTo>
                  <a:pt x="1" y="66"/>
                </a:lnTo>
                <a:lnTo>
                  <a:pt x="0" y="74"/>
                </a:lnTo>
                <a:lnTo>
                  <a:pt x="0" y="559"/>
                </a:lnTo>
                <a:lnTo>
                  <a:pt x="1" y="563"/>
                </a:lnTo>
                <a:lnTo>
                  <a:pt x="3" y="566"/>
                </a:lnTo>
                <a:lnTo>
                  <a:pt x="6" y="568"/>
                </a:lnTo>
                <a:lnTo>
                  <a:pt x="10" y="569"/>
                </a:lnTo>
                <a:lnTo>
                  <a:pt x="11" y="569"/>
                </a:lnTo>
                <a:lnTo>
                  <a:pt x="12" y="569"/>
                </a:lnTo>
                <a:lnTo>
                  <a:pt x="15" y="567"/>
                </a:lnTo>
                <a:lnTo>
                  <a:pt x="17" y="565"/>
                </a:lnTo>
                <a:lnTo>
                  <a:pt x="19" y="561"/>
                </a:lnTo>
                <a:lnTo>
                  <a:pt x="158" y="184"/>
                </a:lnTo>
                <a:lnTo>
                  <a:pt x="161" y="177"/>
                </a:lnTo>
                <a:lnTo>
                  <a:pt x="163" y="170"/>
                </a:lnTo>
                <a:lnTo>
                  <a:pt x="167" y="164"/>
                </a:lnTo>
                <a:lnTo>
                  <a:pt x="170" y="158"/>
                </a:lnTo>
                <a:lnTo>
                  <a:pt x="174" y="152"/>
                </a:lnTo>
                <a:lnTo>
                  <a:pt x="179" y="147"/>
                </a:lnTo>
                <a:lnTo>
                  <a:pt x="184" y="141"/>
                </a:lnTo>
                <a:lnTo>
                  <a:pt x="189" y="137"/>
                </a:lnTo>
                <a:lnTo>
                  <a:pt x="195" y="132"/>
                </a:lnTo>
                <a:lnTo>
                  <a:pt x="201" y="128"/>
                </a:lnTo>
                <a:lnTo>
                  <a:pt x="208" y="125"/>
                </a:lnTo>
                <a:lnTo>
                  <a:pt x="215" y="122"/>
                </a:lnTo>
                <a:lnTo>
                  <a:pt x="219" y="121"/>
                </a:lnTo>
                <a:lnTo>
                  <a:pt x="223" y="120"/>
                </a:lnTo>
                <a:lnTo>
                  <a:pt x="231" y="118"/>
                </a:lnTo>
                <a:lnTo>
                  <a:pt x="240" y="117"/>
                </a:lnTo>
                <a:lnTo>
                  <a:pt x="250" y="116"/>
                </a:lnTo>
                <a:lnTo>
                  <a:pt x="250" y="0"/>
                </a:lnTo>
                <a:close/>
              </a:path>
            </a:pathLst>
          </a:custGeom>
          <a:solidFill>
            <a:schemeClr val="bg1"/>
          </a:solidFill>
          <a:ln w="9525">
            <a:noFill/>
            <a:round/>
            <a:headEnd/>
            <a:tailEnd/>
          </a:ln>
        </p:spPr>
        <p:txBody>
          <a:bodyPr/>
          <a:lstStyle/>
          <a:p>
            <a:endParaRPr lang="sr-Latn-CS"/>
          </a:p>
        </p:txBody>
      </p:sp>
      <p:sp>
        <p:nvSpPr>
          <p:cNvPr id="94215" name="Rectangle 13"/>
          <p:cNvSpPr>
            <a:spLocks noChangeArrowheads="1"/>
          </p:cNvSpPr>
          <p:nvPr/>
        </p:nvSpPr>
        <p:spPr bwMode="auto">
          <a:xfrm rot="10800000">
            <a:off x="685800" y="6413500"/>
            <a:ext cx="3670300" cy="184150"/>
          </a:xfrm>
          <a:prstGeom prst="rect">
            <a:avLst/>
          </a:prstGeom>
          <a:solidFill>
            <a:schemeClr val="bg1"/>
          </a:solidFill>
          <a:ln w="9525">
            <a:noFill/>
            <a:miter lim="800000"/>
            <a:headEnd/>
            <a:tailEnd/>
          </a:ln>
        </p:spPr>
        <p:txBody>
          <a:bodyPr wrap="none" anchor="ctr"/>
          <a:lstStyle/>
          <a:p>
            <a:endParaRPr lang="en-US" altLang="en-US"/>
          </a:p>
        </p:txBody>
      </p:sp>
      <p:pic>
        <p:nvPicPr>
          <p:cNvPr id="94216" name="Picture 11" descr="Canon logo red"/>
          <p:cNvPicPr>
            <a:picLocks noChangeAspect="1" noChangeArrowheads="1"/>
          </p:cNvPicPr>
          <p:nvPr/>
        </p:nvPicPr>
        <p:blipFill>
          <a:blip r:embed="rId4"/>
          <a:srcRect/>
          <a:stretch>
            <a:fillRect/>
          </a:stretch>
        </p:blipFill>
        <p:spPr bwMode="auto">
          <a:xfrm>
            <a:off x="476250" y="6113463"/>
            <a:ext cx="1192213" cy="246062"/>
          </a:xfrm>
          <a:prstGeom prst="rect">
            <a:avLst/>
          </a:prstGeom>
          <a:noFill/>
          <a:ln w="9525">
            <a:noFill/>
            <a:miter lim="800000"/>
            <a:headEnd/>
            <a:tailEnd/>
          </a:ln>
        </p:spPr>
      </p:pic>
      <p:sp>
        <p:nvSpPr>
          <p:cNvPr id="15" name="Text Box 7"/>
          <p:cNvSpPr txBox="1">
            <a:spLocks noChangeArrowheads="1"/>
          </p:cNvSpPr>
          <p:nvPr/>
        </p:nvSpPr>
        <p:spPr bwMode="auto">
          <a:xfrm>
            <a:off x="4716463" y="836613"/>
            <a:ext cx="4033837" cy="584200"/>
          </a:xfrm>
          <a:prstGeom prst="rect">
            <a:avLst/>
          </a:prstGeom>
          <a:noFill/>
          <a:ln w="9525">
            <a:noFill/>
            <a:miter lim="800000"/>
            <a:headEnd/>
            <a:tailEnd/>
          </a:ln>
        </p:spPr>
        <p:txBody>
          <a:bodyPr>
            <a:spAutoFit/>
          </a:bodyPr>
          <a:lstStyle/>
          <a:p>
            <a:pPr algn="ctr">
              <a:spcAft>
                <a:spcPct val="50000"/>
              </a:spcAft>
            </a:pPr>
            <a:r>
              <a:rPr lang="en-US" altLang="en-US" sz="3200">
                <a:solidFill>
                  <a:schemeClr val="bg1"/>
                </a:solidFill>
              </a:rPr>
              <a:t>Thank you</a:t>
            </a:r>
            <a:endParaRPr lang="en-GB" altLang="en-US" sz="32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629763"/>
                                        </p:tgtEl>
                                        <p:attrNameLst>
                                          <p:attrName>style.visibility</p:attrName>
                                        </p:attrNameLst>
                                      </p:cBhvr>
                                      <p:to>
                                        <p:strVal val="visible"/>
                                      </p:to>
                                    </p:set>
                                    <p:animEffect transition="in" filter="wipe(up)">
                                      <p:cBhvr>
                                        <p:cTn id="7" dur="500"/>
                                        <p:tgtEl>
                                          <p:spTgt spid="6297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29769">
                                            <p:txEl>
                                              <p:pRg st="0" end="0"/>
                                            </p:txEl>
                                          </p:spTgt>
                                        </p:tgtEl>
                                        <p:attrNameLst>
                                          <p:attrName>style.visibility</p:attrName>
                                        </p:attrNameLst>
                                      </p:cBhvr>
                                      <p:to>
                                        <p:strVal val="visible"/>
                                      </p:to>
                                    </p:set>
                                    <p:animEffect transition="in" filter="wipe(up)">
                                      <p:cBhvr>
                                        <p:cTn id="12" dur="500"/>
                                        <p:tgtEl>
                                          <p:spTgt spid="62976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wipe(up)">
                                      <p:cBhvr>
                                        <p:cTn id="1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9769" grpId="0" build="p"/>
      <p:bldP spid="1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2" descr="commerical_print"/>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grpSp>
        <p:nvGrpSpPr>
          <p:cNvPr id="574468" name="Group 4"/>
          <p:cNvGrpSpPr>
            <a:grpSpLocks/>
          </p:cNvGrpSpPr>
          <p:nvPr/>
        </p:nvGrpSpPr>
        <p:grpSpPr bwMode="auto">
          <a:xfrm>
            <a:off x="250825" y="836613"/>
            <a:ext cx="8642350" cy="5762625"/>
            <a:chOff x="158" y="527"/>
            <a:chExt cx="5444" cy="3630"/>
          </a:xfrm>
        </p:grpSpPr>
        <p:sp>
          <p:nvSpPr>
            <p:cNvPr id="56329" name="Freeform 5"/>
            <p:cNvSpPr>
              <a:spLocks/>
            </p:cNvSpPr>
            <p:nvPr/>
          </p:nvSpPr>
          <p:spPr bwMode="auto">
            <a:xfrm rot="10800000">
              <a:off x="2573" y="3982"/>
              <a:ext cx="142" cy="174"/>
            </a:xfrm>
            <a:custGeom>
              <a:avLst/>
              <a:gdLst>
                <a:gd name="T0" fmla="*/ 0 w 142"/>
                <a:gd name="T1" fmla="*/ 0 h 174"/>
                <a:gd name="T2" fmla="*/ 142 w 142"/>
                <a:gd name="T3" fmla="*/ 0 h 174"/>
                <a:gd name="T4" fmla="*/ 142 w 142"/>
                <a:gd name="T5" fmla="*/ 174 h 174"/>
                <a:gd name="T6" fmla="*/ 62 w 142"/>
                <a:gd name="T7" fmla="*/ 174 h 174"/>
                <a:gd name="T8" fmla="*/ 62 w 142"/>
                <a:gd name="T9" fmla="*/ 168 h 174"/>
                <a:gd name="T10" fmla="*/ 61 w 142"/>
                <a:gd name="T11" fmla="*/ 162 h 174"/>
                <a:gd name="T12" fmla="*/ 59 w 142"/>
                <a:gd name="T13" fmla="*/ 157 h 174"/>
                <a:gd name="T14" fmla="*/ 57 w 142"/>
                <a:gd name="T15" fmla="*/ 152 h 174"/>
                <a:gd name="T16" fmla="*/ 55 w 142"/>
                <a:gd name="T17" fmla="*/ 146 h 174"/>
                <a:gd name="T18" fmla="*/ 52 w 142"/>
                <a:gd name="T19" fmla="*/ 142 h 174"/>
                <a:gd name="T20" fmla="*/ 49 w 142"/>
                <a:gd name="T21" fmla="*/ 137 h 174"/>
                <a:gd name="T22" fmla="*/ 45 w 142"/>
                <a:gd name="T23" fmla="*/ 133 h 174"/>
                <a:gd name="T24" fmla="*/ 41 w 142"/>
                <a:gd name="T25" fmla="*/ 129 h 174"/>
                <a:gd name="T26" fmla="*/ 36 w 142"/>
                <a:gd name="T27" fmla="*/ 126 h 174"/>
                <a:gd name="T28" fmla="*/ 32 w 142"/>
                <a:gd name="T29" fmla="*/ 123 h 174"/>
                <a:gd name="T30" fmla="*/ 27 w 142"/>
                <a:gd name="T31" fmla="*/ 121 h 174"/>
                <a:gd name="T32" fmla="*/ 21 w 142"/>
                <a:gd name="T33" fmla="*/ 119 h 174"/>
                <a:gd name="T34" fmla="*/ 16 w 142"/>
                <a:gd name="T35" fmla="*/ 117 h 174"/>
                <a:gd name="T36" fmla="*/ 10 w 142"/>
                <a:gd name="T37" fmla="*/ 116 h 174"/>
                <a:gd name="T38" fmla="*/ 4 w 142"/>
                <a:gd name="T39" fmla="*/ 116 h 174"/>
                <a:gd name="T40" fmla="*/ 0 w 142"/>
                <a:gd name="T41" fmla="*/ 116 h 174"/>
                <a:gd name="T42" fmla="*/ 0 w 142"/>
                <a:gd name="T43" fmla="*/ 0 h 17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2"/>
                <a:gd name="T67" fmla="*/ 0 h 174"/>
                <a:gd name="T68" fmla="*/ 142 w 142"/>
                <a:gd name="T69" fmla="*/ 174 h 17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2" h="174">
                  <a:moveTo>
                    <a:pt x="0" y="0"/>
                  </a:moveTo>
                  <a:lnTo>
                    <a:pt x="142" y="0"/>
                  </a:lnTo>
                  <a:lnTo>
                    <a:pt x="142" y="174"/>
                  </a:lnTo>
                  <a:lnTo>
                    <a:pt x="62" y="174"/>
                  </a:lnTo>
                  <a:lnTo>
                    <a:pt x="62" y="168"/>
                  </a:lnTo>
                  <a:lnTo>
                    <a:pt x="61" y="162"/>
                  </a:lnTo>
                  <a:lnTo>
                    <a:pt x="59" y="157"/>
                  </a:lnTo>
                  <a:lnTo>
                    <a:pt x="57" y="152"/>
                  </a:lnTo>
                  <a:lnTo>
                    <a:pt x="55" y="146"/>
                  </a:lnTo>
                  <a:lnTo>
                    <a:pt x="52" y="142"/>
                  </a:lnTo>
                  <a:lnTo>
                    <a:pt x="49" y="137"/>
                  </a:lnTo>
                  <a:lnTo>
                    <a:pt x="45" y="133"/>
                  </a:lnTo>
                  <a:lnTo>
                    <a:pt x="41" y="129"/>
                  </a:lnTo>
                  <a:lnTo>
                    <a:pt x="36" y="126"/>
                  </a:lnTo>
                  <a:lnTo>
                    <a:pt x="32" y="123"/>
                  </a:lnTo>
                  <a:lnTo>
                    <a:pt x="27" y="121"/>
                  </a:lnTo>
                  <a:lnTo>
                    <a:pt x="21" y="119"/>
                  </a:lnTo>
                  <a:lnTo>
                    <a:pt x="16" y="117"/>
                  </a:lnTo>
                  <a:lnTo>
                    <a:pt x="10" y="116"/>
                  </a:lnTo>
                  <a:lnTo>
                    <a:pt x="4" y="116"/>
                  </a:lnTo>
                  <a:lnTo>
                    <a:pt x="0" y="116"/>
                  </a:lnTo>
                  <a:lnTo>
                    <a:pt x="0" y="0"/>
                  </a:lnTo>
                  <a:close/>
                </a:path>
              </a:pathLst>
            </a:custGeom>
            <a:solidFill>
              <a:schemeClr val="folHlink"/>
            </a:solidFill>
            <a:ln w="9525">
              <a:noFill/>
              <a:round/>
              <a:headEnd/>
              <a:tailEnd/>
            </a:ln>
          </p:spPr>
          <p:txBody>
            <a:bodyPr/>
            <a:lstStyle/>
            <a:p>
              <a:endParaRPr lang="sr-Latn-CS"/>
            </a:p>
          </p:txBody>
        </p:sp>
        <p:sp>
          <p:nvSpPr>
            <p:cNvPr id="56330" name="AutoShape 6"/>
            <p:cNvSpPr>
              <a:spLocks noChangeArrowheads="1"/>
            </p:cNvSpPr>
            <p:nvPr/>
          </p:nvSpPr>
          <p:spPr bwMode="auto">
            <a:xfrm rot="10800000">
              <a:off x="158" y="527"/>
              <a:ext cx="2495" cy="3629"/>
            </a:xfrm>
            <a:prstGeom prst="roundRect">
              <a:avLst>
                <a:gd name="adj" fmla="val 2468"/>
              </a:avLst>
            </a:prstGeom>
            <a:solidFill>
              <a:schemeClr val="folHlink"/>
            </a:solidFill>
            <a:ln w="9525">
              <a:noFill/>
              <a:round/>
              <a:headEnd/>
              <a:tailEnd/>
            </a:ln>
          </p:spPr>
          <p:txBody>
            <a:bodyPr wrap="none" anchor="ctr"/>
            <a:lstStyle/>
            <a:p>
              <a:endParaRPr lang="en-US" altLang="en-US"/>
            </a:p>
          </p:txBody>
        </p:sp>
        <p:sp>
          <p:nvSpPr>
            <p:cNvPr id="56331" name="Freeform 7"/>
            <p:cNvSpPr>
              <a:spLocks/>
            </p:cNvSpPr>
            <p:nvPr/>
          </p:nvSpPr>
          <p:spPr bwMode="auto">
            <a:xfrm rot="10800000">
              <a:off x="5352" y="3587"/>
              <a:ext cx="250" cy="569"/>
            </a:xfrm>
            <a:custGeom>
              <a:avLst/>
              <a:gdLst>
                <a:gd name="T0" fmla="*/ 250 w 250"/>
                <a:gd name="T1" fmla="*/ 0 h 569"/>
                <a:gd name="T2" fmla="*/ 74 w 250"/>
                <a:gd name="T3" fmla="*/ 0 h 569"/>
                <a:gd name="T4" fmla="*/ 66 w 250"/>
                <a:gd name="T5" fmla="*/ 1 h 569"/>
                <a:gd name="T6" fmla="*/ 59 w 250"/>
                <a:gd name="T7" fmla="*/ 2 h 569"/>
                <a:gd name="T8" fmla="*/ 52 w 250"/>
                <a:gd name="T9" fmla="*/ 4 h 569"/>
                <a:gd name="T10" fmla="*/ 45 w 250"/>
                <a:gd name="T11" fmla="*/ 6 h 569"/>
                <a:gd name="T12" fmla="*/ 39 w 250"/>
                <a:gd name="T13" fmla="*/ 9 h 569"/>
                <a:gd name="T14" fmla="*/ 32 w 250"/>
                <a:gd name="T15" fmla="*/ 13 h 569"/>
                <a:gd name="T16" fmla="*/ 27 w 250"/>
                <a:gd name="T17" fmla="*/ 17 h 569"/>
                <a:gd name="T18" fmla="*/ 22 w 250"/>
                <a:gd name="T19" fmla="*/ 22 h 569"/>
                <a:gd name="T20" fmla="*/ 17 w 250"/>
                <a:gd name="T21" fmla="*/ 27 h 569"/>
                <a:gd name="T22" fmla="*/ 13 w 250"/>
                <a:gd name="T23" fmla="*/ 33 h 569"/>
                <a:gd name="T24" fmla="*/ 9 w 250"/>
                <a:gd name="T25" fmla="*/ 39 h 569"/>
                <a:gd name="T26" fmla="*/ 7 w 250"/>
                <a:gd name="T27" fmla="*/ 42 h 569"/>
                <a:gd name="T28" fmla="*/ 6 w 250"/>
                <a:gd name="T29" fmla="*/ 45 h 569"/>
                <a:gd name="T30" fmla="*/ 3 w 250"/>
                <a:gd name="T31" fmla="*/ 52 h 569"/>
                <a:gd name="T32" fmla="*/ 2 w 250"/>
                <a:gd name="T33" fmla="*/ 59 h 569"/>
                <a:gd name="T34" fmla="*/ 1 w 250"/>
                <a:gd name="T35" fmla="*/ 66 h 569"/>
                <a:gd name="T36" fmla="*/ 0 w 250"/>
                <a:gd name="T37" fmla="*/ 74 h 569"/>
                <a:gd name="T38" fmla="*/ 0 w 250"/>
                <a:gd name="T39" fmla="*/ 559 h 569"/>
                <a:gd name="T40" fmla="*/ 1 w 250"/>
                <a:gd name="T41" fmla="*/ 563 h 569"/>
                <a:gd name="T42" fmla="*/ 3 w 250"/>
                <a:gd name="T43" fmla="*/ 566 h 569"/>
                <a:gd name="T44" fmla="*/ 6 w 250"/>
                <a:gd name="T45" fmla="*/ 568 h 569"/>
                <a:gd name="T46" fmla="*/ 10 w 250"/>
                <a:gd name="T47" fmla="*/ 569 h 569"/>
                <a:gd name="T48" fmla="*/ 11 w 250"/>
                <a:gd name="T49" fmla="*/ 569 h 569"/>
                <a:gd name="T50" fmla="*/ 12 w 250"/>
                <a:gd name="T51" fmla="*/ 569 h 569"/>
                <a:gd name="T52" fmla="*/ 15 w 250"/>
                <a:gd name="T53" fmla="*/ 567 h 569"/>
                <a:gd name="T54" fmla="*/ 17 w 250"/>
                <a:gd name="T55" fmla="*/ 565 h 569"/>
                <a:gd name="T56" fmla="*/ 19 w 250"/>
                <a:gd name="T57" fmla="*/ 561 h 569"/>
                <a:gd name="T58" fmla="*/ 158 w 250"/>
                <a:gd name="T59" fmla="*/ 184 h 569"/>
                <a:gd name="T60" fmla="*/ 161 w 250"/>
                <a:gd name="T61" fmla="*/ 177 h 569"/>
                <a:gd name="T62" fmla="*/ 163 w 250"/>
                <a:gd name="T63" fmla="*/ 170 h 569"/>
                <a:gd name="T64" fmla="*/ 167 w 250"/>
                <a:gd name="T65" fmla="*/ 164 h 569"/>
                <a:gd name="T66" fmla="*/ 170 w 250"/>
                <a:gd name="T67" fmla="*/ 158 h 569"/>
                <a:gd name="T68" fmla="*/ 174 w 250"/>
                <a:gd name="T69" fmla="*/ 152 h 569"/>
                <a:gd name="T70" fmla="*/ 179 w 250"/>
                <a:gd name="T71" fmla="*/ 147 h 569"/>
                <a:gd name="T72" fmla="*/ 184 w 250"/>
                <a:gd name="T73" fmla="*/ 141 h 569"/>
                <a:gd name="T74" fmla="*/ 189 w 250"/>
                <a:gd name="T75" fmla="*/ 137 h 569"/>
                <a:gd name="T76" fmla="*/ 195 w 250"/>
                <a:gd name="T77" fmla="*/ 132 h 569"/>
                <a:gd name="T78" fmla="*/ 201 w 250"/>
                <a:gd name="T79" fmla="*/ 128 h 569"/>
                <a:gd name="T80" fmla="*/ 208 w 250"/>
                <a:gd name="T81" fmla="*/ 125 h 569"/>
                <a:gd name="T82" fmla="*/ 215 w 250"/>
                <a:gd name="T83" fmla="*/ 122 h 569"/>
                <a:gd name="T84" fmla="*/ 219 w 250"/>
                <a:gd name="T85" fmla="*/ 121 h 569"/>
                <a:gd name="T86" fmla="*/ 223 w 250"/>
                <a:gd name="T87" fmla="*/ 120 h 569"/>
                <a:gd name="T88" fmla="*/ 231 w 250"/>
                <a:gd name="T89" fmla="*/ 118 h 569"/>
                <a:gd name="T90" fmla="*/ 240 w 250"/>
                <a:gd name="T91" fmla="*/ 117 h 569"/>
                <a:gd name="T92" fmla="*/ 250 w 250"/>
                <a:gd name="T93" fmla="*/ 116 h 569"/>
                <a:gd name="T94" fmla="*/ 250 w 250"/>
                <a:gd name="T95" fmla="*/ 0 h 5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50"/>
                <a:gd name="T145" fmla="*/ 0 h 569"/>
                <a:gd name="T146" fmla="*/ 250 w 250"/>
                <a:gd name="T147" fmla="*/ 569 h 56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50" h="569">
                  <a:moveTo>
                    <a:pt x="250" y="0"/>
                  </a:moveTo>
                  <a:lnTo>
                    <a:pt x="74" y="0"/>
                  </a:lnTo>
                  <a:lnTo>
                    <a:pt x="66" y="1"/>
                  </a:lnTo>
                  <a:lnTo>
                    <a:pt x="59" y="2"/>
                  </a:lnTo>
                  <a:lnTo>
                    <a:pt x="52" y="4"/>
                  </a:lnTo>
                  <a:lnTo>
                    <a:pt x="45" y="6"/>
                  </a:lnTo>
                  <a:lnTo>
                    <a:pt x="39" y="9"/>
                  </a:lnTo>
                  <a:lnTo>
                    <a:pt x="32" y="13"/>
                  </a:lnTo>
                  <a:lnTo>
                    <a:pt x="27" y="17"/>
                  </a:lnTo>
                  <a:lnTo>
                    <a:pt x="22" y="22"/>
                  </a:lnTo>
                  <a:lnTo>
                    <a:pt x="17" y="27"/>
                  </a:lnTo>
                  <a:lnTo>
                    <a:pt x="13" y="33"/>
                  </a:lnTo>
                  <a:lnTo>
                    <a:pt x="9" y="39"/>
                  </a:lnTo>
                  <a:lnTo>
                    <a:pt x="7" y="42"/>
                  </a:lnTo>
                  <a:lnTo>
                    <a:pt x="6" y="45"/>
                  </a:lnTo>
                  <a:lnTo>
                    <a:pt x="3" y="52"/>
                  </a:lnTo>
                  <a:lnTo>
                    <a:pt x="2" y="59"/>
                  </a:lnTo>
                  <a:lnTo>
                    <a:pt x="1" y="66"/>
                  </a:lnTo>
                  <a:lnTo>
                    <a:pt x="0" y="74"/>
                  </a:lnTo>
                  <a:lnTo>
                    <a:pt x="0" y="559"/>
                  </a:lnTo>
                  <a:lnTo>
                    <a:pt x="1" y="563"/>
                  </a:lnTo>
                  <a:lnTo>
                    <a:pt x="3" y="566"/>
                  </a:lnTo>
                  <a:lnTo>
                    <a:pt x="6" y="568"/>
                  </a:lnTo>
                  <a:lnTo>
                    <a:pt x="10" y="569"/>
                  </a:lnTo>
                  <a:lnTo>
                    <a:pt x="11" y="569"/>
                  </a:lnTo>
                  <a:lnTo>
                    <a:pt x="12" y="569"/>
                  </a:lnTo>
                  <a:lnTo>
                    <a:pt x="15" y="567"/>
                  </a:lnTo>
                  <a:lnTo>
                    <a:pt x="17" y="565"/>
                  </a:lnTo>
                  <a:lnTo>
                    <a:pt x="19" y="561"/>
                  </a:lnTo>
                  <a:lnTo>
                    <a:pt x="158" y="184"/>
                  </a:lnTo>
                  <a:lnTo>
                    <a:pt x="161" y="177"/>
                  </a:lnTo>
                  <a:lnTo>
                    <a:pt x="163" y="170"/>
                  </a:lnTo>
                  <a:lnTo>
                    <a:pt x="167" y="164"/>
                  </a:lnTo>
                  <a:lnTo>
                    <a:pt x="170" y="158"/>
                  </a:lnTo>
                  <a:lnTo>
                    <a:pt x="174" y="152"/>
                  </a:lnTo>
                  <a:lnTo>
                    <a:pt x="179" y="147"/>
                  </a:lnTo>
                  <a:lnTo>
                    <a:pt x="184" y="141"/>
                  </a:lnTo>
                  <a:lnTo>
                    <a:pt x="189" y="137"/>
                  </a:lnTo>
                  <a:lnTo>
                    <a:pt x="195" y="132"/>
                  </a:lnTo>
                  <a:lnTo>
                    <a:pt x="201" y="128"/>
                  </a:lnTo>
                  <a:lnTo>
                    <a:pt x="208" y="125"/>
                  </a:lnTo>
                  <a:lnTo>
                    <a:pt x="215" y="122"/>
                  </a:lnTo>
                  <a:lnTo>
                    <a:pt x="219" y="121"/>
                  </a:lnTo>
                  <a:lnTo>
                    <a:pt x="223" y="120"/>
                  </a:lnTo>
                  <a:lnTo>
                    <a:pt x="231" y="118"/>
                  </a:lnTo>
                  <a:lnTo>
                    <a:pt x="240" y="117"/>
                  </a:lnTo>
                  <a:lnTo>
                    <a:pt x="250" y="116"/>
                  </a:lnTo>
                  <a:lnTo>
                    <a:pt x="250" y="0"/>
                  </a:lnTo>
                  <a:close/>
                </a:path>
              </a:pathLst>
            </a:custGeom>
            <a:solidFill>
              <a:schemeClr val="folHlink"/>
            </a:solidFill>
            <a:ln w="9525">
              <a:noFill/>
              <a:round/>
              <a:headEnd/>
              <a:tailEnd/>
            </a:ln>
          </p:spPr>
          <p:txBody>
            <a:bodyPr/>
            <a:lstStyle/>
            <a:p>
              <a:endParaRPr lang="sr-Latn-CS"/>
            </a:p>
          </p:txBody>
        </p:sp>
        <p:sp>
          <p:nvSpPr>
            <p:cNvPr id="56332" name="Rectangle 8"/>
            <p:cNvSpPr>
              <a:spLocks noChangeArrowheads="1"/>
            </p:cNvSpPr>
            <p:nvPr/>
          </p:nvSpPr>
          <p:spPr bwMode="auto">
            <a:xfrm rot="10800000">
              <a:off x="2562" y="4041"/>
              <a:ext cx="2814" cy="116"/>
            </a:xfrm>
            <a:prstGeom prst="rect">
              <a:avLst/>
            </a:prstGeom>
            <a:solidFill>
              <a:schemeClr val="folHlink"/>
            </a:solidFill>
            <a:ln w="9525">
              <a:noFill/>
              <a:miter lim="800000"/>
              <a:headEnd/>
              <a:tailEnd/>
            </a:ln>
          </p:spPr>
          <p:txBody>
            <a:bodyPr wrap="none" anchor="ctr"/>
            <a:lstStyle/>
            <a:p>
              <a:endParaRPr lang="en-US" altLang="en-US"/>
            </a:p>
          </p:txBody>
        </p:sp>
      </p:grpSp>
      <p:sp>
        <p:nvSpPr>
          <p:cNvPr id="56323" name="Title 1"/>
          <p:cNvSpPr>
            <a:spLocks noGrp="1"/>
          </p:cNvSpPr>
          <p:nvPr>
            <p:ph type="ctrTitle"/>
          </p:nvPr>
        </p:nvSpPr>
        <p:spPr>
          <a:xfrm>
            <a:off x="323850" y="188913"/>
            <a:ext cx="6027738" cy="635000"/>
          </a:xfrm>
        </p:spPr>
        <p:txBody>
          <a:bodyPr/>
          <a:lstStyle/>
          <a:p>
            <a:r>
              <a:rPr lang="en-US" sz="3200" smtClean="0">
                <a:ea typeface="MS PGothic" charset="-128"/>
                <a:cs typeface="Arial" charset="0"/>
              </a:rPr>
              <a:t>How Canon reaches the customer</a:t>
            </a:r>
          </a:p>
        </p:txBody>
      </p:sp>
      <p:sp>
        <p:nvSpPr>
          <p:cNvPr id="11" name="Subtitle 5"/>
          <p:cNvSpPr>
            <a:spLocks noGrp="1"/>
          </p:cNvSpPr>
          <p:nvPr>
            <p:ph type="subTitle" idx="1"/>
          </p:nvPr>
        </p:nvSpPr>
        <p:spPr>
          <a:xfrm>
            <a:off x="250825" y="2643188"/>
            <a:ext cx="3946525" cy="946150"/>
          </a:xfrm>
        </p:spPr>
        <p:txBody>
          <a:bodyPr/>
          <a:lstStyle/>
          <a:p>
            <a:pPr algn="ctr">
              <a:lnSpc>
                <a:spcPct val="100000"/>
              </a:lnSpc>
              <a:spcBef>
                <a:spcPts val="600"/>
              </a:spcBef>
              <a:spcAft>
                <a:spcPts val="600"/>
              </a:spcAft>
              <a:buClr>
                <a:schemeClr val="tx1"/>
              </a:buClr>
              <a:buFont typeface="Symbol" pitchFamily="18" charset="2"/>
              <a:buNone/>
            </a:pPr>
            <a:r>
              <a:rPr lang="nl-NL" sz="2400" smtClean="0">
                <a:solidFill>
                  <a:schemeClr val="bg1"/>
                </a:solidFill>
                <a:ea typeface="MS PGothic" charset="-128"/>
                <a:cs typeface="Arial" charset="0"/>
              </a:rPr>
              <a:t>Share market information with customers</a:t>
            </a:r>
            <a:endParaRPr lang="ru-RU" sz="2400" smtClean="0">
              <a:solidFill>
                <a:schemeClr val="bg1"/>
              </a:solidFill>
              <a:ea typeface="MS PGothic" charset="-128"/>
              <a:cs typeface="Arial" charset="0"/>
            </a:endParaRPr>
          </a:p>
          <a:p>
            <a:pPr algn="ctr">
              <a:lnSpc>
                <a:spcPct val="100000"/>
              </a:lnSpc>
              <a:spcBef>
                <a:spcPts val="600"/>
              </a:spcBef>
              <a:spcAft>
                <a:spcPts val="600"/>
              </a:spcAft>
              <a:buClr>
                <a:schemeClr val="tx1"/>
              </a:buClr>
              <a:buFont typeface="Symbol" pitchFamily="18" charset="2"/>
              <a:buNone/>
            </a:pPr>
            <a:r>
              <a:rPr lang="nl-NL" sz="2000" i="1" smtClean="0">
                <a:solidFill>
                  <a:schemeClr val="bg1"/>
                </a:solidFill>
                <a:ea typeface="MS PGothic" charset="-128"/>
                <a:cs typeface="Arial" charset="0"/>
              </a:rPr>
              <a:t>Explain / discuss market movement / Trends</a:t>
            </a:r>
          </a:p>
        </p:txBody>
      </p:sp>
      <p:sp>
        <p:nvSpPr>
          <p:cNvPr id="12" name="Subtitle 5"/>
          <p:cNvSpPr txBox="1">
            <a:spLocks/>
          </p:cNvSpPr>
          <p:nvPr/>
        </p:nvSpPr>
        <p:spPr bwMode="auto">
          <a:xfrm>
            <a:off x="280988" y="4792663"/>
            <a:ext cx="3930650" cy="901700"/>
          </a:xfrm>
          <a:prstGeom prst="rect">
            <a:avLst/>
          </a:prstGeom>
          <a:noFill/>
          <a:ln w="9525">
            <a:noFill/>
            <a:miter lim="800000"/>
            <a:headEnd/>
            <a:tailEnd/>
          </a:ln>
        </p:spPr>
        <p:txBody>
          <a:bodyPr lIns="0" tIns="0" rIns="0" bIns="0"/>
          <a:lstStyle>
            <a:lvl1pPr marL="0" indent="0" algn="l" rtl="0" eaLnBrk="0" fontAlgn="base" hangingPunct="0">
              <a:lnSpc>
                <a:spcPct val="95000"/>
              </a:lnSpc>
              <a:spcBef>
                <a:spcPct val="60000"/>
              </a:spcBef>
              <a:spcAft>
                <a:spcPct val="0"/>
              </a:spcAft>
              <a:buClr>
                <a:schemeClr val="bg2"/>
              </a:buClr>
              <a:buFont typeface="Symbol" pitchFamily="-110" charset="2"/>
              <a:buNone/>
              <a:defRPr sz="2600">
                <a:solidFill>
                  <a:schemeClr val="bg2"/>
                </a:solidFill>
                <a:latin typeface="+mn-lt"/>
                <a:ea typeface="MS PGothic" pitchFamily="34" charset="-128"/>
                <a:cs typeface="ＭＳ Ｐゴシック" pitchFamily="-110" charset="-128"/>
              </a:defRPr>
            </a:lvl1pPr>
            <a:lvl2pPr marL="474663" indent="-196850" algn="l" rtl="0" eaLnBrk="0" fontAlgn="base" hangingPunct="0">
              <a:lnSpc>
                <a:spcPct val="95000"/>
              </a:lnSpc>
              <a:spcBef>
                <a:spcPct val="40000"/>
              </a:spcBef>
              <a:spcAft>
                <a:spcPct val="0"/>
              </a:spcAft>
              <a:buChar char="–"/>
              <a:defRPr sz="1600">
                <a:solidFill>
                  <a:schemeClr val="tx1"/>
                </a:solidFill>
                <a:latin typeface="+mn-lt"/>
                <a:ea typeface="MS PGothic" pitchFamily="34" charset="-128"/>
              </a:defRPr>
            </a:lvl2pPr>
            <a:lvl3pPr marL="717550" indent="-207963" algn="l" rtl="0" eaLnBrk="0" fontAlgn="base" hangingPunct="0">
              <a:lnSpc>
                <a:spcPct val="95000"/>
              </a:lnSpc>
              <a:spcBef>
                <a:spcPct val="20000"/>
              </a:spcBef>
              <a:spcAft>
                <a:spcPct val="0"/>
              </a:spcAft>
              <a:buChar char="•"/>
              <a:defRPr sz="1400">
                <a:solidFill>
                  <a:schemeClr val="tx1"/>
                </a:solidFill>
                <a:latin typeface="+mn-lt"/>
                <a:ea typeface="MS PGothic" pitchFamily="34" charset="-128"/>
              </a:defRPr>
            </a:lvl3pPr>
            <a:lvl4pPr marL="947738" indent="-219075" algn="l" rtl="0" eaLnBrk="0" fontAlgn="base" hangingPunct="0">
              <a:lnSpc>
                <a:spcPct val="95000"/>
              </a:lnSpc>
              <a:spcBef>
                <a:spcPct val="20000"/>
              </a:spcBef>
              <a:spcAft>
                <a:spcPct val="0"/>
              </a:spcAft>
              <a:buChar char="–"/>
              <a:defRPr sz="1200">
                <a:solidFill>
                  <a:schemeClr val="tx1"/>
                </a:solidFill>
                <a:latin typeface="+mn-lt"/>
                <a:ea typeface="MS PGothic" pitchFamily="34" charset="-128"/>
              </a:defRPr>
            </a:lvl4pPr>
            <a:lvl5pPr marL="1181100" indent="-209550" algn="l" rtl="0" eaLnBrk="0" fontAlgn="base" hangingPunct="0">
              <a:lnSpc>
                <a:spcPct val="95000"/>
              </a:lnSpc>
              <a:spcBef>
                <a:spcPct val="20000"/>
              </a:spcBef>
              <a:spcAft>
                <a:spcPct val="0"/>
              </a:spcAft>
              <a:buChar char="»"/>
              <a:defRPr sz="1200">
                <a:solidFill>
                  <a:schemeClr val="tx1"/>
                </a:solidFill>
                <a:latin typeface="+mn-lt"/>
                <a:ea typeface="MS PGothic" pitchFamily="34" charset="-128"/>
              </a:defRPr>
            </a:lvl5pPr>
            <a:lvl6pPr marL="1638300" indent="-209550" algn="l" rtl="0" fontAlgn="base">
              <a:lnSpc>
                <a:spcPct val="95000"/>
              </a:lnSpc>
              <a:spcBef>
                <a:spcPct val="20000"/>
              </a:spcBef>
              <a:spcAft>
                <a:spcPct val="0"/>
              </a:spcAft>
              <a:buChar char="»"/>
              <a:defRPr sz="1200">
                <a:solidFill>
                  <a:schemeClr val="tx1"/>
                </a:solidFill>
                <a:latin typeface="+mn-lt"/>
                <a:ea typeface="ＭＳ Ｐゴシック" pitchFamily="-110" charset="-128"/>
              </a:defRPr>
            </a:lvl6pPr>
            <a:lvl7pPr marL="2095500" indent="-209550" algn="l" rtl="0" fontAlgn="base">
              <a:lnSpc>
                <a:spcPct val="95000"/>
              </a:lnSpc>
              <a:spcBef>
                <a:spcPct val="20000"/>
              </a:spcBef>
              <a:spcAft>
                <a:spcPct val="0"/>
              </a:spcAft>
              <a:buChar char="»"/>
              <a:defRPr sz="1200">
                <a:solidFill>
                  <a:schemeClr val="tx1"/>
                </a:solidFill>
                <a:latin typeface="+mn-lt"/>
                <a:ea typeface="ＭＳ Ｐゴシック" pitchFamily="-110" charset="-128"/>
              </a:defRPr>
            </a:lvl7pPr>
            <a:lvl8pPr marL="2552700" indent="-209550" algn="l" rtl="0" fontAlgn="base">
              <a:lnSpc>
                <a:spcPct val="95000"/>
              </a:lnSpc>
              <a:spcBef>
                <a:spcPct val="20000"/>
              </a:spcBef>
              <a:spcAft>
                <a:spcPct val="0"/>
              </a:spcAft>
              <a:buChar char="»"/>
              <a:defRPr sz="1200">
                <a:solidFill>
                  <a:schemeClr val="tx1"/>
                </a:solidFill>
                <a:latin typeface="+mn-lt"/>
                <a:ea typeface="ＭＳ Ｐゴシック" pitchFamily="-110" charset="-128"/>
              </a:defRPr>
            </a:lvl8pPr>
            <a:lvl9pPr marL="3009900" indent="-209550" algn="l" rtl="0" fontAlgn="base">
              <a:lnSpc>
                <a:spcPct val="95000"/>
              </a:lnSpc>
              <a:spcBef>
                <a:spcPct val="20000"/>
              </a:spcBef>
              <a:spcAft>
                <a:spcPct val="0"/>
              </a:spcAft>
              <a:buChar char="»"/>
              <a:defRPr sz="1200">
                <a:solidFill>
                  <a:schemeClr val="tx1"/>
                </a:solidFill>
                <a:latin typeface="+mn-lt"/>
                <a:ea typeface="ＭＳ Ｐゴシック" pitchFamily="-110" charset="-128"/>
              </a:defRPr>
            </a:lvl9pPr>
          </a:lstStyle>
          <a:p>
            <a:pPr algn="ctr">
              <a:lnSpc>
                <a:spcPct val="100000"/>
              </a:lnSpc>
              <a:spcBef>
                <a:spcPts val="600"/>
              </a:spcBef>
              <a:spcAft>
                <a:spcPts val="600"/>
              </a:spcAft>
              <a:buClr>
                <a:schemeClr val="tx1"/>
              </a:buClr>
              <a:defRPr/>
            </a:pPr>
            <a:r>
              <a:rPr lang="nl-NL" sz="2400" kern="0" dirty="0" smtClean="0">
                <a:solidFill>
                  <a:schemeClr val="bg1"/>
                </a:solidFill>
                <a:cs typeface="Arial" panose="020B0604020202020204" pitchFamily="34" charset="0"/>
              </a:rPr>
              <a:t>Offer right business support</a:t>
            </a:r>
            <a:endParaRPr lang="ru-RU" sz="2400" kern="0" dirty="0" smtClean="0">
              <a:solidFill>
                <a:schemeClr val="bg1"/>
              </a:solidFill>
              <a:cs typeface="Arial" panose="020B0604020202020204" pitchFamily="34" charset="0"/>
            </a:endParaRPr>
          </a:p>
          <a:p>
            <a:pPr algn="ctr">
              <a:lnSpc>
                <a:spcPct val="100000"/>
              </a:lnSpc>
              <a:spcBef>
                <a:spcPts val="600"/>
              </a:spcBef>
              <a:spcAft>
                <a:spcPts val="600"/>
              </a:spcAft>
              <a:buClr>
                <a:schemeClr val="tx1"/>
              </a:buClr>
              <a:defRPr/>
            </a:pPr>
            <a:r>
              <a:rPr lang="nl-NL" sz="2000" i="1" dirty="0" smtClean="0">
                <a:solidFill>
                  <a:schemeClr val="bg1"/>
                </a:solidFill>
                <a:cs typeface="Arial" panose="020B0604020202020204" pitchFamily="34" charset="0"/>
              </a:rPr>
              <a:t>Business solution </a:t>
            </a:r>
            <a:r>
              <a:rPr lang="nl-NL" sz="2000" i="1" dirty="0" err="1" smtClean="0">
                <a:solidFill>
                  <a:schemeClr val="bg1"/>
                </a:solidFill>
                <a:cs typeface="Arial" panose="020B0604020202020204" pitchFamily="34" charset="0"/>
              </a:rPr>
              <a:t>to</a:t>
            </a:r>
            <a:r>
              <a:rPr lang="nl-NL" sz="2000" i="1" dirty="0" smtClean="0">
                <a:solidFill>
                  <a:schemeClr val="bg1"/>
                </a:solidFill>
                <a:cs typeface="Arial" panose="020B0604020202020204" pitchFamily="34" charset="0"/>
              </a:rPr>
              <a:t> support</a:t>
            </a:r>
            <a:r>
              <a:rPr lang="uk-UA" sz="2000" i="1" dirty="0" smtClean="0">
                <a:solidFill>
                  <a:schemeClr val="bg1"/>
                </a:solidFill>
                <a:cs typeface="Arial" panose="020B0604020202020204" pitchFamily="34" charset="0"/>
              </a:rPr>
              <a:t> </a:t>
            </a:r>
            <a:r>
              <a:rPr lang="nl-NL" sz="2000" i="1" dirty="0" smtClean="0">
                <a:solidFill>
                  <a:schemeClr val="bg1"/>
                </a:solidFill>
                <a:cs typeface="Arial" panose="020B0604020202020204" pitchFamily="34" charset="0"/>
              </a:rPr>
              <a:t>customer</a:t>
            </a:r>
            <a:r>
              <a:rPr lang="en-US" sz="2000" i="1" dirty="0" smtClean="0">
                <a:solidFill>
                  <a:schemeClr val="bg1"/>
                </a:solidFill>
                <a:cs typeface="Arial" panose="020B0604020202020204" pitchFamily="34" charset="0"/>
              </a:rPr>
              <a:t>’s</a:t>
            </a:r>
            <a:r>
              <a:rPr lang="uk-UA" sz="2000" i="1" dirty="0" smtClean="0">
                <a:solidFill>
                  <a:schemeClr val="bg1"/>
                </a:solidFill>
                <a:cs typeface="Arial" panose="020B0604020202020204" pitchFamily="34" charset="0"/>
              </a:rPr>
              <a:t> </a:t>
            </a:r>
            <a:r>
              <a:rPr lang="nl-NL" sz="2000" i="1" dirty="0" err="1" smtClean="0">
                <a:solidFill>
                  <a:schemeClr val="bg1"/>
                </a:solidFill>
                <a:cs typeface="Arial" panose="020B0604020202020204" pitchFamily="34" charset="0"/>
              </a:rPr>
              <a:t>decission</a:t>
            </a:r>
            <a:endParaRPr lang="nl-NL" sz="2000" i="1" dirty="0">
              <a:solidFill>
                <a:schemeClr val="bg1"/>
              </a:solidFill>
              <a:cs typeface="Arial" panose="020B0604020202020204" pitchFamily="34" charset="0"/>
            </a:endParaRPr>
          </a:p>
        </p:txBody>
      </p:sp>
      <p:sp>
        <p:nvSpPr>
          <p:cNvPr id="13" name="Subtitle 5"/>
          <p:cNvSpPr txBox="1">
            <a:spLocks/>
          </p:cNvSpPr>
          <p:nvPr/>
        </p:nvSpPr>
        <p:spPr bwMode="auto">
          <a:xfrm>
            <a:off x="684213" y="1268413"/>
            <a:ext cx="2879725" cy="865187"/>
          </a:xfrm>
          <a:prstGeom prst="rect">
            <a:avLst/>
          </a:prstGeom>
          <a:noFill/>
          <a:ln w="9525">
            <a:noFill/>
            <a:miter lim="800000"/>
            <a:headEnd/>
            <a:tailEnd/>
          </a:ln>
        </p:spPr>
        <p:txBody>
          <a:bodyPr lIns="0" tIns="0" rIns="0" bIns="0"/>
          <a:lstStyle>
            <a:lvl1pPr marL="0" indent="0" algn="l" rtl="0" eaLnBrk="0" fontAlgn="base" hangingPunct="0">
              <a:lnSpc>
                <a:spcPct val="95000"/>
              </a:lnSpc>
              <a:spcBef>
                <a:spcPct val="60000"/>
              </a:spcBef>
              <a:spcAft>
                <a:spcPct val="0"/>
              </a:spcAft>
              <a:buClr>
                <a:schemeClr val="bg2"/>
              </a:buClr>
              <a:buFont typeface="Symbol" pitchFamily="-110" charset="2"/>
              <a:buNone/>
              <a:defRPr sz="2600">
                <a:solidFill>
                  <a:schemeClr val="bg2"/>
                </a:solidFill>
                <a:latin typeface="+mn-lt"/>
                <a:ea typeface="MS PGothic" pitchFamily="34" charset="-128"/>
                <a:cs typeface="ＭＳ Ｐゴシック" pitchFamily="-110" charset="-128"/>
              </a:defRPr>
            </a:lvl1pPr>
            <a:lvl2pPr marL="474663" indent="-196850" algn="l" rtl="0" eaLnBrk="0" fontAlgn="base" hangingPunct="0">
              <a:lnSpc>
                <a:spcPct val="95000"/>
              </a:lnSpc>
              <a:spcBef>
                <a:spcPct val="40000"/>
              </a:spcBef>
              <a:spcAft>
                <a:spcPct val="0"/>
              </a:spcAft>
              <a:buChar char="–"/>
              <a:defRPr sz="1600">
                <a:solidFill>
                  <a:schemeClr val="tx1"/>
                </a:solidFill>
                <a:latin typeface="+mn-lt"/>
                <a:ea typeface="MS PGothic" pitchFamily="34" charset="-128"/>
              </a:defRPr>
            </a:lvl2pPr>
            <a:lvl3pPr marL="717550" indent="-207963" algn="l" rtl="0" eaLnBrk="0" fontAlgn="base" hangingPunct="0">
              <a:lnSpc>
                <a:spcPct val="95000"/>
              </a:lnSpc>
              <a:spcBef>
                <a:spcPct val="20000"/>
              </a:spcBef>
              <a:spcAft>
                <a:spcPct val="0"/>
              </a:spcAft>
              <a:buChar char="•"/>
              <a:defRPr sz="1400">
                <a:solidFill>
                  <a:schemeClr val="tx1"/>
                </a:solidFill>
                <a:latin typeface="+mn-lt"/>
                <a:ea typeface="MS PGothic" pitchFamily="34" charset="-128"/>
              </a:defRPr>
            </a:lvl3pPr>
            <a:lvl4pPr marL="947738" indent="-219075" algn="l" rtl="0" eaLnBrk="0" fontAlgn="base" hangingPunct="0">
              <a:lnSpc>
                <a:spcPct val="95000"/>
              </a:lnSpc>
              <a:spcBef>
                <a:spcPct val="20000"/>
              </a:spcBef>
              <a:spcAft>
                <a:spcPct val="0"/>
              </a:spcAft>
              <a:buChar char="–"/>
              <a:defRPr sz="1200">
                <a:solidFill>
                  <a:schemeClr val="tx1"/>
                </a:solidFill>
                <a:latin typeface="+mn-lt"/>
                <a:ea typeface="MS PGothic" pitchFamily="34" charset="-128"/>
              </a:defRPr>
            </a:lvl4pPr>
            <a:lvl5pPr marL="1181100" indent="-209550" algn="l" rtl="0" eaLnBrk="0" fontAlgn="base" hangingPunct="0">
              <a:lnSpc>
                <a:spcPct val="95000"/>
              </a:lnSpc>
              <a:spcBef>
                <a:spcPct val="20000"/>
              </a:spcBef>
              <a:spcAft>
                <a:spcPct val="0"/>
              </a:spcAft>
              <a:buChar char="»"/>
              <a:defRPr sz="1200">
                <a:solidFill>
                  <a:schemeClr val="tx1"/>
                </a:solidFill>
                <a:latin typeface="+mn-lt"/>
                <a:ea typeface="MS PGothic" pitchFamily="34" charset="-128"/>
              </a:defRPr>
            </a:lvl5pPr>
            <a:lvl6pPr marL="1638300" indent="-209550" algn="l" rtl="0" fontAlgn="base">
              <a:lnSpc>
                <a:spcPct val="95000"/>
              </a:lnSpc>
              <a:spcBef>
                <a:spcPct val="20000"/>
              </a:spcBef>
              <a:spcAft>
                <a:spcPct val="0"/>
              </a:spcAft>
              <a:buChar char="»"/>
              <a:defRPr sz="1200">
                <a:solidFill>
                  <a:schemeClr val="tx1"/>
                </a:solidFill>
                <a:latin typeface="+mn-lt"/>
                <a:ea typeface="ＭＳ Ｐゴシック" pitchFamily="-110" charset="-128"/>
              </a:defRPr>
            </a:lvl6pPr>
            <a:lvl7pPr marL="2095500" indent="-209550" algn="l" rtl="0" fontAlgn="base">
              <a:lnSpc>
                <a:spcPct val="95000"/>
              </a:lnSpc>
              <a:spcBef>
                <a:spcPct val="20000"/>
              </a:spcBef>
              <a:spcAft>
                <a:spcPct val="0"/>
              </a:spcAft>
              <a:buChar char="»"/>
              <a:defRPr sz="1200">
                <a:solidFill>
                  <a:schemeClr val="tx1"/>
                </a:solidFill>
                <a:latin typeface="+mn-lt"/>
                <a:ea typeface="ＭＳ Ｐゴシック" pitchFamily="-110" charset="-128"/>
              </a:defRPr>
            </a:lvl7pPr>
            <a:lvl8pPr marL="2552700" indent="-209550" algn="l" rtl="0" fontAlgn="base">
              <a:lnSpc>
                <a:spcPct val="95000"/>
              </a:lnSpc>
              <a:spcBef>
                <a:spcPct val="20000"/>
              </a:spcBef>
              <a:spcAft>
                <a:spcPct val="0"/>
              </a:spcAft>
              <a:buChar char="»"/>
              <a:defRPr sz="1200">
                <a:solidFill>
                  <a:schemeClr val="tx1"/>
                </a:solidFill>
                <a:latin typeface="+mn-lt"/>
                <a:ea typeface="ＭＳ Ｐゴシック" pitchFamily="-110" charset="-128"/>
              </a:defRPr>
            </a:lvl8pPr>
            <a:lvl9pPr marL="3009900" indent="-209550" algn="l" rtl="0" fontAlgn="base">
              <a:lnSpc>
                <a:spcPct val="95000"/>
              </a:lnSpc>
              <a:spcBef>
                <a:spcPct val="20000"/>
              </a:spcBef>
              <a:spcAft>
                <a:spcPct val="0"/>
              </a:spcAft>
              <a:buChar char="»"/>
              <a:defRPr sz="1200">
                <a:solidFill>
                  <a:schemeClr val="tx1"/>
                </a:solidFill>
                <a:latin typeface="+mn-lt"/>
                <a:ea typeface="ＭＳ Ｐゴシック" pitchFamily="-110" charset="-128"/>
              </a:defRPr>
            </a:lvl9pPr>
          </a:lstStyle>
          <a:p>
            <a:pPr algn="ctr">
              <a:lnSpc>
                <a:spcPct val="100000"/>
              </a:lnSpc>
              <a:spcBef>
                <a:spcPts val="600"/>
              </a:spcBef>
              <a:spcAft>
                <a:spcPts val="600"/>
              </a:spcAft>
              <a:buClr>
                <a:schemeClr val="tx1"/>
              </a:buClr>
              <a:defRPr/>
            </a:pPr>
            <a:r>
              <a:rPr lang="nl-NL" sz="2400" kern="0" dirty="0" smtClean="0">
                <a:solidFill>
                  <a:schemeClr val="bg1"/>
                </a:solidFill>
                <a:cs typeface="Arial" panose="020B0604020202020204" pitchFamily="34" charset="0"/>
              </a:rPr>
              <a:t>Right solution</a:t>
            </a:r>
          </a:p>
        </p:txBody>
      </p:sp>
      <p:sp>
        <p:nvSpPr>
          <p:cNvPr id="14" name="Rectangle 13"/>
          <p:cNvSpPr/>
          <p:nvPr/>
        </p:nvSpPr>
        <p:spPr>
          <a:xfrm flipH="1">
            <a:off x="1979613" y="4221163"/>
            <a:ext cx="503237" cy="646112"/>
          </a:xfrm>
          <a:prstGeom prst="rect">
            <a:avLst/>
          </a:prstGeom>
        </p:spPr>
        <p:txBody>
          <a:bodyPr>
            <a:spAutoFit/>
          </a:bodyPr>
          <a:lstStyle/>
          <a:p>
            <a:pPr algn="ctr">
              <a:spcBef>
                <a:spcPts val="600"/>
              </a:spcBef>
              <a:spcAft>
                <a:spcPts val="600"/>
              </a:spcAft>
              <a:buClr>
                <a:schemeClr val="tx1"/>
              </a:buClr>
              <a:defRPr/>
            </a:pPr>
            <a:r>
              <a:rPr lang="ru-RU" sz="3600" kern="0" dirty="0">
                <a:solidFill>
                  <a:schemeClr val="bg1"/>
                </a:solidFill>
                <a:latin typeface="DendaNew" pitchFamily="2" charset="0"/>
                <a:ea typeface="MS PGothic" pitchFamily="34" charset="-128"/>
                <a:cs typeface="Arial" panose="020B0604020202020204" pitchFamily="34" charset="0"/>
              </a:rPr>
              <a:t>+</a:t>
            </a:r>
            <a:endParaRPr lang="nl-NL" sz="3600" kern="0" dirty="0">
              <a:solidFill>
                <a:schemeClr val="bg1"/>
              </a:solidFill>
              <a:latin typeface="DendaNew" pitchFamily="2" charset="0"/>
              <a:ea typeface="MS PGothic" pitchFamily="34" charset="-128"/>
              <a:cs typeface="Arial" panose="020B0604020202020204" pitchFamily="34" charset="0"/>
            </a:endParaRPr>
          </a:p>
        </p:txBody>
      </p:sp>
      <p:sp>
        <p:nvSpPr>
          <p:cNvPr id="15" name="Rectangle 14"/>
          <p:cNvSpPr/>
          <p:nvPr/>
        </p:nvSpPr>
        <p:spPr>
          <a:xfrm flipH="1">
            <a:off x="1871663" y="1844675"/>
            <a:ext cx="504825" cy="646113"/>
          </a:xfrm>
          <a:prstGeom prst="rect">
            <a:avLst/>
          </a:prstGeom>
        </p:spPr>
        <p:txBody>
          <a:bodyPr>
            <a:spAutoFit/>
          </a:bodyPr>
          <a:lstStyle/>
          <a:p>
            <a:pPr algn="ctr">
              <a:spcBef>
                <a:spcPts val="600"/>
              </a:spcBef>
              <a:spcAft>
                <a:spcPts val="600"/>
              </a:spcAft>
              <a:buClr>
                <a:schemeClr val="tx1"/>
              </a:buClr>
              <a:defRPr/>
            </a:pPr>
            <a:r>
              <a:rPr lang="ru-RU" sz="3600" kern="0" dirty="0">
                <a:solidFill>
                  <a:schemeClr val="bg1"/>
                </a:solidFill>
                <a:latin typeface="DendaNew" pitchFamily="2" charset="0"/>
                <a:ea typeface="MS PGothic" pitchFamily="34" charset="-128"/>
                <a:cs typeface="Arial" panose="020B0604020202020204" pitchFamily="34" charset="0"/>
              </a:rPr>
              <a:t>=</a:t>
            </a:r>
            <a:endParaRPr lang="nl-NL" sz="3600" kern="0" dirty="0">
              <a:solidFill>
                <a:schemeClr val="bg1"/>
              </a:solidFill>
              <a:latin typeface="DendaNew" pitchFamily="2" charset="0"/>
              <a:ea typeface="MS PGothic" pitchFamily="34" charset="-128"/>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nodeType="clickEffect">
                                  <p:stCondLst>
                                    <p:cond delay="0"/>
                                  </p:stCondLst>
                                  <p:childTnLst>
                                    <p:set>
                                      <p:cBhvr>
                                        <p:cTn id="6" dur="1" fill="hold">
                                          <p:stCondLst>
                                            <p:cond delay="0"/>
                                          </p:stCondLst>
                                        </p:cTn>
                                        <p:tgtEl>
                                          <p:spTgt spid="574468"/>
                                        </p:tgtEl>
                                        <p:attrNameLst>
                                          <p:attrName>style.visibility</p:attrName>
                                        </p:attrNameLst>
                                      </p:cBhvr>
                                      <p:to>
                                        <p:strVal val="visible"/>
                                      </p:to>
                                    </p:set>
                                    <p:animEffect transition="in" filter="wipe(down)">
                                      <p:cBhvr>
                                        <p:cTn id="7" dur="500"/>
                                        <p:tgtEl>
                                          <p:spTgt spid="574468"/>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500" fill="hold"/>
                                        <p:tgtEl>
                                          <p:spTgt spid="13"/>
                                        </p:tgtEl>
                                        <p:attrNameLst>
                                          <p:attrName>ppt_x</p:attrName>
                                        </p:attrNameLst>
                                      </p:cBhvr>
                                      <p:tavLst>
                                        <p:tav tm="0">
                                          <p:val>
                                            <p:strVal val="#ppt_x"/>
                                          </p:val>
                                        </p:tav>
                                        <p:tav tm="100000">
                                          <p:val>
                                            <p:strVal val="#ppt_x"/>
                                          </p:val>
                                        </p:tav>
                                      </p:tavLst>
                                    </p:anim>
                                    <p:anim calcmode="lin" valueType="num">
                                      <p:cBhvr additive="base">
                                        <p:cTn id="1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anim calcmode="lin" valueType="num">
                                      <p:cBhvr additive="base">
                                        <p:cTn id="16"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1">
                                            <p:txEl>
                                              <p:pRg st="1" end="1"/>
                                            </p:txEl>
                                          </p:spTgt>
                                        </p:tgtEl>
                                        <p:attrNameLst>
                                          <p:attrName>style.visibility</p:attrName>
                                        </p:attrNameLst>
                                      </p:cBhvr>
                                      <p:to>
                                        <p:strVal val="visible"/>
                                      </p:to>
                                    </p:set>
                                    <p:anim calcmode="lin" valueType="num">
                                      <p:cBhvr additive="base">
                                        <p:cTn id="20"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12" grpId="0"/>
      <p:bldP spid="13"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idx="1"/>
          </p:nvPr>
        </p:nvSpPr>
        <p:spPr>
          <a:xfrm>
            <a:off x="1687513" y="2160588"/>
            <a:ext cx="7205662" cy="2347912"/>
          </a:xfrm>
        </p:spPr>
        <p:txBody>
          <a:bodyPr>
            <a:normAutofit fontScale="92500" lnSpcReduction="10000"/>
          </a:bodyPr>
          <a:lstStyle/>
          <a:p>
            <a:pPr>
              <a:lnSpc>
                <a:spcPct val="100000"/>
              </a:lnSpc>
              <a:spcBef>
                <a:spcPts val="600"/>
              </a:spcBef>
              <a:spcAft>
                <a:spcPts val="600"/>
              </a:spcAft>
              <a:buClr>
                <a:schemeClr val="tx1"/>
              </a:buClr>
              <a:defRPr/>
            </a:pPr>
            <a:r>
              <a:rPr sz="2800">
                <a:cs typeface="Arial" panose="020B0604020202020204" pitchFamily="34" charset="0"/>
              </a:rPr>
              <a:t>Canon &amp; Oce together</a:t>
            </a:r>
            <a:endParaRPr lang="ru-RU" sz="2800">
              <a:cs typeface="Arial" panose="020B0604020202020204" pitchFamily="34" charset="0"/>
            </a:endParaRPr>
          </a:p>
          <a:p>
            <a:pPr marL="817563" lvl="1" indent="-342900">
              <a:lnSpc>
                <a:spcPct val="100000"/>
              </a:lnSpc>
              <a:spcBef>
                <a:spcPts val="600"/>
              </a:spcBef>
              <a:spcAft>
                <a:spcPts val="600"/>
              </a:spcAft>
              <a:buClr>
                <a:schemeClr val="tx1"/>
              </a:buClr>
              <a:buFont typeface="Arial" pitchFamily="34" charset="0"/>
              <a:buChar char="•"/>
              <a:defRPr/>
            </a:pPr>
            <a:r>
              <a:rPr sz="1800">
                <a:cs typeface="Arial" panose="020B0604020202020204" pitchFamily="34" charset="0"/>
              </a:rPr>
              <a:t>One-stop-supplier </a:t>
            </a:r>
          </a:p>
          <a:p>
            <a:pPr marL="817563" lvl="1" indent="-342900">
              <a:lnSpc>
                <a:spcPct val="100000"/>
              </a:lnSpc>
              <a:spcBef>
                <a:spcPts val="600"/>
              </a:spcBef>
              <a:spcAft>
                <a:spcPts val="600"/>
              </a:spcAft>
              <a:buClr>
                <a:schemeClr val="tx1"/>
              </a:buClr>
              <a:buFont typeface="Arial" pitchFamily="34" charset="0"/>
              <a:buChar char="•"/>
              <a:defRPr/>
            </a:pPr>
            <a:r>
              <a:rPr sz="2000">
                <a:cs typeface="Arial" panose="020B0604020202020204" pitchFamily="34" charset="0"/>
              </a:rPr>
              <a:t>Trends and </a:t>
            </a:r>
            <a:r>
              <a:rPr sz="2000" err="1">
                <a:cs typeface="Arial" panose="020B0604020202020204" pitchFamily="34" charset="0"/>
              </a:rPr>
              <a:t>appliactaions</a:t>
            </a:r>
            <a:endParaRPr lang="ru-RU" sz="2000">
              <a:cs typeface="Arial" panose="020B0604020202020204" pitchFamily="34" charset="0"/>
            </a:endParaRPr>
          </a:p>
          <a:p>
            <a:pPr>
              <a:lnSpc>
                <a:spcPct val="100000"/>
              </a:lnSpc>
              <a:spcBef>
                <a:spcPts val="600"/>
              </a:spcBef>
              <a:spcAft>
                <a:spcPts val="600"/>
              </a:spcAft>
              <a:buClr>
                <a:schemeClr val="tx1"/>
              </a:buClr>
              <a:defRPr/>
            </a:pPr>
            <a:r>
              <a:rPr sz="2800">
                <a:cs typeface="Arial" panose="020B0604020202020204" pitchFamily="34" charset="0"/>
              </a:rPr>
              <a:t>Right solutions / services</a:t>
            </a:r>
          </a:p>
          <a:p>
            <a:pPr>
              <a:lnSpc>
                <a:spcPct val="100000"/>
              </a:lnSpc>
              <a:spcBef>
                <a:spcPts val="600"/>
              </a:spcBef>
              <a:spcAft>
                <a:spcPts val="600"/>
              </a:spcAft>
              <a:buClr>
                <a:schemeClr val="tx1"/>
              </a:buClr>
              <a:defRPr/>
            </a:pPr>
            <a:r>
              <a:rPr sz="2800">
                <a:cs typeface="Arial" panose="020B0604020202020204" pitchFamily="34" charset="0"/>
              </a:rPr>
              <a:t>Growth path and ROI</a:t>
            </a:r>
          </a:p>
          <a:p>
            <a:pPr marL="342900" indent="-342900">
              <a:lnSpc>
                <a:spcPct val="100000"/>
              </a:lnSpc>
              <a:spcBef>
                <a:spcPts val="600"/>
              </a:spcBef>
              <a:spcAft>
                <a:spcPts val="600"/>
              </a:spcAft>
              <a:buClr>
                <a:schemeClr val="tx1"/>
              </a:buClr>
              <a:buFont typeface="Arial" pitchFamily="34" charset="0"/>
              <a:buChar char="•"/>
              <a:defRPr/>
            </a:pPr>
            <a:endParaRPr lang="nl-NL">
              <a:cs typeface="Arial" panose="020B0604020202020204" pitchFamily="34" charset="0"/>
            </a:endParaRPr>
          </a:p>
        </p:txBody>
      </p:sp>
      <p:sp>
        <p:nvSpPr>
          <p:cNvPr id="58370" name="Title 1"/>
          <p:cNvSpPr>
            <a:spLocks noGrp="1"/>
          </p:cNvSpPr>
          <p:nvPr>
            <p:ph type="title"/>
          </p:nvPr>
        </p:nvSpPr>
        <p:spPr>
          <a:xfrm>
            <a:off x="1108075" y="620713"/>
            <a:ext cx="7207250" cy="1143000"/>
          </a:xfrm>
        </p:spPr>
        <p:txBody>
          <a:bodyPr/>
          <a:lstStyle/>
          <a:p>
            <a:r>
              <a:rPr lang="en-US" sz="3200" smtClean="0">
                <a:solidFill>
                  <a:srgbClr val="C00000"/>
                </a:solidFill>
                <a:ea typeface="MS PGothic" charset="-128"/>
                <a:cs typeface="Times New Roman" pitchFamily="18" charset="0"/>
              </a:rPr>
              <a:t>Canon &amp; </a:t>
            </a:r>
            <a:r>
              <a:rPr lang="en-US" sz="3200" smtClean="0">
                <a:solidFill>
                  <a:srgbClr val="C00000"/>
                </a:solidFill>
                <a:ea typeface="MS PGothic" charset="-128"/>
              </a:rPr>
              <a:t>Oc</a:t>
            </a:r>
            <a:r>
              <a:rPr lang="en-US" sz="3200" smtClean="0">
                <a:solidFill>
                  <a:srgbClr val="C00000"/>
                </a:solidFill>
                <a:ea typeface="MS PGothic" charset="-128"/>
                <a:cs typeface="Times New Roman" pitchFamily="18" charset="0"/>
              </a:rPr>
              <a:t>é: a winning combination</a:t>
            </a:r>
            <a:endParaRPr lang="en-US" sz="3200" smtClean="0">
              <a:solidFill>
                <a:srgbClr val="C00000"/>
              </a:solidFill>
              <a:ea typeface="MS PGothic" charset="-128"/>
              <a:cs typeface="Arial" charset="0"/>
            </a:endParaRPr>
          </a:p>
        </p:txBody>
      </p:sp>
      <p:sp>
        <p:nvSpPr>
          <p:cNvPr id="58371" name="Slide Number Placeholder 4"/>
          <p:cNvSpPr>
            <a:spLocks noGrp="1"/>
          </p:cNvSpPr>
          <p:nvPr>
            <p:ph type="sldNum" sz="quarter" idx="11"/>
          </p:nvPr>
        </p:nvSpPr>
        <p:spPr>
          <a:noFill/>
        </p:spPr>
        <p:txBody>
          <a:bodyPr/>
          <a:lstStyle/>
          <a:p>
            <a:fld id="{E6C95A7D-BC4B-4EFC-8C75-022FBB842270}" type="slidenum">
              <a:rPr lang="en-US">
                <a:latin typeface="DendaNew"/>
              </a:rPr>
              <a:pPr/>
              <a:t>5</a:t>
            </a:fld>
            <a:endParaRPr lang="en-US">
              <a:latin typeface="DendaNew"/>
            </a:endParaRPr>
          </a:p>
        </p:txBody>
      </p:sp>
      <p:sp>
        <p:nvSpPr>
          <p:cNvPr id="58372" name="Footer Placeholder 3"/>
          <p:cNvSpPr>
            <a:spLocks noGrp="1"/>
          </p:cNvSpPr>
          <p:nvPr>
            <p:ph type="ftr" sz="quarter" idx="4294967295"/>
          </p:nvPr>
        </p:nvSpPr>
        <p:spPr>
          <a:xfrm>
            <a:off x="6248400" y="525463"/>
            <a:ext cx="2895600" cy="236537"/>
          </a:xfrm>
          <a:noFill/>
        </p:spPr>
        <p:txBody>
          <a:bodyPr/>
          <a:lstStyle/>
          <a:p>
            <a:r>
              <a:rPr lang="en-US" smtClean="0">
                <a:latin typeface="DendaNew"/>
                <a:ea typeface="MS PGothic" charset="-128"/>
              </a:rPr>
              <a:t>R2</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500"/>
                                        <p:tgtEl>
                                          <p:spTgt spid="6">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idx="1"/>
          </p:nvPr>
        </p:nvSpPr>
        <p:spPr>
          <a:xfrm>
            <a:off x="1687513" y="2160588"/>
            <a:ext cx="7205662" cy="2347912"/>
          </a:xfrm>
        </p:spPr>
        <p:txBody>
          <a:bodyPr>
            <a:normAutofit fontScale="92500" lnSpcReduction="10000"/>
          </a:bodyPr>
          <a:lstStyle/>
          <a:p>
            <a:pPr>
              <a:lnSpc>
                <a:spcPct val="100000"/>
              </a:lnSpc>
              <a:spcBef>
                <a:spcPts val="600"/>
              </a:spcBef>
              <a:spcAft>
                <a:spcPts val="600"/>
              </a:spcAft>
              <a:buClr>
                <a:schemeClr val="tx1"/>
              </a:buClr>
              <a:defRPr/>
            </a:pPr>
            <a:r>
              <a:rPr sz="2800">
                <a:cs typeface="Arial" panose="020B0604020202020204" pitchFamily="34" charset="0"/>
              </a:rPr>
              <a:t>Canon &amp; Oce together</a:t>
            </a:r>
            <a:endParaRPr lang="ru-RU" sz="2800">
              <a:cs typeface="Arial" panose="020B0604020202020204" pitchFamily="34" charset="0"/>
            </a:endParaRPr>
          </a:p>
          <a:p>
            <a:pPr marL="817563" lvl="1" indent="-342900">
              <a:lnSpc>
                <a:spcPct val="100000"/>
              </a:lnSpc>
              <a:spcBef>
                <a:spcPts val="600"/>
              </a:spcBef>
              <a:spcAft>
                <a:spcPts val="600"/>
              </a:spcAft>
              <a:buClr>
                <a:schemeClr val="tx1"/>
              </a:buClr>
              <a:buFont typeface="Arial" pitchFamily="34" charset="0"/>
              <a:buChar char="•"/>
              <a:defRPr/>
            </a:pPr>
            <a:r>
              <a:rPr sz="1800">
                <a:cs typeface="Arial" panose="020B0604020202020204" pitchFamily="34" charset="0"/>
              </a:rPr>
              <a:t>One-stop-supplier </a:t>
            </a:r>
          </a:p>
          <a:p>
            <a:pPr marL="817563" lvl="1" indent="-342900">
              <a:lnSpc>
                <a:spcPct val="100000"/>
              </a:lnSpc>
              <a:spcBef>
                <a:spcPts val="600"/>
              </a:spcBef>
              <a:spcAft>
                <a:spcPts val="600"/>
              </a:spcAft>
              <a:buClr>
                <a:schemeClr val="tx1"/>
              </a:buClr>
              <a:buFont typeface="Arial" pitchFamily="34" charset="0"/>
              <a:buChar char="•"/>
              <a:defRPr/>
            </a:pPr>
            <a:r>
              <a:rPr sz="2000">
                <a:solidFill>
                  <a:schemeClr val="bg1">
                    <a:lumMod val="75000"/>
                  </a:schemeClr>
                </a:solidFill>
                <a:cs typeface="Arial" panose="020B0604020202020204" pitchFamily="34" charset="0"/>
              </a:rPr>
              <a:t>Trends and applications</a:t>
            </a:r>
            <a:endParaRPr lang="ru-RU" sz="2000">
              <a:solidFill>
                <a:schemeClr val="bg1">
                  <a:lumMod val="75000"/>
                </a:schemeClr>
              </a:solidFill>
              <a:cs typeface="Arial" panose="020B0604020202020204" pitchFamily="34" charset="0"/>
            </a:endParaRPr>
          </a:p>
          <a:p>
            <a:pPr>
              <a:lnSpc>
                <a:spcPct val="100000"/>
              </a:lnSpc>
              <a:spcBef>
                <a:spcPts val="600"/>
              </a:spcBef>
              <a:spcAft>
                <a:spcPts val="600"/>
              </a:spcAft>
              <a:buClr>
                <a:schemeClr val="tx1"/>
              </a:buClr>
              <a:defRPr/>
            </a:pPr>
            <a:r>
              <a:rPr sz="2800">
                <a:solidFill>
                  <a:schemeClr val="bg1">
                    <a:lumMod val="85000"/>
                  </a:schemeClr>
                </a:solidFill>
                <a:cs typeface="Arial" panose="020B0604020202020204" pitchFamily="34" charset="0"/>
              </a:rPr>
              <a:t>Right solutions / services</a:t>
            </a:r>
          </a:p>
          <a:p>
            <a:pPr>
              <a:lnSpc>
                <a:spcPct val="100000"/>
              </a:lnSpc>
              <a:spcBef>
                <a:spcPts val="600"/>
              </a:spcBef>
              <a:spcAft>
                <a:spcPts val="600"/>
              </a:spcAft>
              <a:buClr>
                <a:schemeClr val="tx1"/>
              </a:buClr>
              <a:defRPr/>
            </a:pPr>
            <a:r>
              <a:rPr sz="2800">
                <a:solidFill>
                  <a:schemeClr val="bg1">
                    <a:lumMod val="85000"/>
                  </a:schemeClr>
                </a:solidFill>
                <a:cs typeface="Arial" panose="020B0604020202020204" pitchFamily="34" charset="0"/>
              </a:rPr>
              <a:t>Growth path and ROI</a:t>
            </a:r>
          </a:p>
          <a:p>
            <a:pPr marL="342900" indent="-342900">
              <a:lnSpc>
                <a:spcPct val="100000"/>
              </a:lnSpc>
              <a:spcBef>
                <a:spcPts val="600"/>
              </a:spcBef>
              <a:spcAft>
                <a:spcPts val="600"/>
              </a:spcAft>
              <a:buClr>
                <a:schemeClr val="tx1"/>
              </a:buClr>
              <a:buFont typeface="Arial" pitchFamily="34" charset="0"/>
              <a:buChar char="•"/>
              <a:defRPr/>
            </a:pPr>
            <a:endParaRPr lang="nl-NL">
              <a:cs typeface="Arial" panose="020B0604020202020204" pitchFamily="34" charset="0"/>
            </a:endParaRPr>
          </a:p>
        </p:txBody>
      </p:sp>
      <p:sp>
        <p:nvSpPr>
          <p:cNvPr id="59394" name="Title 1"/>
          <p:cNvSpPr>
            <a:spLocks noGrp="1"/>
          </p:cNvSpPr>
          <p:nvPr>
            <p:ph type="title"/>
          </p:nvPr>
        </p:nvSpPr>
        <p:spPr>
          <a:xfrm>
            <a:off x="1108075" y="620713"/>
            <a:ext cx="7207250" cy="1143000"/>
          </a:xfrm>
        </p:spPr>
        <p:txBody>
          <a:bodyPr/>
          <a:lstStyle/>
          <a:p>
            <a:r>
              <a:rPr lang="en-US" sz="3200" smtClean="0">
                <a:solidFill>
                  <a:srgbClr val="C00000"/>
                </a:solidFill>
                <a:ea typeface="MS PGothic" charset="-128"/>
                <a:cs typeface="Times New Roman" pitchFamily="18" charset="0"/>
              </a:rPr>
              <a:t>Canon &amp; </a:t>
            </a:r>
            <a:r>
              <a:rPr lang="en-US" sz="3200" smtClean="0">
                <a:solidFill>
                  <a:srgbClr val="C00000"/>
                </a:solidFill>
                <a:ea typeface="MS PGothic" charset="-128"/>
              </a:rPr>
              <a:t>Oc</a:t>
            </a:r>
            <a:r>
              <a:rPr lang="en-US" sz="3200" smtClean="0">
                <a:solidFill>
                  <a:srgbClr val="C00000"/>
                </a:solidFill>
                <a:ea typeface="MS PGothic" charset="-128"/>
                <a:cs typeface="Times New Roman" pitchFamily="18" charset="0"/>
              </a:rPr>
              <a:t>é: a winning combination</a:t>
            </a:r>
            <a:endParaRPr lang="en-US" sz="3200" smtClean="0">
              <a:solidFill>
                <a:srgbClr val="C00000"/>
              </a:solidFill>
              <a:ea typeface="MS PGothic" charset="-128"/>
              <a:cs typeface="Arial" charset="0"/>
            </a:endParaRPr>
          </a:p>
        </p:txBody>
      </p:sp>
      <p:sp>
        <p:nvSpPr>
          <p:cNvPr id="59395" name="Slide Number Placeholder 4"/>
          <p:cNvSpPr>
            <a:spLocks noGrp="1"/>
          </p:cNvSpPr>
          <p:nvPr>
            <p:ph type="sldNum" sz="quarter" idx="11"/>
          </p:nvPr>
        </p:nvSpPr>
        <p:spPr>
          <a:noFill/>
        </p:spPr>
        <p:txBody>
          <a:bodyPr/>
          <a:lstStyle/>
          <a:p>
            <a:fld id="{75A7FEC6-54A2-41DA-AC26-BA68F4B078A4}" type="slidenum">
              <a:rPr lang="en-US">
                <a:latin typeface="DendaNew"/>
              </a:rPr>
              <a:pPr/>
              <a:t>6</a:t>
            </a:fld>
            <a:endParaRPr lang="en-US">
              <a:latin typeface="DendaNew"/>
            </a:endParaRPr>
          </a:p>
        </p:txBody>
      </p:sp>
      <p:sp>
        <p:nvSpPr>
          <p:cNvPr id="59396" name="Footer Placeholder 3"/>
          <p:cNvSpPr>
            <a:spLocks noGrp="1"/>
          </p:cNvSpPr>
          <p:nvPr>
            <p:ph type="ftr" sz="quarter" idx="4294967295"/>
          </p:nvPr>
        </p:nvSpPr>
        <p:spPr>
          <a:xfrm>
            <a:off x="6248400" y="525463"/>
            <a:ext cx="2895600" cy="236537"/>
          </a:xfrm>
          <a:noFill/>
        </p:spPr>
        <p:txBody>
          <a:bodyPr/>
          <a:lstStyle/>
          <a:p>
            <a:r>
              <a:rPr lang="en-US" smtClean="0">
                <a:latin typeface="DendaNew"/>
                <a:ea typeface="MS PGothic" charset="-128"/>
              </a:rPr>
              <a:t>R2</a:t>
            </a: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Box 5"/>
          <p:cNvSpPr txBox="1">
            <a:spLocks noChangeArrowheads="1"/>
          </p:cNvSpPr>
          <p:nvPr/>
        </p:nvSpPr>
        <p:spPr bwMode="auto">
          <a:xfrm>
            <a:off x="895350" y="6605588"/>
            <a:ext cx="184150" cy="338137"/>
          </a:xfrm>
          <a:prstGeom prst="rect">
            <a:avLst/>
          </a:prstGeom>
          <a:noFill/>
          <a:ln w="9525">
            <a:noFill/>
            <a:miter lim="800000"/>
            <a:headEnd/>
            <a:tailEnd/>
          </a:ln>
        </p:spPr>
        <p:txBody>
          <a:bodyPr wrap="none">
            <a:spAutoFit/>
          </a:bodyPr>
          <a:lstStyle/>
          <a:p>
            <a:pPr algn="ctr">
              <a:spcBef>
                <a:spcPct val="50000"/>
              </a:spcBef>
            </a:pPr>
            <a:endParaRPr lang="nl-NL"/>
          </a:p>
        </p:txBody>
      </p:sp>
      <p:sp>
        <p:nvSpPr>
          <p:cNvPr id="60418" name="Rectangle 6"/>
          <p:cNvSpPr>
            <a:spLocks noChangeArrowheads="1"/>
          </p:cNvSpPr>
          <p:nvPr/>
        </p:nvSpPr>
        <p:spPr bwMode="auto">
          <a:xfrm rot="-5400000">
            <a:off x="619125" y="3933825"/>
            <a:ext cx="863600" cy="863600"/>
          </a:xfrm>
          <a:prstGeom prst="rect">
            <a:avLst/>
          </a:prstGeom>
          <a:noFill/>
          <a:ln w="9525">
            <a:noFill/>
            <a:miter lim="800000"/>
            <a:headEnd/>
            <a:tailEnd/>
          </a:ln>
        </p:spPr>
        <p:txBody>
          <a:bodyPr wrap="none" anchor="ctr" anchorCtr="1"/>
          <a:lstStyle/>
          <a:p>
            <a:pPr algn="ctr">
              <a:lnSpc>
                <a:spcPct val="20000"/>
              </a:lnSpc>
              <a:spcBef>
                <a:spcPct val="50000"/>
              </a:spcBef>
            </a:pPr>
            <a:r>
              <a:rPr lang="en-US" sz="1200"/>
              <a:t>Work</a:t>
            </a:r>
          </a:p>
          <a:p>
            <a:pPr algn="ctr">
              <a:lnSpc>
                <a:spcPct val="20000"/>
              </a:lnSpc>
              <a:spcBef>
                <a:spcPct val="50000"/>
              </a:spcBef>
            </a:pPr>
            <a:r>
              <a:rPr lang="en-US" sz="1200"/>
              <a:t>group</a:t>
            </a:r>
          </a:p>
        </p:txBody>
      </p:sp>
      <p:sp>
        <p:nvSpPr>
          <p:cNvPr id="60419" name="Oval 7"/>
          <p:cNvSpPr>
            <a:spLocks noChangeArrowheads="1"/>
          </p:cNvSpPr>
          <p:nvPr/>
        </p:nvSpPr>
        <p:spPr bwMode="auto">
          <a:xfrm>
            <a:off x="4330700" y="5580063"/>
            <a:ext cx="928688" cy="512762"/>
          </a:xfrm>
          <a:prstGeom prst="ellipse">
            <a:avLst/>
          </a:prstGeom>
          <a:noFill/>
          <a:ln w="9525">
            <a:noFill/>
            <a:round/>
            <a:headEnd/>
            <a:tailEnd/>
          </a:ln>
        </p:spPr>
        <p:txBody>
          <a:bodyPr wrap="none" lIns="0" tIns="0" bIns="0" anchor="ctr"/>
          <a:lstStyle/>
          <a:p>
            <a:pPr algn="ctr"/>
            <a:r>
              <a:rPr lang="en-US" sz="1200"/>
              <a:t>GIS</a:t>
            </a:r>
          </a:p>
        </p:txBody>
      </p:sp>
      <p:sp>
        <p:nvSpPr>
          <p:cNvPr id="60420" name="Oval 8"/>
          <p:cNvSpPr>
            <a:spLocks noChangeArrowheads="1"/>
          </p:cNvSpPr>
          <p:nvPr/>
        </p:nvSpPr>
        <p:spPr bwMode="auto">
          <a:xfrm>
            <a:off x="5230813" y="5580063"/>
            <a:ext cx="928687" cy="511175"/>
          </a:xfrm>
          <a:prstGeom prst="ellipse">
            <a:avLst/>
          </a:prstGeom>
          <a:noFill/>
          <a:ln w="9525">
            <a:noFill/>
            <a:round/>
            <a:headEnd/>
            <a:tailEnd/>
          </a:ln>
        </p:spPr>
        <p:txBody>
          <a:bodyPr wrap="none" lIns="0" tIns="0" bIns="0" anchor="ctr"/>
          <a:lstStyle/>
          <a:p>
            <a:pPr algn="ctr"/>
            <a:r>
              <a:rPr lang="en-US" sz="1200"/>
              <a:t>Business</a:t>
            </a:r>
            <a:br>
              <a:rPr lang="en-US" sz="1200"/>
            </a:br>
            <a:r>
              <a:rPr lang="en-US" sz="1200"/>
              <a:t>Graphics</a:t>
            </a:r>
          </a:p>
        </p:txBody>
      </p:sp>
      <p:sp>
        <p:nvSpPr>
          <p:cNvPr id="60421" name="Oval 9"/>
          <p:cNvSpPr>
            <a:spLocks noChangeArrowheads="1"/>
          </p:cNvSpPr>
          <p:nvPr/>
        </p:nvSpPr>
        <p:spPr bwMode="auto">
          <a:xfrm>
            <a:off x="6964363" y="5580063"/>
            <a:ext cx="928687" cy="511175"/>
          </a:xfrm>
          <a:prstGeom prst="ellipse">
            <a:avLst/>
          </a:prstGeom>
          <a:noFill/>
          <a:ln w="9525">
            <a:noFill/>
            <a:round/>
            <a:headEnd/>
            <a:tailEnd/>
          </a:ln>
        </p:spPr>
        <p:txBody>
          <a:bodyPr wrap="none" lIns="0" tIns="0" bIns="0" anchor="ctr"/>
          <a:lstStyle/>
          <a:p>
            <a:pPr algn="ctr"/>
            <a:r>
              <a:rPr lang="en-US" sz="1200"/>
              <a:t>Display</a:t>
            </a:r>
          </a:p>
          <a:p>
            <a:pPr algn="ctr"/>
            <a:r>
              <a:rPr lang="en-US" sz="1200"/>
              <a:t>Graphics</a:t>
            </a:r>
          </a:p>
        </p:txBody>
      </p:sp>
      <p:sp>
        <p:nvSpPr>
          <p:cNvPr id="60422" name="Oval 10"/>
          <p:cNvSpPr>
            <a:spLocks noChangeArrowheads="1"/>
          </p:cNvSpPr>
          <p:nvPr/>
        </p:nvSpPr>
        <p:spPr bwMode="auto">
          <a:xfrm>
            <a:off x="6042025" y="5580063"/>
            <a:ext cx="928688" cy="512762"/>
          </a:xfrm>
          <a:prstGeom prst="ellipse">
            <a:avLst/>
          </a:prstGeom>
          <a:noFill/>
          <a:ln w="9525">
            <a:noFill/>
            <a:round/>
            <a:headEnd/>
            <a:tailEnd/>
          </a:ln>
        </p:spPr>
        <p:txBody>
          <a:bodyPr wrap="none" lIns="0" tIns="0" bIns="0" anchor="ctr"/>
          <a:lstStyle/>
          <a:p>
            <a:pPr algn="ctr"/>
            <a:r>
              <a:rPr lang="en-US" sz="1200"/>
              <a:t>Consumer</a:t>
            </a:r>
            <a:br>
              <a:rPr lang="en-US" sz="1200"/>
            </a:br>
            <a:r>
              <a:rPr lang="en-US" sz="1200"/>
              <a:t>Graphics</a:t>
            </a:r>
          </a:p>
        </p:txBody>
      </p:sp>
      <p:sp>
        <p:nvSpPr>
          <p:cNvPr id="60423" name="Oval 11"/>
          <p:cNvSpPr>
            <a:spLocks noChangeArrowheads="1"/>
          </p:cNvSpPr>
          <p:nvPr/>
        </p:nvSpPr>
        <p:spPr bwMode="auto">
          <a:xfrm>
            <a:off x="7818438" y="5580063"/>
            <a:ext cx="930275" cy="512762"/>
          </a:xfrm>
          <a:prstGeom prst="ellipse">
            <a:avLst/>
          </a:prstGeom>
          <a:noFill/>
          <a:ln w="9525">
            <a:noFill/>
            <a:round/>
            <a:headEnd/>
            <a:tailEnd/>
          </a:ln>
        </p:spPr>
        <p:txBody>
          <a:bodyPr wrap="none" lIns="0" tIns="0" bIns="0" anchor="ctr"/>
          <a:lstStyle/>
          <a:p>
            <a:pPr algn="ctr"/>
            <a:r>
              <a:rPr lang="en-US" sz="1200"/>
              <a:t>Color</a:t>
            </a:r>
          </a:p>
          <a:p>
            <a:pPr algn="ctr"/>
            <a:r>
              <a:rPr lang="en-US" sz="1200"/>
              <a:t>Proofing</a:t>
            </a:r>
          </a:p>
        </p:txBody>
      </p:sp>
      <p:sp>
        <p:nvSpPr>
          <p:cNvPr id="60424" name="Oval 12"/>
          <p:cNvSpPr>
            <a:spLocks noChangeArrowheads="1"/>
          </p:cNvSpPr>
          <p:nvPr/>
        </p:nvSpPr>
        <p:spPr bwMode="auto">
          <a:xfrm>
            <a:off x="979488" y="5580063"/>
            <a:ext cx="928687" cy="511175"/>
          </a:xfrm>
          <a:prstGeom prst="ellipse">
            <a:avLst/>
          </a:prstGeom>
          <a:noFill/>
          <a:ln w="9525">
            <a:noFill/>
            <a:round/>
            <a:headEnd/>
            <a:tailEnd/>
          </a:ln>
        </p:spPr>
        <p:txBody>
          <a:bodyPr wrap="none" lIns="0" tIns="0" bIns="0" anchor="ctr"/>
          <a:lstStyle/>
          <a:p>
            <a:pPr algn="ctr"/>
            <a:r>
              <a:rPr lang="en-US" sz="1200"/>
              <a:t>CAD: 2D</a:t>
            </a:r>
          </a:p>
        </p:txBody>
      </p:sp>
      <p:sp>
        <p:nvSpPr>
          <p:cNvPr id="60425" name="Oval 13"/>
          <p:cNvSpPr>
            <a:spLocks noChangeArrowheads="1"/>
          </p:cNvSpPr>
          <p:nvPr/>
        </p:nvSpPr>
        <p:spPr bwMode="auto">
          <a:xfrm>
            <a:off x="2682875" y="5580063"/>
            <a:ext cx="928688" cy="512762"/>
          </a:xfrm>
          <a:prstGeom prst="ellipse">
            <a:avLst/>
          </a:prstGeom>
          <a:noFill/>
          <a:ln w="9525">
            <a:noFill/>
            <a:round/>
            <a:headEnd/>
            <a:tailEnd/>
          </a:ln>
        </p:spPr>
        <p:txBody>
          <a:bodyPr wrap="none" lIns="0" tIns="0" bIns="0" anchor="ctr"/>
          <a:lstStyle/>
          <a:p>
            <a:pPr algn="ctr"/>
            <a:r>
              <a:rPr lang="en-US" sz="1200"/>
              <a:t>CAD: 3D</a:t>
            </a:r>
          </a:p>
        </p:txBody>
      </p:sp>
      <p:sp>
        <p:nvSpPr>
          <p:cNvPr id="60426" name="Oval 14"/>
          <p:cNvSpPr>
            <a:spLocks noChangeArrowheads="1"/>
          </p:cNvSpPr>
          <p:nvPr/>
        </p:nvSpPr>
        <p:spPr bwMode="auto">
          <a:xfrm>
            <a:off x="3476625" y="5580063"/>
            <a:ext cx="928688" cy="511175"/>
          </a:xfrm>
          <a:prstGeom prst="ellipse">
            <a:avLst/>
          </a:prstGeom>
          <a:noFill/>
          <a:ln w="9525">
            <a:noFill/>
            <a:round/>
            <a:headEnd/>
            <a:tailEnd/>
          </a:ln>
        </p:spPr>
        <p:txBody>
          <a:bodyPr wrap="none" lIns="0" tIns="0" bIns="0" anchor="ctr"/>
          <a:lstStyle/>
          <a:p>
            <a:pPr algn="ctr"/>
            <a:r>
              <a:rPr lang="en-US" sz="1200"/>
              <a:t>Disposable</a:t>
            </a:r>
          </a:p>
          <a:p>
            <a:pPr algn="ctr"/>
            <a:r>
              <a:rPr lang="en-US" sz="1200"/>
              <a:t>POP</a:t>
            </a:r>
          </a:p>
        </p:txBody>
      </p:sp>
      <p:sp>
        <p:nvSpPr>
          <p:cNvPr id="60427" name="Oval 15"/>
          <p:cNvSpPr>
            <a:spLocks noChangeArrowheads="1"/>
          </p:cNvSpPr>
          <p:nvPr/>
        </p:nvSpPr>
        <p:spPr bwMode="auto">
          <a:xfrm>
            <a:off x="1828800" y="5580063"/>
            <a:ext cx="928688" cy="512762"/>
          </a:xfrm>
          <a:prstGeom prst="ellipse">
            <a:avLst/>
          </a:prstGeom>
          <a:noFill/>
          <a:ln w="9525">
            <a:noFill/>
            <a:round/>
            <a:headEnd/>
            <a:tailEnd/>
          </a:ln>
        </p:spPr>
        <p:txBody>
          <a:bodyPr wrap="none" lIns="0" tIns="0" bIns="0" anchor="ctr"/>
          <a:lstStyle/>
          <a:p>
            <a:pPr algn="ctr"/>
            <a:r>
              <a:rPr lang="en-US" sz="1200"/>
              <a:t>Imposition</a:t>
            </a:r>
          </a:p>
          <a:p>
            <a:pPr algn="ctr"/>
            <a:r>
              <a:rPr lang="en-US" sz="1200"/>
              <a:t>Proofing</a:t>
            </a:r>
          </a:p>
        </p:txBody>
      </p:sp>
      <p:sp>
        <p:nvSpPr>
          <p:cNvPr id="60428" name="Rectangle 16"/>
          <p:cNvSpPr>
            <a:spLocks noChangeArrowheads="1"/>
          </p:cNvSpPr>
          <p:nvPr/>
        </p:nvSpPr>
        <p:spPr bwMode="auto">
          <a:xfrm rot="-5400000">
            <a:off x="112713" y="1341438"/>
            <a:ext cx="863600" cy="863600"/>
          </a:xfrm>
          <a:prstGeom prst="rect">
            <a:avLst/>
          </a:prstGeom>
          <a:noFill/>
          <a:ln w="9525">
            <a:noFill/>
            <a:miter lim="800000"/>
            <a:headEnd/>
            <a:tailEnd/>
          </a:ln>
        </p:spPr>
        <p:txBody>
          <a:bodyPr wrap="none" anchor="ctr"/>
          <a:lstStyle/>
          <a:p>
            <a:pPr algn="ctr">
              <a:spcBef>
                <a:spcPct val="50000"/>
              </a:spcBef>
            </a:pPr>
            <a:endParaRPr lang="nl-NL" sz="1200" b="1"/>
          </a:p>
        </p:txBody>
      </p:sp>
      <p:sp>
        <p:nvSpPr>
          <p:cNvPr id="60429" name="Rectangle 17"/>
          <p:cNvSpPr>
            <a:spLocks noChangeArrowheads="1"/>
          </p:cNvSpPr>
          <p:nvPr/>
        </p:nvSpPr>
        <p:spPr bwMode="auto">
          <a:xfrm>
            <a:off x="1268413" y="5060950"/>
            <a:ext cx="6840537" cy="338138"/>
          </a:xfrm>
          <a:prstGeom prst="rect">
            <a:avLst/>
          </a:prstGeom>
          <a:noFill/>
          <a:ln w="9525">
            <a:solidFill>
              <a:srgbClr val="000000"/>
            </a:solidFill>
            <a:miter lim="800000"/>
            <a:headEnd/>
            <a:tailEnd/>
          </a:ln>
        </p:spPr>
        <p:txBody>
          <a:bodyPr anchor="ctr">
            <a:spAutoFit/>
          </a:bodyPr>
          <a:lstStyle/>
          <a:p>
            <a:endParaRPr lang="nl-NL"/>
          </a:p>
        </p:txBody>
      </p:sp>
      <p:sp>
        <p:nvSpPr>
          <p:cNvPr id="60430" name="Rectangle 18"/>
          <p:cNvSpPr>
            <a:spLocks noChangeArrowheads="1"/>
          </p:cNvSpPr>
          <p:nvPr/>
        </p:nvSpPr>
        <p:spPr bwMode="auto">
          <a:xfrm>
            <a:off x="1268413" y="4195763"/>
            <a:ext cx="6840537" cy="338137"/>
          </a:xfrm>
          <a:prstGeom prst="rect">
            <a:avLst/>
          </a:prstGeom>
          <a:noFill/>
          <a:ln w="9525">
            <a:solidFill>
              <a:srgbClr val="000000"/>
            </a:solidFill>
            <a:miter lim="800000"/>
            <a:headEnd/>
            <a:tailEnd/>
          </a:ln>
        </p:spPr>
        <p:txBody>
          <a:bodyPr anchor="ctr">
            <a:spAutoFit/>
          </a:bodyPr>
          <a:lstStyle/>
          <a:p>
            <a:endParaRPr lang="nl-NL"/>
          </a:p>
        </p:txBody>
      </p:sp>
      <p:sp>
        <p:nvSpPr>
          <p:cNvPr id="60431" name="Rectangle 19"/>
          <p:cNvSpPr>
            <a:spLocks noChangeArrowheads="1"/>
          </p:cNvSpPr>
          <p:nvPr/>
        </p:nvSpPr>
        <p:spPr bwMode="auto">
          <a:xfrm>
            <a:off x="1268413" y="3330575"/>
            <a:ext cx="6840537" cy="338138"/>
          </a:xfrm>
          <a:prstGeom prst="rect">
            <a:avLst/>
          </a:prstGeom>
          <a:noFill/>
          <a:ln w="9525">
            <a:solidFill>
              <a:srgbClr val="000000"/>
            </a:solidFill>
            <a:miter lim="800000"/>
            <a:headEnd/>
            <a:tailEnd/>
          </a:ln>
        </p:spPr>
        <p:txBody>
          <a:bodyPr anchor="ctr">
            <a:spAutoFit/>
          </a:bodyPr>
          <a:lstStyle/>
          <a:p>
            <a:endParaRPr lang="nl-NL"/>
          </a:p>
        </p:txBody>
      </p:sp>
      <p:sp>
        <p:nvSpPr>
          <p:cNvPr id="60432" name="Rectangle 20"/>
          <p:cNvSpPr>
            <a:spLocks noChangeArrowheads="1"/>
          </p:cNvSpPr>
          <p:nvPr/>
        </p:nvSpPr>
        <p:spPr bwMode="auto">
          <a:xfrm>
            <a:off x="1268413" y="2468563"/>
            <a:ext cx="6840537" cy="338137"/>
          </a:xfrm>
          <a:prstGeom prst="rect">
            <a:avLst/>
          </a:prstGeom>
          <a:noFill/>
          <a:ln w="9525">
            <a:solidFill>
              <a:srgbClr val="000000"/>
            </a:solidFill>
            <a:miter lim="800000"/>
            <a:headEnd/>
            <a:tailEnd/>
          </a:ln>
        </p:spPr>
        <p:txBody>
          <a:bodyPr anchor="ctr">
            <a:spAutoFit/>
          </a:bodyPr>
          <a:lstStyle/>
          <a:p>
            <a:endParaRPr lang="nl-NL"/>
          </a:p>
        </p:txBody>
      </p:sp>
      <p:sp>
        <p:nvSpPr>
          <p:cNvPr id="60433" name="Rectangle 21"/>
          <p:cNvSpPr>
            <a:spLocks noChangeArrowheads="1"/>
          </p:cNvSpPr>
          <p:nvPr/>
        </p:nvSpPr>
        <p:spPr bwMode="auto">
          <a:xfrm>
            <a:off x="1268413" y="1531938"/>
            <a:ext cx="6840537" cy="338137"/>
          </a:xfrm>
          <a:prstGeom prst="rect">
            <a:avLst/>
          </a:prstGeom>
          <a:noFill/>
          <a:ln w="9525">
            <a:solidFill>
              <a:srgbClr val="000000"/>
            </a:solidFill>
            <a:miter lim="800000"/>
            <a:headEnd/>
            <a:tailEnd/>
          </a:ln>
        </p:spPr>
        <p:txBody>
          <a:bodyPr anchor="ctr">
            <a:spAutoFit/>
          </a:bodyPr>
          <a:lstStyle/>
          <a:p>
            <a:endParaRPr lang="nl-NL"/>
          </a:p>
        </p:txBody>
      </p:sp>
      <p:sp>
        <p:nvSpPr>
          <p:cNvPr id="60434" name="Rectangle 22"/>
          <p:cNvSpPr>
            <a:spLocks noChangeArrowheads="1"/>
          </p:cNvSpPr>
          <p:nvPr/>
        </p:nvSpPr>
        <p:spPr bwMode="auto">
          <a:xfrm rot="-5400000">
            <a:off x="619125" y="4797425"/>
            <a:ext cx="863600" cy="863600"/>
          </a:xfrm>
          <a:prstGeom prst="rect">
            <a:avLst/>
          </a:prstGeom>
          <a:noFill/>
          <a:ln w="9525">
            <a:noFill/>
            <a:miter lim="800000"/>
            <a:headEnd/>
            <a:tailEnd/>
          </a:ln>
        </p:spPr>
        <p:txBody>
          <a:bodyPr wrap="none" anchor="ctr" anchorCtr="1"/>
          <a:lstStyle/>
          <a:p>
            <a:pPr algn="ctr">
              <a:spcBef>
                <a:spcPct val="50000"/>
              </a:spcBef>
            </a:pPr>
            <a:r>
              <a:rPr lang="en-US" sz="1200"/>
              <a:t>Personal</a:t>
            </a:r>
          </a:p>
        </p:txBody>
      </p:sp>
      <p:sp>
        <p:nvSpPr>
          <p:cNvPr id="60435" name="Rectangle 23"/>
          <p:cNvSpPr>
            <a:spLocks noChangeArrowheads="1"/>
          </p:cNvSpPr>
          <p:nvPr/>
        </p:nvSpPr>
        <p:spPr bwMode="auto">
          <a:xfrm rot="-5400000">
            <a:off x="619125" y="3070225"/>
            <a:ext cx="863600" cy="863600"/>
          </a:xfrm>
          <a:prstGeom prst="rect">
            <a:avLst/>
          </a:prstGeom>
          <a:noFill/>
          <a:ln w="9525">
            <a:noFill/>
            <a:miter lim="800000"/>
            <a:headEnd/>
            <a:tailEnd/>
          </a:ln>
        </p:spPr>
        <p:txBody>
          <a:bodyPr wrap="none" anchor="ctr" anchorCtr="1"/>
          <a:lstStyle/>
          <a:p>
            <a:pPr algn="ctr">
              <a:spcBef>
                <a:spcPct val="50000"/>
              </a:spcBef>
            </a:pPr>
            <a:r>
              <a:rPr lang="en-US" sz="1200"/>
              <a:t>LV</a:t>
            </a:r>
          </a:p>
        </p:txBody>
      </p:sp>
      <p:sp>
        <p:nvSpPr>
          <p:cNvPr id="60436" name="Rectangle 24"/>
          <p:cNvSpPr>
            <a:spLocks noChangeArrowheads="1"/>
          </p:cNvSpPr>
          <p:nvPr/>
        </p:nvSpPr>
        <p:spPr bwMode="auto">
          <a:xfrm rot="-5400000">
            <a:off x="620713" y="2205038"/>
            <a:ext cx="863600" cy="863600"/>
          </a:xfrm>
          <a:prstGeom prst="rect">
            <a:avLst/>
          </a:prstGeom>
          <a:noFill/>
          <a:ln w="9525">
            <a:noFill/>
            <a:miter lim="800000"/>
            <a:headEnd/>
            <a:tailEnd/>
          </a:ln>
        </p:spPr>
        <p:txBody>
          <a:bodyPr wrap="none" anchor="ctr" anchorCtr="1"/>
          <a:lstStyle/>
          <a:p>
            <a:pPr algn="ctr">
              <a:spcBef>
                <a:spcPct val="50000"/>
              </a:spcBef>
            </a:pPr>
            <a:r>
              <a:rPr lang="en-US" sz="1200"/>
              <a:t>MV</a:t>
            </a:r>
          </a:p>
        </p:txBody>
      </p:sp>
      <p:sp>
        <p:nvSpPr>
          <p:cNvPr id="60437" name="Rectangle 25"/>
          <p:cNvSpPr>
            <a:spLocks noChangeArrowheads="1"/>
          </p:cNvSpPr>
          <p:nvPr/>
        </p:nvSpPr>
        <p:spPr bwMode="auto">
          <a:xfrm rot="-5400000">
            <a:off x="619125" y="1196975"/>
            <a:ext cx="863600" cy="863600"/>
          </a:xfrm>
          <a:prstGeom prst="rect">
            <a:avLst/>
          </a:prstGeom>
          <a:noFill/>
          <a:ln w="9525">
            <a:noFill/>
            <a:miter lim="800000"/>
            <a:headEnd/>
            <a:tailEnd/>
          </a:ln>
        </p:spPr>
        <p:txBody>
          <a:bodyPr wrap="none" anchor="ctr" anchorCtr="1"/>
          <a:lstStyle/>
          <a:p>
            <a:pPr algn="ctr">
              <a:spcBef>
                <a:spcPct val="50000"/>
              </a:spcBef>
            </a:pPr>
            <a:r>
              <a:rPr lang="en-US" sz="1200"/>
              <a:t>HV</a:t>
            </a:r>
          </a:p>
        </p:txBody>
      </p:sp>
      <p:sp>
        <p:nvSpPr>
          <p:cNvPr id="60438" name="Rectangle 26"/>
          <p:cNvSpPr>
            <a:spLocks noChangeArrowheads="1"/>
          </p:cNvSpPr>
          <p:nvPr/>
        </p:nvSpPr>
        <p:spPr bwMode="auto">
          <a:xfrm rot="-5400000">
            <a:off x="188913" y="1917700"/>
            <a:ext cx="863600" cy="863600"/>
          </a:xfrm>
          <a:prstGeom prst="rect">
            <a:avLst/>
          </a:prstGeom>
          <a:noFill/>
          <a:ln w="9525">
            <a:noFill/>
            <a:miter lim="800000"/>
            <a:headEnd/>
            <a:tailEnd/>
          </a:ln>
        </p:spPr>
        <p:txBody>
          <a:bodyPr wrap="none" anchor="ctr" anchorCtr="1"/>
          <a:lstStyle/>
          <a:p>
            <a:pPr algn="ctr">
              <a:spcBef>
                <a:spcPct val="50000"/>
              </a:spcBef>
            </a:pPr>
            <a:r>
              <a:rPr lang="en-US" sz="1200" b="1"/>
              <a:t>Production</a:t>
            </a:r>
          </a:p>
        </p:txBody>
      </p:sp>
      <p:sp>
        <p:nvSpPr>
          <p:cNvPr id="60439" name="Rectangle 27"/>
          <p:cNvSpPr>
            <a:spLocks noChangeArrowheads="1"/>
          </p:cNvSpPr>
          <p:nvPr/>
        </p:nvSpPr>
        <p:spPr bwMode="auto">
          <a:xfrm rot="-5400000">
            <a:off x="115888" y="4221163"/>
            <a:ext cx="863600" cy="863600"/>
          </a:xfrm>
          <a:prstGeom prst="rect">
            <a:avLst/>
          </a:prstGeom>
          <a:noFill/>
          <a:ln w="9525">
            <a:noFill/>
            <a:miter lim="800000"/>
            <a:headEnd/>
            <a:tailEnd/>
          </a:ln>
        </p:spPr>
        <p:txBody>
          <a:bodyPr wrap="none" anchor="ctr" anchorCtr="1"/>
          <a:lstStyle/>
          <a:p>
            <a:pPr algn="ctr">
              <a:spcBef>
                <a:spcPct val="50000"/>
              </a:spcBef>
            </a:pPr>
            <a:r>
              <a:rPr lang="en-US" sz="1200" b="1"/>
              <a:t>Convenience</a:t>
            </a:r>
          </a:p>
        </p:txBody>
      </p:sp>
      <p:sp>
        <p:nvSpPr>
          <p:cNvPr id="436252" name="AutoShape 28"/>
          <p:cNvSpPr>
            <a:spLocks noChangeArrowheads="1"/>
          </p:cNvSpPr>
          <p:nvPr/>
        </p:nvSpPr>
        <p:spPr bwMode="auto">
          <a:xfrm>
            <a:off x="1339850" y="1412875"/>
            <a:ext cx="4968875" cy="2808288"/>
          </a:xfrm>
          <a:prstGeom prst="roundRect">
            <a:avLst>
              <a:gd name="adj" fmla="val 16667"/>
            </a:avLst>
          </a:prstGeom>
          <a:solidFill>
            <a:srgbClr val="33CC33">
              <a:alpha val="57001"/>
            </a:srgbClr>
          </a:solidFill>
          <a:ln w="38100" algn="ctr">
            <a:solidFill>
              <a:schemeClr val="tx2"/>
            </a:solidFill>
            <a:round/>
            <a:headEnd/>
            <a:tailEnd/>
          </a:ln>
          <a:effectLst/>
          <a:extLst>
            <a:ext uri="{AF507438-7753-43E0-B8FC-AC1667EBCBE1}"/>
          </a:extLst>
        </p:spPr>
        <p:txBody>
          <a:bodyPr wrap="none" anchor="ctr"/>
          <a:lstStyle/>
          <a:p>
            <a:pPr algn="ctr">
              <a:defRPr/>
            </a:pPr>
            <a:r>
              <a:rPr lang="en-US" sz="4800">
                <a:solidFill>
                  <a:schemeClr val="tx2"/>
                </a:solidFill>
                <a:effectLst>
                  <a:outerShdw blurRad="38100" dist="38100" dir="2700000" algn="tl">
                    <a:srgbClr val="000000"/>
                  </a:outerShdw>
                </a:effectLst>
                <a:latin typeface="DendaNew" pitchFamily="2" charset="0"/>
                <a:ea typeface="MS PGothic" pitchFamily="34" charset="-128"/>
              </a:rPr>
              <a:t>Océ </a:t>
            </a:r>
          </a:p>
          <a:p>
            <a:pPr algn="ctr">
              <a:defRPr/>
            </a:pPr>
            <a:r>
              <a:rPr lang="en-US" sz="4800">
                <a:solidFill>
                  <a:schemeClr val="tx2"/>
                </a:solidFill>
                <a:effectLst>
                  <a:outerShdw blurRad="38100" dist="38100" dir="2700000" algn="tl">
                    <a:srgbClr val="000000"/>
                  </a:outerShdw>
                </a:effectLst>
                <a:latin typeface="DendaNew" pitchFamily="2" charset="0"/>
                <a:ea typeface="MS PGothic" pitchFamily="34" charset="-128"/>
              </a:rPr>
              <a:t>TDS</a:t>
            </a:r>
          </a:p>
          <a:p>
            <a:pPr algn="ctr">
              <a:defRPr/>
            </a:pPr>
            <a:endParaRPr lang="en-US" sz="4800">
              <a:solidFill>
                <a:schemeClr val="tx2"/>
              </a:solidFill>
              <a:effectLst>
                <a:outerShdw blurRad="38100" dist="38100" dir="2700000" algn="tl">
                  <a:srgbClr val="000000"/>
                </a:outerShdw>
              </a:effectLst>
              <a:latin typeface="DendaNew" pitchFamily="2" charset="0"/>
              <a:ea typeface="MS PGothic" pitchFamily="34" charset="-128"/>
            </a:endParaRPr>
          </a:p>
        </p:txBody>
      </p:sp>
      <p:sp>
        <p:nvSpPr>
          <p:cNvPr id="436253" name="AutoShape 29"/>
          <p:cNvSpPr>
            <a:spLocks noChangeArrowheads="1"/>
          </p:cNvSpPr>
          <p:nvPr/>
        </p:nvSpPr>
        <p:spPr bwMode="auto">
          <a:xfrm>
            <a:off x="5805488" y="1870075"/>
            <a:ext cx="2303462" cy="2351088"/>
          </a:xfrm>
          <a:prstGeom prst="roundRect">
            <a:avLst>
              <a:gd name="adj" fmla="val 16667"/>
            </a:avLst>
          </a:prstGeom>
          <a:solidFill>
            <a:srgbClr val="FFFF00">
              <a:alpha val="57001"/>
            </a:srgbClr>
          </a:solidFill>
          <a:ln w="38100" algn="ctr">
            <a:solidFill>
              <a:schemeClr val="tx2"/>
            </a:solidFill>
            <a:round/>
            <a:headEnd/>
            <a:tailEnd/>
          </a:ln>
          <a:effectLst/>
          <a:extLst>
            <a:ext uri="{AF507438-7753-43E0-B8FC-AC1667EBCBE1}"/>
          </a:extLst>
        </p:spPr>
        <p:txBody>
          <a:bodyPr wrap="none" anchor="ctr"/>
          <a:lstStyle/>
          <a:p>
            <a:pPr marL="180975" indent="-180975" algn="ctr">
              <a:defRPr/>
            </a:pPr>
            <a:r>
              <a:rPr lang="en-US" sz="4800">
                <a:solidFill>
                  <a:schemeClr val="tx2"/>
                </a:solidFill>
                <a:effectLst>
                  <a:outerShdw blurRad="38100" dist="38100" dir="2700000" algn="tl">
                    <a:srgbClr val="000000"/>
                  </a:outerShdw>
                </a:effectLst>
                <a:latin typeface="DendaNew" pitchFamily="2" charset="0"/>
                <a:ea typeface="MS PGothic" pitchFamily="34" charset="-128"/>
              </a:rPr>
              <a:t>	Océ </a:t>
            </a:r>
          </a:p>
          <a:p>
            <a:pPr marL="180975" indent="-180975" algn="ctr">
              <a:defRPr/>
            </a:pPr>
            <a:r>
              <a:rPr lang="en-US" sz="4800">
                <a:solidFill>
                  <a:schemeClr val="tx2"/>
                </a:solidFill>
                <a:effectLst>
                  <a:outerShdw blurRad="38100" dist="38100" dir="2700000" algn="tl">
                    <a:srgbClr val="000000"/>
                  </a:outerShdw>
                </a:effectLst>
                <a:latin typeface="DendaNew" pitchFamily="2" charset="0"/>
                <a:ea typeface="MS PGothic" pitchFamily="34" charset="-128"/>
              </a:rPr>
              <a:t>	DGS</a:t>
            </a:r>
          </a:p>
        </p:txBody>
      </p:sp>
      <p:sp>
        <p:nvSpPr>
          <p:cNvPr id="436254" name="AutoShape 30"/>
          <p:cNvSpPr>
            <a:spLocks noChangeArrowheads="1"/>
          </p:cNvSpPr>
          <p:nvPr/>
        </p:nvSpPr>
        <p:spPr bwMode="auto">
          <a:xfrm>
            <a:off x="1339850" y="3646488"/>
            <a:ext cx="6769100" cy="1871662"/>
          </a:xfrm>
          <a:prstGeom prst="roundRect">
            <a:avLst>
              <a:gd name="adj" fmla="val 16667"/>
            </a:avLst>
          </a:prstGeom>
          <a:solidFill>
            <a:srgbClr val="E9132F">
              <a:alpha val="57001"/>
            </a:srgbClr>
          </a:solidFill>
          <a:ln w="38100" algn="ctr">
            <a:solidFill>
              <a:schemeClr val="tx2"/>
            </a:solidFill>
            <a:round/>
            <a:headEnd/>
            <a:tailEnd/>
          </a:ln>
          <a:effectLst/>
          <a:extLst>
            <a:ext uri="{AF507438-7753-43E0-B8FC-AC1667EBCBE1}"/>
          </a:extLst>
        </p:spPr>
        <p:txBody>
          <a:bodyPr wrap="none" anchor="ctr"/>
          <a:lstStyle/>
          <a:p>
            <a:pPr algn="ctr">
              <a:defRPr/>
            </a:pPr>
            <a:r>
              <a:rPr lang="en-US" sz="4800">
                <a:solidFill>
                  <a:schemeClr val="tx2"/>
                </a:solidFill>
                <a:effectLst>
                  <a:outerShdw blurRad="38100" dist="38100" dir="2700000" algn="tl">
                    <a:srgbClr val="000000"/>
                  </a:outerShdw>
                </a:effectLst>
                <a:latin typeface="DendaNew" pitchFamily="2" charset="0"/>
                <a:ea typeface="MS PGothic" pitchFamily="34" charset="-128"/>
              </a:rPr>
              <a:t>Canon </a:t>
            </a:r>
          </a:p>
          <a:p>
            <a:pPr algn="ctr">
              <a:defRPr/>
            </a:pPr>
            <a:r>
              <a:rPr lang="en-US" sz="4800">
                <a:solidFill>
                  <a:schemeClr val="tx2"/>
                </a:solidFill>
                <a:effectLst>
                  <a:outerShdw blurRad="38100" dist="38100" dir="2700000" algn="tl">
                    <a:srgbClr val="000000"/>
                  </a:outerShdw>
                </a:effectLst>
                <a:latin typeface="DendaNew" pitchFamily="2" charset="0"/>
                <a:ea typeface="MS PGothic" pitchFamily="34" charset="-128"/>
              </a:rPr>
              <a:t>LFP</a:t>
            </a:r>
          </a:p>
        </p:txBody>
      </p:sp>
      <p:sp>
        <p:nvSpPr>
          <p:cNvPr id="31" name="Title 1"/>
          <p:cNvSpPr txBox="1">
            <a:spLocks/>
          </p:cNvSpPr>
          <p:nvPr/>
        </p:nvSpPr>
        <p:spPr bwMode="auto">
          <a:xfrm>
            <a:off x="827088" y="476250"/>
            <a:ext cx="8137525" cy="635000"/>
          </a:xfrm>
          <a:prstGeom prst="rect">
            <a:avLst/>
          </a:prstGeom>
          <a:noFill/>
          <a:ln w="9525">
            <a:noFill/>
            <a:miter lim="800000"/>
            <a:headEnd/>
            <a:tailEnd/>
          </a:ln>
        </p:spPr>
        <p:txBody>
          <a:bodyPr lIns="0" tIns="0" rIns="0" bIns="0" anchor="b"/>
          <a:lstStyle>
            <a:lvl1pPr algn="l" rtl="0" eaLnBrk="0" fontAlgn="base" hangingPunct="0">
              <a:lnSpc>
                <a:spcPct val="95000"/>
              </a:lnSpc>
              <a:spcBef>
                <a:spcPct val="0"/>
              </a:spcBef>
              <a:spcAft>
                <a:spcPct val="0"/>
              </a:spcAft>
              <a:defRPr sz="3000">
                <a:solidFill>
                  <a:srgbClr val="C60C30"/>
                </a:solidFill>
                <a:latin typeface="+mj-lt"/>
                <a:ea typeface="MS PGothic" pitchFamily="34" charset="-128"/>
                <a:cs typeface="ＭＳ Ｐゴシック" pitchFamily="-110" charset="-128"/>
              </a:defRPr>
            </a:lvl1pPr>
            <a:lvl2pPr algn="l" rtl="0" eaLnBrk="0" fontAlgn="base" hangingPunct="0">
              <a:lnSpc>
                <a:spcPct val="95000"/>
              </a:lnSpc>
              <a:spcBef>
                <a:spcPct val="0"/>
              </a:spcBef>
              <a:spcAft>
                <a:spcPct val="0"/>
              </a:spcAft>
              <a:defRPr sz="3000">
                <a:solidFill>
                  <a:srgbClr val="C60C30"/>
                </a:solidFill>
                <a:latin typeface="DendaNew" pitchFamily="2" charset="0"/>
                <a:ea typeface="MS PGothic" pitchFamily="34" charset="-128"/>
                <a:cs typeface="ＭＳ Ｐゴシック" pitchFamily="-110" charset="-128"/>
              </a:defRPr>
            </a:lvl2pPr>
            <a:lvl3pPr algn="l" rtl="0" eaLnBrk="0" fontAlgn="base" hangingPunct="0">
              <a:lnSpc>
                <a:spcPct val="95000"/>
              </a:lnSpc>
              <a:spcBef>
                <a:spcPct val="0"/>
              </a:spcBef>
              <a:spcAft>
                <a:spcPct val="0"/>
              </a:spcAft>
              <a:defRPr sz="3000">
                <a:solidFill>
                  <a:srgbClr val="C60C30"/>
                </a:solidFill>
                <a:latin typeface="DendaNew" pitchFamily="2" charset="0"/>
                <a:ea typeface="MS PGothic" pitchFamily="34" charset="-128"/>
                <a:cs typeface="ＭＳ Ｐゴシック" pitchFamily="-110" charset="-128"/>
              </a:defRPr>
            </a:lvl3pPr>
            <a:lvl4pPr algn="l" rtl="0" eaLnBrk="0" fontAlgn="base" hangingPunct="0">
              <a:lnSpc>
                <a:spcPct val="95000"/>
              </a:lnSpc>
              <a:spcBef>
                <a:spcPct val="0"/>
              </a:spcBef>
              <a:spcAft>
                <a:spcPct val="0"/>
              </a:spcAft>
              <a:defRPr sz="3000">
                <a:solidFill>
                  <a:srgbClr val="C60C30"/>
                </a:solidFill>
                <a:latin typeface="DendaNew" pitchFamily="2" charset="0"/>
                <a:ea typeface="MS PGothic" pitchFamily="34" charset="-128"/>
                <a:cs typeface="ＭＳ Ｐゴシック" pitchFamily="-110" charset="-128"/>
              </a:defRPr>
            </a:lvl4pPr>
            <a:lvl5pPr algn="l" rtl="0" eaLnBrk="0" fontAlgn="base" hangingPunct="0">
              <a:lnSpc>
                <a:spcPct val="95000"/>
              </a:lnSpc>
              <a:spcBef>
                <a:spcPct val="0"/>
              </a:spcBef>
              <a:spcAft>
                <a:spcPct val="0"/>
              </a:spcAft>
              <a:defRPr sz="3000">
                <a:solidFill>
                  <a:srgbClr val="C60C30"/>
                </a:solidFill>
                <a:latin typeface="DendaNew" pitchFamily="2" charset="0"/>
                <a:ea typeface="MS PGothic" pitchFamily="34" charset="-128"/>
                <a:cs typeface="ＭＳ Ｐゴシック" pitchFamily="-110" charset="-128"/>
              </a:defRPr>
            </a:lvl5pPr>
            <a:lvl6pPr marL="457200" algn="l" rtl="0" fontAlgn="base">
              <a:lnSpc>
                <a:spcPct val="95000"/>
              </a:lnSpc>
              <a:spcBef>
                <a:spcPct val="0"/>
              </a:spcBef>
              <a:spcAft>
                <a:spcPct val="0"/>
              </a:spcAft>
              <a:defRPr sz="3000">
                <a:solidFill>
                  <a:srgbClr val="E20020"/>
                </a:solidFill>
                <a:latin typeface="DendaNew" pitchFamily="2" charset="0"/>
              </a:defRPr>
            </a:lvl6pPr>
            <a:lvl7pPr marL="914400" algn="l" rtl="0" fontAlgn="base">
              <a:lnSpc>
                <a:spcPct val="95000"/>
              </a:lnSpc>
              <a:spcBef>
                <a:spcPct val="0"/>
              </a:spcBef>
              <a:spcAft>
                <a:spcPct val="0"/>
              </a:spcAft>
              <a:defRPr sz="3000">
                <a:solidFill>
                  <a:srgbClr val="E20020"/>
                </a:solidFill>
                <a:latin typeface="DendaNew" pitchFamily="2" charset="0"/>
              </a:defRPr>
            </a:lvl7pPr>
            <a:lvl8pPr marL="1371600" algn="l" rtl="0" fontAlgn="base">
              <a:lnSpc>
                <a:spcPct val="95000"/>
              </a:lnSpc>
              <a:spcBef>
                <a:spcPct val="0"/>
              </a:spcBef>
              <a:spcAft>
                <a:spcPct val="0"/>
              </a:spcAft>
              <a:defRPr sz="3000">
                <a:solidFill>
                  <a:srgbClr val="E20020"/>
                </a:solidFill>
                <a:latin typeface="DendaNew" pitchFamily="2" charset="0"/>
              </a:defRPr>
            </a:lvl8pPr>
            <a:lvl9pPr marL="1828800" algn="l" rtl="0" fontAlgn="base">
              <a:lnSpc>
                <a:spcPct val="95000"/>
              </a:lnSpc>
              <a:spcBef>
                <a:spcPct val="0"/>
              </a:spcBef>
              <a:spcAft>
                <a:spcPct val="0"/>
              </a:spcAft>
              <a:defRPr sz="3000">
                <a:solidFill>
                  <a:srgbClr val="E20020"/>
                </a:solidFill>
                <a:latin typeface="DendaNew" pitchFamily="2" charset="0"/>
              </a:defRPr>
            </a:lvl9pPr>
          </a:lstStyle>
          <a:p>
            <a:pPr>
              <a:defRPr/>
            </a:pPr>
            <a:r>
              <a:rPr lang="en-US" sz="3200" dirty="0">
                <a:cs typeface="Times New Roman" pitchFamily="18" charset="0"/>
              </a:rPr>
              <a:t>Canon &amp; </a:t>
            </a:r>
            <a:r>
              <a:rPr lang="en-US" sz="3200" dirty="0" smtClean="0"/>
              <a:t>Oc</a:t>
            </a:r>
            <a:r>
              <a:rPr lang="en-US" sz="3200" dirty="0" smtClean="0">
                <a:cs typeface="Times New Roman" pitchFamily="18" charset="0"/>
              </a:rPr>
              <a:t>é: </a:t>
            </a:r>
            <a:r>
              <a:rPr lang="en-US" sz="3200" dirty="0">
                <a:cs typeface="Times New Roman" pitchFamily="18" charset="0"/>
              </a:rPr>
              <a:t>a winning combination</a:t>
            </a:r>
            <a:endParaRPr lang="en-US" sz="3200" kern="0" dirty="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6254"/>
                                        </p:tgtEl>
                                        <p:attrNameLst>
                                          <p:attrName>style.visibility</p:attrName>
                                        </p:attrNameLst>
                                      </p:cBhvr>
                                      <p:to>
                                        <p:strVal val="visible"/>
                                      </p:to>
                                    </p:set>
                                    <p:anim calcmode="lin" valueType="num">
                                      <p:cBhvr additive="base">
                                        <p:cTn id="7" dur="500" fill="hold"/>
                                        <p:tgtEl>
                                          <p:spTgt spid="436254"/>
                                        </p:tgtEl>
                                        <p:attrNameLst>
                                          <p:attrName>ppt_x</p:attrName>
                                        </p:attrNameLst>
                                      </p:cBhvr>
                                      <p:tavLst>
                                        <p:tav tm="0">
                                          <p:val>
                                            <p:strVal val="#ppt_x"/>
                                          </p:val>
                                        </p:tav>
                                        <p:tav tm="100000">
                                          <p:val>
                                            <p:strVal val="#ppt_x"/>
                                          </p:val>
                                        </p:tav>
                                      </p:tavLst>
                                    </p:anim>
                                    <p:anim calcmode="lin" valueType="num">
                                      <p:cBhvr additive="base">
                                        <p:cTn id="8" dur="500" fill="hold"/>
                                        <p:tgtEl>
                                          <p:spTgt spid="4362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36252"/>
                                        </p:tgtEl>
                                        <p:attrNameLst>
                                          <p:attrName>style.visibility</p:attrName>
                                        </p:attrNameLst>
                                      </p:cBhvr>
                                      <p:to>
                                        <p:strVal val="visible"/>
                                      </p:to>
                                    </p:set>
                                    <p:anim calcmode="lin" valueType="num">
                                      <p:cBhvr additive="base">
                                        <p:cTn id="13" dur="500" fill="hold"/>
                                        <p:tgtEl>
                                          <p:spTgt spid="436252"/>
                                        </p:tgtEl>
                                        <p:attrNameLst>
                                          <p:attrName>ppt_x</p:attrName>
                                        </p:attrNameLst>
                                      </p:cBhvr>
                                      <p:tavLst>
                                        <p:tav tm="0">
                                          <p:val>
                                            <p:strVal val="#ppt_x"/>
                                          </p:val>
                                        </p:tav>
                                        <p:tav tm="100000">
                                          <p:val>
                                            <p:strVal val="#ppt_x"/>
                                          </p:val>
                                        </p:tav>
                                      </p:tavLst>
                                    </p:anim>
                                    <p:anim calcmode="lin" valueType="num">
                                      <p:cBhvr additive="base">
                                        <p:cTn id="14" dur="500" fill="hold"/>
                                        <p:tgtEl>
                                          <p:spTgt spid="43625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36253"/>
                                        </p:tgtEl>
                                        <p:attrNameLst>
                                          <p:attrName>style.visibility</p:attrName>
                                        </p:attrNameLst>
                                      </p:cBhvr>
                                      <p:to>
                                        <p:strVal val="visible"/>
                                      </p:to>
                                    </p:set>
                                    <p:anim calcmode="lin" valueType="num">
                                      <p:cBhvr additive="base">
                                        <p:cTn id="19" dur="500" fill="hold"/>
                                        <p:tgtEl>
                                          <p:spTgt spid="436253"/>
                                        </p:tgtEl>
                                        <p:attrNameLst>
                                          <p:attrName>ppt_x</p:attrName>
                                        </p:attrNameLst>
                                      </p:cBhvr>
                                      <p:tavLst>
                                        <p:tav tm="0">
                                          <p:val>
                                            <p:strVal val="#ppt_x"/>
                                          </p:val>
                                        </p:tav>
                                        <p:tav tm="100000">
                                          <p:val>
                                            <p:strVal val="#ppt_x"/>
                                          </p:val>
                                        </p:tav>
                                      </p:tavLst>
                                    </p:anim>
                                    <p:anim calcmode="lin" valueType="num">
                                      <p:cBhvr additive="base">
                                        <p:cTn id="20" dur="500" fill="hold"/>
                                        <p:tgtEl>
                                          <p:spTgt spid="4362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6252" grpId="0" animBg="1"/>
      <p:bldP spid="436253" grpId="0" animBg="1"/>
      <p:bldP spid="43625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AutoShape 28"/>
          <p:cNvSpPr>
            <a:spLocks noChangeArrowheads="1"/>
          </p:cNvSpPr>
          <p:nvPr/>
        </p:nvSpPr>
        <p:spPr bwMode="auto">
          <a:xfrm>
            <a:off x="1339850" y="1412875"/>
            <a:ext cx="4968875" cy="2808288"/>
          </a:xfrm>
          <a:prstGeom prst="roundRect">
            <a:avLst>
              <a:gd name="adj" fmla="val 16667"/>
            </a:avLst>
          </a:prstGeom>
          <a:solidFill>
            <a:schemeClr val="accent1">
              <a:alpha val="7000"/>
            </a:schemeClr>
          </a:solidFill>
          <a:ln w="38100" algn="ctr">
            <a:solidFill>
              <a:schemeClr val="tx2"/>
            </a:solidFill>
            <a:round/>
            <a:headEnd/>
            <a:tailEnd/>
          </a:ln>
          <a:effectLst/>
          <a:extLst/>
        </p:spPr>
        <p:txBody>
          <a:bodyPr wrap="none" anchor="ctr"/>
          <a:lstStyle/>
          <a:p>
            <a:pPr algn="ctr">
              <a:defRPr/>
            </a:pPr>
            <a:endParaRPr lang="en-US" sz="4800" dirty="0">
              <a:solidFill>
                <a:schemeClr val="tx2"/>
              </a:solidFill>
              <a:effectLst>
                <a:outerShdw blurRad="38100" dist="38100" dir="2700000" algn="tl">
                  <a:srgbClr val="000000"/>
                </a:outerShdw>
              </a:effectLst>
              <a:latin typeface="DendaNew" pitchFamily="2" charset="0"/>
              <a:ea typeface="MS PGothic" pitchFamily="34" charset="-128"/>
            </a:endParaRPr>
          </a:p>
        </p:txBody>
      </p:sp>
      <p:sp>
        <p:nvSpPr>
          <p:cNvPr id="61442" name="Text Box 5"/>
          <p:cNvSpPr txBox="1">
            <a:spLocks noChangeArrowheads="1"/>
          </p:cNvSpPr>
          <p:nvPr/>
        </p:nvSpPr>
        <p:spPr bwMode="auto">
          <a:xfrm>
            <a:off x="895350" y="6605588"/>
            <a:ext cx="184150" cy="338137"/>
          </a:xfrm>
          <a:prstGeom prst="rect">
            <a:avLst/>
          </a:prstGeom>
          <a:noFill/>
          <a:ln w="9525">
            <a:noFill/>
            <a:miter lim="800000"/>
            <a:headEnd/>
            <a:tailEnd/>
          </a:ln>
        </p:spPr>
        <p:txBody>
          <a:bodyPr wrap="none">
            <a:spAutoFit/>
          </a:bodyPr>
          <a:lstStyle/>
          <a:p>
            <a:pPr algn="ctr">
              <a:spcBef>
                <a:spcPct val="50000"/>
              </a:spcBef>
            </a:pPr>
            <a:endParaRPr lang="nl-NL"/>
          </a:p>
        </p:txBody>
      </p:sp>
      <p:sp>
        <p:nvSpPr>
          <p:cNvPr id="61443" name="Rectangle 6"/>
          <p:cNvSpPr>
            <a:spLocks noChangeArrowheads="1"/>
          </p:cNvSpPr>
          <p:nvPr/>
        </p:nvSpPr>
        <p:spPr bwMode="auto">
          <a:xfrm rot="-5400000">
            <a:off x="619125" y="3933825"/>
            <a:ext cx="863600" cy="863600"/>
          </a:xfrm>
          <a:prstGeom prst="rect">
            <a:avLst/>
          </a:prstGeom>
          <a:noFill/>
          <a:ln w="9525">
            <a:noFill/>
            <a:miter lim="800000"/>
            <a:headEnd/>
            <a:tailEnd/>
          </a:ln>
        </p:spPr>
        <p:txBody>
          <a:bodyPr wrap="none" anchor="ctr" anchorCtr="1"/>
          <a:lstStyle/>
          <a:p>
            <a:pPr algn="ctr">
              <a:lnSpc>
                <a:spcPct val="20000"/>
              </a:lnSpc>
              <a:spcBef>
                <a:spcPct val="50000"/>
              </a:spcBef>
            </a:pPr>
            <a:r>
              <a:rPr lang="en-US" sz="1200"/>
              <a:t>Work</a:t>
            </a:r>
          </a:p>
          <a:p>
            <a:pPr algn="ctr">
              <a:lnSpc>
                <a:spcPct val="20000"/>
              </a:lnSpc>
              <a:spcBef>
                <a:spcPct val="50000"/>
              </a:spcBef>
            </a:pPr>
            <a:r>
              <a:rPr lang="en-US" sz="1200"/>
              <a:t>group</a:t>
            </a:r>
          </a:p>
        </p:txBody>
      </p:sp>
      <p:sp>
        <p:nvSpPr>
          <p:cNvPr id="61444" name="Oval 7"/>
          <p:cNvSpPr>
            <a:spLocks noChangeArrowheads="1"/>
          </p:cNvSpPr>
          <p:nvPr/>
        </p:nvSpPr>
        <p:spPr bwMode="auto">
          <a:xfrm>
            <a:off x="4330700" y="5580063"/>
            <a:ext cx="928688" cy="512762"/>
          </a:xfrm>
          <a:prstGeom prst="ellipse">
            <a:avLst/>
          </a:prstGeom>
          <a:noFill/>
          <a:ln w="9525">
            <a:noFill/>
            <a:round/>
            <a:headEnd/>
            <a:tailEnd/>
          </a:ln>
        </p:spPr>
        <p:txBody>
          <a:bodyPr wrap="none" lIns="0" tIns="0" bIns="0" anchor="ctr"/>
          <a:lstStyle/>
          <a:p>
            <a:pPr algn="ctr"/>
            <a:r>
              <a:rPr lang="en-US" sz="1200"/>
              <a:t>GIS</a:t>
            </a:r>
          </a:p>
        </p:txBody>
      </p:sp>
      <p:sp>
        <p:nvSpPr>
          <p:cNvPr id="61445" name="Oval 8"/>
          <p:cNvSpPr>
            <a:spLocks noChangeArrowheads="1"/>
          </p:cNvSpPr>
          <p:nvPr/>
        </p:nvSpPr>
        <p:spPr bwMode="auto">
          <a:xfrm>
            <a:off x="5230813" y="5580063"/>
            <a:ext cx="928687" cy="511175"/>
          </a:xfrm>
          <a:prstGeom prst="ellipse">
            <a:avLst/>
          </a:prstGeom>
          <a:noFill/>
          <a:ln w="9525">
            <a:noFill/>
            <a:round/>
            <a:headEnd/>
            <a:tailEnd/>
          </a:ln>
        </p:spPr>
        <p:txBody>
          <a:bodyPr wrap="none" lIns="0" tIns="0" bIns="0" anchor="ctr"/>
          <a:lstStyle/>
          <a:p>
            <a:pPr algn="ctr"/>
            <a:r>
              <a:rPr lang="en-US" sz="1200"/>
              <a:t>Business</a:t>
            </a:r>
            <a:br>
              <a:rPr lang="en-US" sz="1200"/>
            </a:br>
            <a:r>
              <a:rPr lang="en-US" sz="1200"/>
              <a:t>Graphics</a:t>
            </a:r>
          </a:p>
        </p:txBody>
      </p:sp>
      <p:sp>
        <p:nvSpPr>
          <p:cNvPr id="61446" name="Oval 9"/>
          <p:cNvSpPr>
            <a:spLocks noChangeArrowheads="1"/>
          </p:cNvSpPr>
          <p:nvPr/>
        </p:nvSpPr>
        <p:spPr bwMode="auto">
          <a:xfrm>
            <a:off x="6964363" y="5580063"/>
            <a:ext cx="928687" cy="511175"/>
          </a:xfrm>
          <a:prstGeom prst="ellipse">
            <a:avLst/>
          </a:prstGeom>
          <a:noFill/>
          <a:ln w="9525">
            <a:noFill/>
            <a:round/>
            <a:headEnd/>
            <a:tailEnd/>
          </a:ln>
        </p:spPr>
        <p:txBody>
          <a:bodyPr wrap="none" lIns="0" tIns="0" bIns="0" anchor="ctr"/>
          <a:lstStyle/>
          <a:p>
            <a:pPr algn="ctr"/>
            <a:r>
              <a:rPr lang="en-US" sz="1200"/>
              <a:t>Display</a:t>
            </a:r>
          </a:p>
          <a:p>
            <a:pPr algn="ctr"/>
            <a:r>
              <a:rPr lang="en-US" sz="1200"/>
              <a:t>Graphics</a:t>
            </a:r>
          </a:p>
        </p:txBody>
      </p:sp>
      <p:sp>
        <p:nvSpPr>
          <p:cNvPr id="61447" name="Oval 10"/>
          <p:cNvSpPr>
            <a:spLocks noChangeArrowheads="1"/>
          </p:cNvSpPr>
          <p:nvPr/>
        </p:nvSpPr>
        <p:spPr bwMode="auto">
          <a:xfrm>
            <a:off x="6042025" y="5580063"/>
            <a:ext cx="928688" cy="512762"/>
          </a:xfrm>
          <a:prstGeom prst="ellipse">
            <a:avLst/>
          </a:prstGeom>
          <a:noFill/>
          <a:ln w="9525">
            <a:noFill/>
            <a:round/>
            <a:headEnd/>
            <a:tailEnd/>
          </a:ln>
        </p:spPr>
        <p:txBody>
          <a:bodyPr wrap="none" lIns="0" tIns="0" bIns="0" anchor="ctr"/>
          <a:lstStyle/>
          <a:p>
            <a:pPr algn="ctr"/>
            <a:r>
              <a:rPr lang="en-US" sz="1200"/>
              <a:t>Consumer</a:t>
            </a:r>
            <a:br>
              <a:rPr lang="en-US" sz="1200"/>
            </a:br>
            <a:r>
              <a:rPr lang="en-US" sz="1200"/>
              <a:t>Graphics</a:t>
            </a:r>
          </a:p>
        </p:txBody>
      </p:sp>
      <p:sp>
        <p:nvSpPr>
          <p:cNvPr id="61448" name="Oval 11"/>
          <p:cNvSpPr>
            <a:spLocks noChangeArrowheads="1"/>
          </p:cNvSpPr>
          <p:nvPr/>
        </p:nvSpPr>
        <p:spPr bwMode="auto">
          <a:xfrm>
            <a:off x="7818438" y="5580063"/>
            <a:ext cx="930275" cy="512762"/>
          </a:xfrm>
          <a:prstGeom prst="ellipse">
            <a:avLst/>
          </a:prstGeom>
          <a:noFill/>
          <a:ln w="9525">
            <a:noFill/>
            <a:round/>
            <a:headEnd/>
            <a:tailEnd/>
          </a:ln>
        </p:spPr>
        <p:txBody>
          <a:bodyPr wrap="none" lIns="0" tIns="0" bIns="0" anchor="ctr"/>
          <a:lstStyle/>
          <a:p>
            <a:pPr algn="ctr"/>
            <a:r>
              <a:rPr lang="en-US" sz="1200"/>
              <a:t>Color</a:t>
            </a:r>
          </a:p>
          <a:p>
            <a:pPr algn="ctr"/>
            <a:r>
              <a:rPr lang="en-US" sz="1200"/>
              <a:t>Proofing</a:t>
            </a:r>
          </a:p>
        </p:txBody>
      </p:sp>
      <p:sp>
        <p:nvSpPr>
          <p:cNvPr id="61449" name="Oval 12"/>
          <p:cNvSpPr>
            <a:spLocks noChangeArrowheads="1"/>
          </p:cNvSpPr>
          <p:nvPr/>
        </p:nvSpPr>
        <p:spPr bwMode="auto">
          <a:xfrm>
            <a:off x="979488" y="5580063"/>
            <a:ext cx="928687" cy="511175"/>
          </a:xfrm>
          <a:prstGeom prst="ellipse">
            <a:avLst/>
          </a:prstGeom>
          <a:noFill/>
          <a:ln w="9525">
            <a:noFill/>
            <a:round/>
            <a:headEnd/>
            <a:tailEnd/>
          </a:ln>
        </p:spPr>
        <p:txBody>
          <a:bodyPr wrap="none" lIns="0" tIns="0" bIns="0" anchor="ctr"/>
          <a:lstStyle/>
          <a:p>
            <a:pPr algn="ctr"/>
            <a:r>
              <a:rPr lang="en-US" sz="1200"/>
              <a:t>CAD: 2D</a:t>
            </a:r>
          </a:p>
        </p:txBody>
      </p:sp>
      <p:sp>
        <p:nvSpPr>
          <p:cNvPr id="61450" name="Oval 13"/>
          <p:cNvSpPr>
            <a:spLocks noChangeArrowheads="1"/>
          </p:cNvSpPr>
          <p:nvPr/>
        </p:nvSpPr>
        <p:spPr bwMode="auto">
          <a:xfrm>
            <a:off x="2682875" y="5580063"/>
            <a:ext cx="928688" cy="512762"/>
          </a:xfrm>
          <a:prstGeom prst="ellipse">
            <a:avLst/>
          </a:prstGeom>
          <a:noFill/>
          <a:ln w="9525">
            <a:noFill/>
            <a:round/>
            <a:headEnd/>
            <a:tailEnd/>
          </a:ln>
        </p:spPr>
        <p:txBody>
          <a:bodyPr wrap="none" lIns="0" tIns="0" bIns="0" anchor="ctr"/>
          <a:lstStyle/>
          <a:p>
            <a:pPr algn="ctr"/>
            <a:r>
              <a:rPr lang="en-US" sz="1200"/>
              <a:t>CAD: 3D</a:t>
            </a:r>
          </a:p>
        </p:txBody>
      </p:sp>
      <p:sp>
        <p:nvSpPr>
          <p:cNvPr id="61451" name="Oval 14"/>
          <p:cNvSpPr>
            <a:spLocks noChangeArrowheads="1"/>
          </p:cNvSpPr>
          <p:nvPr/>
        </p:nvSpPr>
        <p:spPr bwMode="auto">
          <a:xfrm>
            <a:off x="3476625" y="5580063"/>
            <a:ext cx="928688" cy="511175"/>
          </a:xfrm>
          <a:prstGeom prst="ellipse">
            <a:avLst/>
          </a:prstGeom>
          <a:noFill/>
          <a:ln w="9525">
            <a:noFill/>
            <a:round/>
            <a:headEnd/>
            <a:tailEnd/>
          </a:ln>
        </p:spPr>
        <p:txBody>
          <a:bodyPr wrap="none" lIns="0" tIns="0" bIns="0" anchor="ctr"/>
          <a:lstStyle/>
          <a:p>
            <a:pPr algn="ctr"/>
            <a:r>
              <a:rPr lang="en-US" sz="1200"/>
              <a:t>Disposable</a:t>
            </a:r>
          </a:p>
          <a:p>
            <a:pPr algn="ctr"/>
            <a:r>
              <a:rPr lang="en-US" sz="1200"/>
              <a:t>POP</a:t>
            </a:r>
          </a:p>
        </p:txBody>
      </p:sp>
      <p:sp>
        <p:nvSpPr>
          <p:cNvPr id="61452" name="Oval 15"/>
          <p:cNvSpPr>
            <a:spLocks noChangeArrowheads="1"/>
          </p:cNvSpPr>
          <p:nvPr/>
        </p:nvSpPr>
        <p:spPr bwMode="auto">
          <a:xfrm>
            <a:off x="1828800" y="5580063"/>
            <a:ext cx="928688" cy="512762"/>
          </a:xfrm>
          <a:prstGeom prst="ellipse">
            <a:avLst/>
          </a:prstGeom>
          <a:noFill/>
          <a:ln w="9525">
            <a:noFill/>
            <a:round/>
            <a:headEnd/>
            <a:tailEnd/>
          </a:ln>
        </p:spPr>
        <p:txBody>
          <a:bodyPr wrap="none" lIns="0" tIns="0" bIns="0" anchor="ctr"/>
          <a:lstStyle/>
          <a:p>
            <a:pPr algn="ctr"/>
            <a:r>
              <a:rPr lang="en-US" sz="1200"/>
              <a:t>Imposition</a:t>
            </a:r>
          </a:p>
          <a:p>
            <a:pPr algn="ctr"/>
            <a:r>
              <a:rPr lang="en-US" sz="1200"/>
              <a:t>Proofing</a:t>
            </a:r>
          </a:p>
        </p:txBody>
      </p:sp>
      <p:sp>
        <p:nvSpPr>
          <p:cNvPr id="61453" name="Rectangle 16"/>
          <p:cNvSpPr>
            <a:spLocks noChangeArrowheads="1"/>
          </p:cNvSpPr>
          <p:nvPr/>
        </p:nvSpPr>
        <p:spPr bwMode="auto">
          <a:xfrm rot="-5400000">
            <a:off x="112713" y="1341438"/>
            <a:ext cx="863600" cy="863600"/>
          </a:xfrm>
          <a:prstGeom prst="rect">
            <a:avLst/>
          </a:prstGeom>
          <a:noFill/>
          <a:ln w="9525">
            <a:noFill/>
            <a:miter lim="800000"/>
            <a:headEnd/>
            <a:tailEnd/>
          </a:ln>
        </p:spPr>
        <p:txBody>
          <a:bodyPr wrap="none" anchor="ctr"/>
          <a:lstStyle/>
          <a:p>
            <a:pPr algn="ctr">
              <a:spcBef>
                <a:spcPct val="50000"/>
              </a:spcBef>
            </a:pPr>
            <a:endParaRPr lang="nl-NL" sz="1200" b="1"/>
          </a:p>
        </p:txBody>
      </p:sp>
      <p:sp>
        <p:nvSpPr>
          <p:cNvPr id="61454" name="Rectangle 17"/>
          <p:cNvSpPr>
            <a:spLocks noChangeArrowheads="1"/>
          </p:cNvSpPr>
          <p:nvPr/>
        </p:nvSpPr>
        <p:spPr bwMode="auto">
          <a:xfrm>
            <a:off x="1268413" y="5060950"/>
            <a:ext cx="6840537" cy="338138"/>
          </a:xfrm>
          <a:prstGeom prst="rect">
            <a:avLst/>
          </a:prstGeom>
          <a:noFill/>
          <a:ln w="9525">
            <a:solidFill>
              <a:srgbClr val="000000"/>
            </a:solidFill>
            <a:miter lim="800000"/>
            <a:headEnd/>
            <a:tailEnd/>
          </a:ln>
        </p:spPr>
        <p:txBody>
          <a:bodyPr anchor="ctr">
            <a:spAutoFit/>
          </a:bodyPr>
          <a:lstStyle/>
          <a:p>
            <a:endParaRPr lang="nl-NL"/>
          </a:p>
        </p:txBody>
      </p:sp>
      <p:sp>
        <p:nvSpPr>
          <p:cNvPr id="61455" name="Rectangle 18"/>
          <p:cNvSpPr>
            <a:spLocks noChangeArrowheads="1"/>
          </p:cNvSpPr>
          <p:nvPr/>
        </p:nvSpPr>
        <p:spPr bwMode="auto">
          <a:xfrm>
            <a:off x="1268413" y="4195763"/>
            <a:ext cx="6840537" cy="338137"/>
          </a:xfrm>
          <a:prstGeom prst="rect">
            <a:avLst/>
          </a:prstGeom>
          <a:noFill/>
          <a:ln w="9525">
            <a:solidFill>
              <a:srgbClr val="000000"/>
            </a:solidFill>
            <a:miter lim="800000"/>
            <a:headEnd/>
            <a:tailEnd/>
          </a:ln>
        </p:spPr>
        <p:txBody>
          <a:bodyPr anchor="ctr">
            <a:spAutoFit/>
          </a:bodyPr>
          <a:lstStyle/>
          <a:p>
            <a:endParaRPr lang="nl-NL"/>
          </a:p>
        </p:txBody>
      </p:sp>
      <p:sp>
        <p:nvSpPr>
          <p:cNvPr id="61456" name="Rectangle 19"/>
          <p:cNvSpPr>
            <a:spLocks noChangeArrowheads="1"/>
          </p:cNvSpPr>
          <p:nvPr/>
        </p:nvSpPr>
        <p:spPr bwMode="auto">
          <a:xfrm>
            <a:off x="1268413" y="3330575"/>
            <a:ext cx="6840537" cy="338138"/>
          </a:xfrm>
          <a:prstGeom prst="rect">
            <a:avLst/>
          </a:prstGeom>
          <a:noFill/>
          <a:ln w="9525">
            <a:solidFill>
              <a:srgbClr val="000000"/>
            </a:solidFill>
            <a:miter lim="800000"/>
            <a:headEnd/>
            <a:tailEnd/>
          </a:ln>
        </p:spPr>
        <p:txBody>
          <a:bodyPr anchor="ctr">
            <a:spAutoFit/>
          </a:bodyPr>
          <a:lstStyle/>
          <a:p>
            <a:endParaRPr lang="nl-NL"/>
          </a:p>
        </p:txBody>
      </p:sp>
      <p:sp>
        <p:nvSpPr>
          <p:cNvPr id="61457" name="Rectangle 20"/>
          <p:cNvSpPr>
            <a:spLocks noChangeArrowheads="1"/>
          </p:cNvSpPr>
          <p:nvPr/>
        </p:nvSpPr>
        <p:spPr bwMode="auto">
          <a:xfrm>
            <a:off x="1268413" y="2468563"/>
            <a:ext cx="6840537" cy="338137"/>
          </a:xfrm>
          <a:prstGeom prst="rect">
            <a:avLst/>
          </a:prstGeom>
          <a:noFill/>
          <a:ln w="9525">
            <a:solidFill>
              <a:srgbClr val="000000"/>
            </a:solidFill>
            <a:miter lim="800000"/>
            <a:headEnd/>
            <a:tailEnd/>
          </a:ln>
        </p:spPr>
        <p:txBody>
          <a:bodyPr anchor="ctr">
            <a:spAutoFit/>
          </a:bodyPr>
          <a:lstStyle/>
          <a:p>
            <a:endParaRPr lang="nl-NL"/>
          </a:p>
        </p:txBody>
      </p:sp>
      <p:sp>
        <p:nvSpPr>
          <p:cNvPr id="61458" name="Rectangle 21"/>
          <p:cNvSpPr>
            <a:spLocks noChangeArrowheads="1"/>
          </p:cNvSpPr>
          <p:nvPr/>
        </p:nvSpPr>
        <p:spPr bwMode="auto">
          <a:xfrm>
            <a:off x="1268413" y="1531938"/>
            <a:ext cx="6840537" cy="338137"/>
          </a:xfrm>
          <a:prstGeom prst="rect">
            <a:avLst/>
          </a:prstGeom>
          <a:noFill/>
          <a:ln w="9525">
            <a:solidFill>
              <a:srgbClr val="000000"/>
            </a:solidFill>
            <a:miter lim="800000"/>
            <a:headEnd/>
            <a:tailEnd/>
          </a:ln>
        </p:spPr>
        <p:txBody>
          <a:bodyPr anchor="ctr">
            <a:spAutoFit/>
          </a:bodyPr>
          <a:lstStyle/>
          <a:p>
            <a:endParaRPr lang="nl-NL"/>
          </a:p>
        </p:txBody>
      </p:sp>
      <p:sp>
        <p:nvSpPr>
          <p:cNvPr id="61459" name="Rectangle 22"/>
          <p:cNvSpPr>
            <a:spLocks noChangeArrowheads="1"/>
          </p:cNvSpPr>
          <p:nvPr/>
        </p:nvSpPr>
        <p:spPr bwMode="auto">
          <a:xfrm rot="-5400000">
            <a:off x="619125" y="4797425"/>
            <a:ext cx="863600" cy="863600"/>
          </a:xfrm>
          <a:prstGeom prst="rect">
            <a:avLst/>
          </a:prstGeom>
          <a:noFill/>
          <a:ln w="9525">
            <a:noFill/>
            <a:miter lim="800000"/>
            <a:headEnd/>
            <a:tailEnd/>
          </a:ln>
        </p:spPr>
        <p:txBody>
          <a:bodyPr wrap="none" anchor="ctr" anchorCtr="1"/>
          <a:lstStyle/>
          <a:p>
            <a:pPr algn="ctr">
              <a:spcBef>
                <a:spcPct val="50000"/>
              </a:spcBef>
            </a:pPr>
            <a:r>
              <a:rPr lang="en-US" sz="1200"/>
              <a:t>Personal</a:t>
            </a:r>
          </a:p>
        </p:txBody>
      </p:sp>
      <p:sp>
        <p:nvSpPr>
          <p:cNvPr id="61460" name="Rectangle 23"/>
          <p:cNvSpPr>
            <a:spLocks noChangeArrowheads="1"/>
          </p:cNvSpPr>
          <p:nvPr/>
        </p:nvSpPr>
        <p:spPr bwMode="auto">
          <a:xfrm rot="-5400000">
            <a:off x="619125" y="3070225"/>
            <a:ext cx="863600" cy="863600"/>
          </a:xfrm>
          <a:prstGeom prst="rect">
            <a:avLst/>
          </a:prstGeom>
          <a:noFill/>
          <a:ln w="9525">
            <a:noFill/>
            <a:miter lim="800000"/>
            <a:headEnd/>
            <a:tailEnd/>
          </a:ln>
        </p:spPr>
        <p:txBody>
          <a:bodyPr wrap="none" anchor="ctr" anchorCtr="1"/>
          <a:lstStyle/>
          <a:p>
            <a:pPr algn="ctr">
              <a:spcBef>
                <a:spcPct val="50000"/>
              </a:spcBef>
            </a:pPr>
            <a:r>
              <a:rPr lang="en-US" sz="1200"/>
              <a:t>LV</a:t>
            </a:r>
          </a:p>
        </p:txBody>
      </p:sp>
      <p:sp>
        <p:nvSpPr>
          <p:cNvPr id="61461" name="Rectangle 24"/>
          <p:cNvSpPr>
            <a:spLocks noChangeArrowheads="1"/>
          </p:cNvSpPr>
          <p:nvPr/>
        </p:nvSpPr>
        <p:spPr bwMode="auto">
          <a:xfrm rot="-5400000">
            <a:off x="620713" y="2205038"/>
            <a:ext cx="863600" cy="863600"/>
          </a:xfrm>
          <a:prstGeom prst="rect">
            <a:avLst/>
          </a:prstGeom>
          <a:noFill/>
          <a:ln w="9525">
            <a:noFill/>
            <a:miter lim="800000"/>
            <a:headEnd/>
            <a:tailEnd/>
          </a:ln>
        </p:spPr>
        <p:txBody>
          <a:bodyPr wrap="none" anchor="ctr" anchorCtr="1"/>
          <a:lstStyle/>
          <a:p>
            <a:pPr algn="ctr">
              <a:spcBef>
                <a:spcPct val="50000"/>
              </a:spcBef>
            </a:pPr>
            <a:r>
              <a:rPr lang="en-US" sz="1200"/>
              <a:t>MV</a:t>
            </a:r>
          </a:p>
        </p:txBody>
      </p:sp>
      <p:sp>
        <p:nvSpPr>
          <p:cNvPr id="61462" name="Rectangle 25"/>
          <p:cNvSpPr>
            <a:spLocks noChangeArrowheads="1"/>
          </p:cNvSpPr>
          <p:nvPr/>
        </p:nvSpPr>
        <p:spPr bwMode="auto">
          <a:xfrm rot="-5400000">
            <a:off x="619125" y="1196975"/>
            <a:ext cx="863600" cy="863600"/>
          </a:xfrm>
          <a:prstGeom prst="rect">
            <a:avLst/>
          </a:prstGeom>
          <a:noFill/>
          <a:ln w="9525">
            <a:noFill/>
            <a:miter lim="800000"/>
            <a:headEnd/>
            <a:tailEnd/>
          </a:ln>
        </p:spPr>
        <p:txBody>
          <a:bodyPr wrap="none" anchor="ctr" anchorCtr="1"/>
          <a:lstStyle/>
          <a:p>
            <a:pPr algn="ctr">
              <a:spcBef>
                <a:spcPct val="50000"/>
              </a:spcBef>
            </a:pPr>
            <a:r>
              <a:rPr lang="en-US" sz="1200"/>
              <a:t>HV</a:t>
            </a:r>
          </a:p>
        </p:txBody>
      </p:sp>
      <p:sp>
        <p:nvSpPr>
          <p:cNvPr id="61463" name="Rectangle 26"/>
          <p:cNvSpPr>
            <a:spLocks noChangeArrowheads="1"/>
          </p:cNvSpPr>
          <p:nvPr/>
        </p:nvSpPr>
        <p:spPr bwMode="auto">
          <a:xfrm rot="-5400000">
            <a:off x="188913" y="1917700"/>
            <a:ext cx="863600" cy="863600"/>
          </a:xfrm>
          <a:prstGeom prst="rect">
            <a:avLst/>
          </a:prstGeom>
          <a:noFill/>
          <a:ln w="9525">
            <a:noFill/>
            <a:miter lim="800000"/>
            <a:headEnd/>
            <a:tailEnd/>
          </a:ln>
        </p:spPr>
        <p:txBody>
          <a:bodyPr wrap="none" anchor="ctr" anchorCtr="1"/>
          <a:lstStyle/>
          <a:p>
            <a:pPr algn="ctr">
              <a:spcBef>
                <a:spcPct val="50000"/>
              </a:spcBef>
            </a:pPr>
            <a:r>
              <a:rPr lang="en-US" sz="1200" b="1"/>
              <a:t>Production</a:t>
            </a:r>
          </a:p>
        </p:txBody>
      </p:sp>
      <p:sp>
        <p:nvSpPr>
          <p:cNvPr id="61464" name="Rectangle 27"/>
          <p:cNvSpPr>
            <a:spLocks noChangeArrowheads="1"/>
          </p:cNvSpPr>
          <p:nvPr/>
        </p:nvSpPr>
        <p:spPr bwMode="auto">
          <a:xfrm rot="-5400000">
            <a:off x="115888" y="4221163"/>
            <a:ext cx="863600" cy="863600"/>
          </a:xfrm>
          <a:prstGeom prst="rect">
            <a:avLst/>
          </a:prstGeom>
          <a:noFill/>
          <a:ln w="9525">
            <a:noFill/>
            <a:miter lim="800000"/>
            <a:headEnd/>
            <a:tailEnd/>
          </a:ln>
        </p:spPr>
        <p:txBody>
          <a:bodyPr wrap="none" anchor="ctr" anchorCtr="1"/>
          <a:lstStyle/>
          <a:p>
            <a:pPr algn="ctr">
              <a:spcBef>
                <a:spcPct val="50000"/>
              </a:spcBef>
            </a:pPr>
            <a:r>
              <a:rPr lang="en-US" sz="1200" b="1"/>
              <a:t>Convenience</a:t>
            </a:r>
          </a:p>
        </p:txBody>
      </p:sp>
      <p:sp>
        <p:nvSpPr>
          <p:cNvPr id="31" name="Title 1"/>
          <p:cNvSpPr txBox="1">
            <a:spLocks/>
          </p:cNvSpPr>
          <p:nvPr/>
        </p:nvSpPr>
        <p:spPr bwMode="auto">
          <a:xfrm>
            <a:off x="827088" y="476250"/>
            <a:ext cx="8137525" cy="635000"/>
          </a:xfrm>
          <a:prstGeom prst="rect">
            <a:avLst/>
          </a:prstGeom>
          <a:noFill/>
          <a:ln w="9525">
            <a:noFill/>
            <a:miter lim="800000"/>
            <a:headEnd/>
            <a:tailEnd/>
          </a:ln>
        </p:spPr>
        <p:txBody>
          <a:bodyPr lIns="0" tIns="0" rIns="0" bIns="0" anchor="b"/>
          <a:lstStyle>
            <a:lvl1pPr algn="l" rtl="0" eaLnBrk="0" fontAlgn="base" hangingPunct="0">
              <a:lnSpc>
                <a:spcPct val="95000"/>
              </a:lnSpc>
              <a:spcBef>
                <a:spcPct val="0"/>
              </a:spcBef>
              <a:spcAft>
                <a:spcPct val="0"/>
              </a:spcAft>
              <a:defRPr sz="3000">
                <a:solidFill>
                  <a:srgbClr val="C60C30"/>
                </a:solidFill>
                <a:latin typeface="+mj-lt"/>
                <a:ea typeface="MS PGothic" pitchFamily="34" charset="-128"/>
                <a:cs typeface="ＭＳ Ｐゴシック" pitchFamily="-110" charset="-128"/>
              </a:defRPr>
            </a:lvl1pPr>
            <a:lvl2pPr algn="l" rtl="0" eaLnBrk="0" fontAlgn="base" hangingPunct="0">
              <a:lnSpc>
                <a:spcPct val="95000"/>
              </a:lnSpc>
              <a:spcBef>
                <a:spcPct val="0"/>
              </a:spcBef>
              <a:spcAft>
                <a:spcPct val="0"/>
              </a:spcAft>
              <a:defRPr sz="3000">
                <a:solidFill>
                  <a:srgbClr val="C60C30"/>
                </a:solidFill>
                <a:latin typeface="DendaNew" pitchFamily="2" charset="0"/>
                <a:ea typeface="MS PGothic" pitchFamily="34" charset="-128"/>
                <a:cs typeface="ＭＳ Ｐゴシック" pitchFamily="-110" charset="-128"/>
              </a:defRPr>
            </a:lvl2pPr>
            <a:lvl3pPr algn="l" rtl="0" eaLnBrk="0" fontAlgn="base" hangingPunct="0">
              <a:lnSpc>
                <a:spcPct val="95000"/>
              </a:lnSpc>
              <a:spcBef>
                <a:spcPct val="0"/>
              </a:spcBef>
              <a:spcAft>
                <a:spcPct val="0"/>
              </a:spcAft>
              <a:defRPr sz="3000">
                <a:solidFill>
                  <a:srgbClr val="C60C30"/>
                </a:solidFill>
                <a:latin typeface="DendaNew" pitchFamily="2" charset="0"/>
                <a:ea typeface="MS PGothic" pitchFamily="34" charset="-128"/>
                <a:cs typeface="ＭＳ Ｐゴシック" pitchFamily="-110" charset="-128"/>
              </a:defRPr>
            </a:lvl3pPr>
            <a:lvl4pPr algn="l" rtl="0" eaLnBrk="0" fontAlgn="base" hangingPunct="0">
              <a:lnSpc>
                <a:spcPct val="95000"/>
              </a:lnSpc>
              <a:spcBef>
                <a:spcPct val="0"/>
              </a:spcBef>
              <a:spcAft>
                <a:spcPct val="0"/>
              </a:spcAft>
              <a:defRPr sz="3000">
                <a:solidFill>
                  <a:srgbClr val="C60C30"/>
                </a:solidFill>
                <a:latin typeface="DendaNew" pitchFamily="2" charset="0"/>
                <a:ea typeface="MS PGothic" pitchFamily="34" charset="-128"/>
                <a:cs typeface="ＭＳ Ｐゴシック" pitchFamily="-110" charset="-128"/>
              </a:defRPr>
            </a:lvl4pPr>
            <a:lvl5pPr algn="l" rtl="0" eaLnBrk="0" fontAlgn="base" hangingPunct="0">
              <a:lnSpc>
                <a:spcPct val="95000"/>
              </a:lnSpc>
              <a:spcBef>
                <a:spcPct val="0"/>
              </a:spcBef>
              <a:spcAft>
                <a:spcPct val="0"/>
              </a:spcAft>
              <a:defRPr sz="3000">
                <a:solidFill>
                  <a:srgbClr val="C60C30"/>
                </a:solidFill>
                <a:latin typeface="DendaNew" pitchFamily="2" charset="0"/>
                <a:ea typeface="MS PGothic" pitchFamily="34" charset="-128"/>
                <a:cs typeface="ＭＳ Ｐゴシック" pitchFamily="-110" charset="-128"/>
              </a:defRPr>
            </a:lvl5pPr>
            <a:lvl6pPr marL="457200" algn="l" rtl="0" fontAlgn="base">
              <a:lnSpc>
                <a:spcPct val="95000"/>
              </a:lnSpc>
              <a:spcBef>
                <a:spcPct val="0"/>
              </a:spcBef>
              <a:spcAft>
                <a:spcPct val="0"/>
              </a:spcAft>
              <a:defRPr sz="3000">
                <a:solidFill>
                  <a:srgbClr val="E20020"/>
                </a:solidFill>
                <a:latin typeface="DendaNew" pitchFamily="2" charset="0"/>
              </a:defRPr>
            </a:lvl6pPr>
            <a:lvl7pPr marL="914400" algn="l" rtl="0" fontAlgn="base">
              <a:lnSpc>
                <a:spcPct val="95000"/>
              </a:lnSpc>
              <a:spcBef>
                <a:spcPct val="0"/>
              </a:spcBef>
              <a:spcAft>
                <a:spcPct val="0"/>
              </a:spcAft>
              <a:defRPr sz="3000">
                <a:solidFill>
                  <a:srgbClr val="E20020"/>
                </a:solidFill>
                <a:latin typeface="DendaNew" pitchFamily="2" charset="0"/>
              </a:defRPr>
            </a:lvl7pPr>
            <a:lvl8pPr marL="1371600" algn="l" rtl="0" fontAlgn="base">
              <a:lnSpc>
                <a:spcPct val="95000"/>
              </a:lnSpc>
              <a:spcBef>
                <a:spcPct val="0"/>
              </a:spcBef>
              <a:spcAft>
                <a:spcPct val="0"/>
              </a:spcAft>
              <a:defRPr sz="3000">
                <a:solidFill>
                  <a:srgbClr val="E20020"/>
                </a:solidFill>
                <a:latin typeface="DendaNew" pitchFamily="2" charset="0"/>
              </a:defRPr>
            </a:lvl8pPr>
            <a:lvl9pPr marL="1828800" algn="l" rtl="0" fontAlgn="base">
              <a:lnSpc>
                <a:spcPct val="95000"/>
              </a:lnSpc>
              <a:spcBef>
                <a:spcPct val="0"/>
              </a:spcBef>
              <a:spcAft>
                <a:spcPct val="0"/>
              </a:spcAft>
              <a:defRPr sz="3000">
                <a:solidFill>
                  <a:srgbClr val="E20020"/>
                </a:solidFill>
                <a:latin typeface="DendaNew" pitchFamily="2" charset="0"/>
              </a:defRPr>
            </a:lvl9pPr>
          </a:lstStyle>
          <a:p>
            <a:pPr>
              <a:defRPr/>
            </a:pPr>
            <a:r>
              <a:rPr lang="en-US" sz="3200" dirty="0">
                <a:cs typeface="Times New Roman" pitchFamily="18" charset="0"/>
              </a:rPr>
              <a:t>Canon &amp; </a:t>
            </a:r>
            <a:r>
              <a:rPr lang="en-US" sz="3200" dirty="0" smtClean="0"/>
              <a:t>Oc</a:t>
            </a:r>
            <a:r>
              <a:rPr lang="en-US" sz="3200" dirty="0" smtClean="0">
                <a:cs typeface="Times New Roman" pitchFamily="18" charset="0"/>
              </a:rPr>
              <a:t>é: </a:t>
            </a:r>
            <a:r>
              <a:rPr lang="en-US" sz="3200" dirty="0">
                <a:cs typeface="Times New Roman" pitchFamily="18" charset="0"/>
              </a:rPr>
              <a:t>a winning combination</a:t>
            </a:r>
            <a:endParaRPr lang="en-US" sz="3200" kern="0" dirty="0">
              <a:cs typeface="Arial" panose="020B0604020202020204" pitchFamily="34" charset="0"/>
            </a:endParaRPr>
          </a:p>
        </p:txBody>
      </p:sp>
      <p:sp>
        <p:nvSpPr>
          <p:cNvPr id="42" name="AutoShape 29"/>
          <p:cNvSpPr>
            <a:spLocks noChangeArrowheads="1"/>
          </p:cNvSpPr>
          <p:nvPr/>
        </p:nvSpPr>
        <p:spPr bwMode="auto">
          <a:xfrm>
            <a:off x="5805488" y="1870075"/>
            <a:ext cx="2303462" cy="2351088"/>
          </a:xfrm>
          <a:prstGeom prst="roundRect">
            <a:avLst>
              <a:gd name="adj" fmla="val 16667"/>
            </a:avLst>
          </a:prstGeom>
          <a:solidFill>
            <a:schemeClr val="accent1">
              <a:alpha val="7000"/>
            </a:schemeClr>
          </a:solidFill>
          <a:ln w="38100" algn="ctr">
            <a:solidFill>
              <a:schemeClr val="tx2"/>
            </a:solidFill>
            <a:round/>
            <a:headEnd/>
            <a:tailEnd/>
          </a:ln>
          <a:effectLst/>
          <a:extLst/>
        </p:spPr>
        <p:txBody>
          <a:bodyPr wrap="none" anchor="ctr"/>
          <a:lstStyle/>
          <a:p>
            <a:pPr marL="180975" indent="-180975" algn="ctr">
              <a:defRPr/>
            </a:pPr>
            <a:r>
              <a:rPr lang="en-US" sz="4800" dirty="0">
                <a:solidFill>
                  <a:schemeClr val="tx2"/>
                </a:solidFill>
                <a:effectLst>
                  <a:outerShdw blurRad="38100" dist="38100" dir="2700000" algn="tl">
                    <a:srgbClr val="000000"/>
                  </a:outerShdw>
                </a:effectLst>
                <a:latin typeface="DendaNew" pitchFamily="2" charset="0"/>
                <a:ea typeface="MS PGothic" pitchFamily="34" charset="-128"/>
              </a:rPr>
              <a:t>	</a:t>
            </a:r>
          </a:p>
        </p:txBody>
      </p:sp>
      <p:sp>
        <p:nvSpPr>
          <p:cNvPr id="43" name="AutoShape 30"/>
          <p:cNvSpPr>
            <a:spLocks noChangeArrowheads="1"/>
          </p:cNvSpPr>
          <p:nvPr/>
        </p:nvSpPr>
        <p:spPr bwMode="auto">
          <a:xfrm>
            <a:off x="1339850" y="3646488"/>
            <a:ext cx="6769100" cy="1871662"/>
          </a:xfrm>
          <a:prstGeom prst="roundRect">
            <a:avLst>
              <a:gd name="adj" fmla="val 16667"/>
            </a:avLst>
          </a:prstGeom>
          <a:solidFill>
            <a:schemeClr val="accent1">
              <a:alpha val="7000"/>
            </a:schemeClr>
          </a:solidFill>
          <a:ln w="38100" algn="ctr">
            <a:solidFill>
              <a:schemeClr val="tx2"/>
            </a:solidFill>
            <a:round/>
            <a:headEnd/>
            <a:tailEnd/>
          </a:ln>
          <a:effectLst/>
          <a:extLst/>
        </p:spPr>
        <p:txBody>
          <a:bodyPr wrap="none" anchor="ctr"/>
          <a:lstStyle/>
          <a:p>
            <a:pPr algn="ctr">
              <a:defRPr/>
            </a:pPr>
            <a:endParaRPr lang="en-US" sz="4800" dirty="0">
              <a:solidFill>
                <a:schemeClr val="tx2"/>
              </a:solidFill>
              <a:effectLst>
                <a:outerShdw blurRad="38100" dist="38100" dir="2700000" algn="tl">
                  <a:srgbClr val="000000"/>
                </a:outerShdw>
              </a:effectLst>
              <a:latin typeface="DendaNew" pitchFamily="2" charset="0"/>
              <a:ea typeface="MS PGothic" pitchFamily="34" charset="-128"/>
            </a:endParaRPr>
          </a:p>
        </p:txBody>
      </p:sp>
      <p:pic>
        <p:nvPicPr>
          <p:cNvPr id="61468" name="Picture 2" descr="Plotwave 340"/>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652588" y="2433638"/>
            <a:ext cx="1133475" cy="1328737"/>
          </a:xfrm>
          <a:prstGeom prst="rect">
            <a:avLst/>
          </a:prstGeom>
          <a:noFill/>
          <a:ln w="9525">
            <a:noFill/>
            <a:miter lim="800000"/>
            <a:headEnd/>
            <a:tailEnd/>
          </a:ln>
        </p:spPr>
      </p:pic>
      <p:pic>
        <p:nvPicPr>
          <p:cNvPr id="61469" name="Picture 4" descr="Plotwave 900"/>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287588" y="1376363"/>
            <a:ext cx="1006475" cy="1092200"/>
          </a:xfrm>
          <a:prstGeom prst="rect">
            <a:avLst/>
          </a:prstGeom>
          <a:noFill/>
          <a:ln w="9525">
            <a:noFill/>
            <a:miter lim="800000"/>
            <a:headEnd/>
            <a:tailEnd/>
          </a:ln>
        </p:spPr>
      </p:pic>
      <p:pic>
        <p:nvPicPr>
          <p:cNvPr id="61470" name="Picture 3" descr="H:\MData\C Drive\OM\!Работа KRO\Сашины данные\Documentation\!Images and samples\Models\iPF\iPF8x5\815_05slnt_e.jpg"/>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651125" y="3605213"/>
            <a:ext cx="1317625" cy="890587"/>
          </a:xfrm>
          <a:prstGeom prst="rect">
            <a:avLst/>
          </a:prstGeom>
          <a:noFill/>
          <a:ln w="9525">
            <a:noFill/>
            <a:miter lim="800000"/>
            <a:headEnd/>
            <a:tailEnd/>
          </a:ln>
        </p:spPr>
      </p:pic>
      <p:pic>
        <p:nvPicPr>
          <p:cNvPr id="61471" name="Picture 2" descr="C:\!Работа KRO\Сашины данные\Documentation\!Images and samples\Models\iPF\200912New images\Bild4_iPF750_tcm84-652763.jpg"/>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1576388" y="4502150"/>
            <a:ext cx="1195387" cy="896938"/>
          </a:xfrm>
          <a:prstGeom prst="rect">
            <a:avLst/>
          </a:prstGeom>
          <a:noFill/>
          <a:ln w="9525">
            <a:noFill/>
            <a:miter lim="800000"/>
            <a:headEnd/>
            <a:tailEnd/>
          </a:ln>
        </p:spPr>
      </p:pic>
      <p:pic>
        <p:nvPicPr>
          <p:cNvPr id="61472" name="Picture 8" descr="iPF8400"/>
          <p:cNvPicPr>
            <a:picLocks noChangeAspect="1" noChangeArrowheads="1"/>
          </p:cNvPicPr>
          <p:nvPr/>
        </p:nvPicPr>
        <p:blipFill>
          <a:blip r:embed="rId6">
            <a:clrChange>
              <a:clrFrom>
                <a:srgbClr val="FAFBFD"/>
              </a:clrFrom>
              <a:clrTo>
                <a:srgbClr val="FAFBFD">
                  <a:alpha val="0"/>
                </a:srgbClr>
              </a:clrTo>
            </a:clrChange>
          </a:blip>
          <a:srcRect/>
          <a:stretch>
            <a:fillRect/>
          </a:stretch>
        </p:blipFill>
        <p:spPr bwMode="auto">
          <a:xfrm>
            <a:off x="5799138" y="3835400"/>
            <a:ext cx="1414462" cy="1116013"/>
          </a:xfrm>
          <a:prstGeom prst="rect">
            <a:avLst/>
          </a:prstGeom>
          <a:noFill/>
          <a:ln w="9525">
            <a:noFill/>
            <a:miter lim="800000"/>
            <a:headEnd/>
            <a:tailEnd/>
          </a:ln>
        </p:spPr>
      </p:pic>
      <p:pic>
        <p:nvPicPr>
          <p:cNvPr id="61473" name="Picture 6" descr="http://www.canon-europe.com/images/ImagePROGRAF_iPF6400S_FSR_print_out_tcm13-1075611.jpg"/>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4572000" y="4300538"/>
            <a:ext cx="969963" cy="1079500"/>
          </a:xfrm>
          <a:prstGeom prst="rect">
            <a:avLst/>
          </a:prstGeom>
          <a:noFill/>
          <a:ln w="9525">
            <a:noFill/>
            <a:miter lim="800000"/>
            <a:headEnd/>
            <a:tailEnd/>
          </a:ln>
        </p:spPr>
      </p:pic>
      <p:pic>
        <p:nvPicPr>
          <p:cNvPr id="61474" name="Picture 8" descr="product-colorwave600_p1_press"/>
          <p:cNvPicPr>
            <a:picLocks noChangeAspect="1" noChangeArrowheads="1"/>
          </p:cNvPicPr>
          <p:nvPr/>
        </p:nvPicPr>
        <p:blipFill>
          <a:blip r:embed="rId8"/>
          <a:srcRect/>
          <a:stretch>
            <a:fillRect/>
          </a:stretch>
        </p:blipFill>
        <p:spPr bwMode="auto">
          <a:xfrm>
            <a:off x="3921125" y="2636838"/>
            <a:ext cx="1949450" cy="1296987"/>
          </a:xfrm>
          <a:prstGeom prst="rect">
            <a:avLst/>
          </a:prstGeom>
          <a:noFill/>
          <a:ln w="9525">
            <a:noFill/>
            <a:miter lim="800000"/>
            <a:headEnd/>
            <a:tailEnd/>
          </a:ln>
        </p:spPr>
      </p:pic>
      <p:pic>
        <p:nvPicPr>
          <p:cNvPr id="61475" name="Picture 5" descr="Arizona 480XT_00010_lowres.jpg"/>
          <p:cNvPicPr>
            <a:picLocks noChangeAspect="1"/>
          </p:cNvPicPr>
          <p:nvPr/>
        </p:nvPicPr>
        <p:blipFill>
          <a:blip r:embed="rId9">
            <a:clrChange>
              <a:clrFrom>
                <a:srgbClr val="FFFFFF"/>
              </a:clrFrom>
              <a:clrTo>
                <a:srgbClr val="FFFFFF">
                  <a:alpha val="0"/>
                </a:srgbClr>
              </a:clrTo>
            </a:clrChange>
          </a:blip>
          <a:srcRect/>
          <a:stretch>
            <a:fillRect/>
          </a:stretch>
        </p:blipFill>
        <p:spPr bwMode="auto">
          <a:xfrm>
            <a:off x="6221413" y="1235075"/>
            <a:ext cx="1871662" cy="1401763"/>
          </a:xfrm>
          <a:prstGeom prst="rect">
            <a:avLst/>
          </a:prstGeom>
          <a:noFill/>
          <a:ln w="9525">
            <a:noFill/>
            <a:miter lim="800000"/>
            <a:headEnd/>
            <a:tailEnd/>
          </a:ln>
        </p:spPr>
      </p:pic>
      <p:pic>
        <p:nvPicPr>
          <p:cNvPr id="61476" name="Picture 2" descr="http://www.oce.com.au/Images/Oc%C3%A9-ColorWave-550_TC4_scanner_03_modR_tcm73-142099.jpg"/>
          <p:cNvPicPr>
            <a:picLocks noChangeAspect="1" noChangeArrowheads="1"/>
          </p:cNvPicPr>
          <p:nvPr/>
        </p:nvPicPr>
        <p:blipFill>
          <a:blip r:embed="rId10">
            <a:clrChange>
              <a:clrFrom>
                <a:srgbClr val="FFFFFF"/>
              </a:clrFrom>
              <a:clrTo>
                <a:srgbClr val="FFFFFF">
                  <a:alpha val="0"/>
                </a:srgbClr>
              </a:clrTo>
            </a:clrChange>
          </a:blip>
          <a:srcRect l="50000" t="8458" r="2086" b="5859"/>
          <a:stretch>
            <a:fillRect/>
          </a:stretch>
        </p:blipFill>
        <p:spPr bwMode="auto">
          <a:xfrm>
            <a:off x="3513138" y="1485900"/>
            <a:ext cx="2197100" cy="1106488"/>
          </a:xfrm>
          <a:prstGeom prst="rect">
            <a:avLst/>
          </a:prstGeom>
          <a:noFill/>
          <a:ln w="9525">
            <a:noFill/>
            <a:miter lim="800000"/>
            <a:headEnd/>
            <a:tailEnd/>
          </a:ln>
        </p:spPr>
      </p:pic>
      <p:pic>
        <p:nvPicPr>
          <p:cNvPr id="61477" name="Picture 4" descr="https://media.canon-asia.com/shared/live/products/EN/cs9350-b1-1.png"/>
          <p:cNvPicPr>
            <a:picLocks noChangeAspect="1" noChangeArrowheads="1"/>
          </p:cNvPicPr>
          <p:nvPr/>
        </p:nvPicPr>
        <p:blipFill>
          <a:blip r:embed="rId11"/>
          <a:srcRect/>
          <a:stretch>
            <a:fillRect/>
          </a:stretch>
        </p:blipFill>
        <p:spPr bwMode="auto">
          <a:xfrm>
            <a:off x="6473825" y="2563813"/>
            <a:ext cx="1479550" cy="13081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idx="1"/>
          </p:nvPr>
        </p:nvSpPr>
        <p:spPr>
          <a:xfrm>
            <a:off x="1687513" y="2160588"/>
            <a:ext cx="7205662" cy="2347912"/>
          </a:xfrm>
        </p:spPr>
        <p:txBody>
          <a:bodyPr>
            <a:normAutofit fontScale="92500" lnSpcReduction="10000"/>
          </a:bodyPr>
          <a:lstStyle/>
          <a:p>
            <a:pPr>
              <a:lnSpc>
                <a:spcPct val="100000"/>
              </a:lnSpc>
              <a:spcBef>
                <a:spcPts val="600"/>
              </a:spcBef>
              <a:spcAft>
                <a:spcPts val="600"/>
              </a:spcAft>
              <a:buClr>
                <a:schemeClr val="tx1"/>
              </a:buClr>
              <a:defRPr/>
            </a:pPr>
            <a:r>
              <a:rPr sz="2800">
                <a:cs typeface="Arial" panose="020B0604020202020204" pitchFamily="34" charset="0"/>
              </a:rPr>
              <a:t>Canon &amp; Oce together</a:t>
            </a:r>
            <a:endParaRPr lang="ru-RU" sz="2800">
              <a:cs typeface="Arial" panose="020B0604020202020204" pitchFamily="34" charset="0"/>
            </a:endParaRPr>
          </a:p>
          <a:p>
            <a:pPr marL="817563" lvl="1" indent="-342900">
              <a:lnSpc>
                <a:spcPct val="100000"/>
              </a:lnSpc>
              <a:spcBef>
                <a:spcPts val="600"/>
              </a:spcBef>
              <a:spcAft>
                <a:spcPts val="600"/>
              </a:spcAft>
              <a:buClr>
                <a:schemeClr val="tx1"/>
              </a:buClr>
              <a:buFont typeface="Arial" pitchFamily="34" charset="0"/>
              <a:buChar char="•"/>
              <a:defRPr/>
            </a:pPr>
            <a:r>
              <a:rPr sz="1800">
                <a:solidFill>
                  <a:schemeClr val="bg1">
                    <a:lumMod val="75000"/>
                  </a:schemeClr>
                </a:solidFill>
                <a:cs typeface="Arial" panose="020B0604020202020204" pitchFamily="34" charset="0"/>
              </a:rPr>
              <a:t>One-stop-supplier </a:t>
            </a:r>
          </a:p>
          <a:p>
            <a:pPr marL="817563" lvl="1" indent="-342900">
              <a:lnSpc>
                <a:spcPct val="100000"/>
              </a:lnSpc>
              <a:spcBef>
                <a:spcPts val="600"/>
              </a:spcBef>
              <a:spcAft>
                <a:spcPts val="600"/>
              </a:spcAft>
              <a:buClr>
                <a:schemeClr val="tx1"/>
              </a:buClr>
              <a:buFont typeface="Arial" pitchFamily="34" charset="0"/>
              <a:buChar char="•"/>
              <a:defRPr/>
            </a:pPr>
            <a:r>
              <a:rPr sz="2000">
                <a:cs typeface="Arial" panose="020B0604020202020204" pitchFamily="34" charset="0"/>
              </a:rPr>
              <a:t>Trends and applications</a:t>
            </a:r>
            <a:endParaRPr lang="ru-RU" sz="2000">
              <a:cs typeface="Arial" panose="020B0604020202020204" pitchFamily="34" charset="0"/>
            </a:endParaRPr>
          </a:p>
          <a:p>
            <a:pPr>
              <a:lnSpc>
                <a:spcPct val="100000"/>
              </a:lnSpc>
              <a:spcBef>
                <a:spcPts val="600"/>
              </a:spcBef>
              <a:spcAft>
                <a:spcPts val="600"/>
              </a:spcAft>
              <a:buClr>
                <a:schemeClr val="tx1"/>
              </a:buClr>
              <a:defRPr/>
            </a:pPr>
            <a:r>
              <a:rPr sz="2800">
                <a:solidFill>
                  <a:schemeClr val="bg1">
                    <a:lumMod val="85000"/>
                  </a:schemeClr>
                </a:solidFill>
                <a:cs typeface="Arial" panose="020B0604020202020204" pitchFamily="34" charset="0"/>
              </a:rPr>
              <a:t>Right solutions / services</a:t>
            </a:r>
          </a:p>
          <a:p>
            <a:pPr>
              <a:lnSpc>
                <a:spcPct val="100000"/>
              </a:lnSpc>
              <a:spcBef>
                <a:spcPts val="600"/>
              </a:spcBef>
              <a:spcAft>
                <a:spcPts val="600"/>
              </a:spcAft>
              <a:buClr>
                <a:schemeClr val="tx1"/>
              </a:buClr>
              <a:defRPr/>
            </a:pPr>
            <a:r>
              <a:rPr sz="2800">
                <a:solidFill>
                  <a:schemeClr val="bg1">
                    <a:lumMod val="85000"/>
                  </a:schemeClr>
                </a:solidFill>
                <a:cs typeface="Arial" panose="020B0604020202020204" pitchFamily="34" charset="0"/>
              </a:rPr>
              <a:t>Growth path and ROI</a:t>
            </a:r>
          </a:p>
          <a:p>
            <a:pPr marL="342900" indent="-342900">
              <a:lnSpc>
                <a:spcPct val="100000"/>
              </a:lnSpc>
              <a:spcBef>
                <a:spcPts val="600"/>
              </a:spcBef>
              <a:spcAft>
                <a:spcPts val="600"/>
              </a:spcAft>
              <a:buClr>
                <a:schemeClr val="tx1"/>
              </a:buClr>
              <a:buFont typeface="Arial" pitchFamily="34" charset="0"/>
              <a:buChar char="•"/>
              <a:defRPr/>
            </a:pPr>
            <a:endParaRPr lang="nl-NL">
              <a:cs typeface="Arial" panose="020B0604020202020204" pitchFamily="34" charset="0"/>
            </a:endParaRPr>
          </a:p>
        </p:txBody>
      </p:sp>
      <p:sp>
        <p:nvSpPr>
          <p:cNvPr id="62466" name="Title 1"/>
          <p:cNvSpPr>
            <a:spLocks noGrp="1"/>
          </p:cNvSpPr>
          <p:nvPr>
            <p:ph type="title"/>
          </p:nvPr>
        </p:nvSpPr>
        <p:spPr>
          <a:xfrm>
            <a:off x="1108075" y="620713"/>
            <a:ext cx="7207250" cy="1143000"/>
          </a:xfrm>
        </p:spPr>
        <p:txBody>
          <a:bodyPr/>
          <a:lstStyle/>
          <a:p>
            <a:r>
              <a:rPr lang="en-US" sz="3200" smtClean="0">
                <a:solidFill>
                  <a:srgbClr val="C00000"/>
                </a:solidFill>
                <a:ea typeface="MS PGothic" charset="-128"/>
                <a:cs typeface="Times New Roman" pitchFamily="18" charset="0"/>
              </a:rPr>
              <a:t>Canon &amp; </a:t>
            </a:r>
            <a:r>
              <a:rPr lang="en-US" sz="3200" smtClean="0">
                <a:solidFill>
                  <a:srgbClr val="C00000"/>
                </a:solidFill>
                <a:ea typeface="MS PGothic" charset="-128"/>
              </a:rPr>
              <a:t>Oc</a:t>
            </a:r>
            <a:r>
              <a:rPr lang="en-US" sz="3200" smtClean="0">
                <a:solidFill>
                  <a:srgbClr val="C00000"/>
                </a:solidFill>
                <a:ea typeface="MS PGothic" charset="-128"/>
                <a:cs typeface="Times New Roman" pitchFamily="18" charset="0"/>
              </a:rPr>
              <a:t>é: a winning combination</a:t>
            </a:r>
            <a:endParaRPr lang="en-US" sz="3200" smtClean="0">
              <a:solidFill>
                <a:srgbClr val="C00000"/>
              </a:solidFill>
              <a:ea typeface="MS PGothic" charset="-128"/>
              <a:cs typeface="Arial" charset="0"/>
            </a:endParaRPr>
          </a:p>
        </p:txBody>
      </p:sp>
      <p:sp>
        <p:nvSpPr>
          <p:cNvPr id="62467" name="Slide Number Placeholder 4"/>
          <p:cNvSpPr>
            <a:spLocks noGrp="1"/>
          </p:cNvSpPr>
          <p:nvPr>
            <p:ph type="sldNum" sz="quarter" idx="11"/>
          </p:nvPr>
        </p:nvSpPr>
        <p:spPr>
          <a:noFill/>
        </p:spPr>
        <p:txBody>
          <a:bodyPr/>
          <a:lstStyle/>
          <a:p>
            <a:fld id="{E71530E5-4DCD-48BC-BE4A-54DF9B9CFEC3}" type="slidenum">
              <a:rPr lang="en-US">
                <a:latin typeface="DendaNew"/>
              </a:rPr>
              <a:pPr/>
              <a:t>9</a:t>
            </a:fld>
            <a:endParaRPr lang="en-US">
              <a:latin typeface="DendaNew"/>
            </a:endParaRPr>
          </a:p>
        </p:txBody>
      </p:sp>
      <p:sp>
        <p:nvSpPr>
          <p:cNvPr id="62468" name="Footer Placeholder 3"/>
          <p:cNvSpPr>
            <a:spLocks noGrp="1"/>
          </p:cNvSpPr>
          <p:nvPr>
            <p:ph type="ftr" sz="quarter" idx="4294967295"/>
          </p:nvPr>
        </p:nvSpPr>
        <p:spPr>
          <a:xfrm>
            <a:off x="6248400" y="525463"/>
            <a:ext cx="2895600" cy="236537"/>
          </a:xfrm>
          <a:noFill/>
        </p:spPr>
        <p:txBody>
          <a:bodyPr/>
          <a:lstStyle/>
          <a:p>
            <a:r>
              <a:rPr lang="en-US" smtClean="0">
                <a:latin typeface="DendaNew"/>
                <a:ea typeface="MS PGothic" charset="-128"/>
              </a:rPr>
              <a:t>R2</a:t>
            </a:r>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corporate_template_4-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DendaNew"/>
        <a:ea typeface=""/>
        <a:cs typeface=""/>
      </a:majorFont>
      <a:minorFont>
        <a:latin typeface="DendaNe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ffice Theme 1">
        <a:dk1>
          <a:srgbClr val="000000"/>
        </a:dk1>
        <a:lt1>
          <a:srgbClr val="FFFFFF"/>
        </a:lt1>
        <a:dk2>
          <a:srgbClr val="C60C30"/>
        </a:dk2>
        <a:lt2>
          <a:srgbClr val="9A9B9C"/>
        </a:lt2>
        <a:accent1>
          <a:srgbClr val="A2AD00"/>
        </a:accent1>
        <a:accent2>
          <a:srgbClr val="69963B"/>
        </a:accent2>
        <a:accent3>
          <a:srgbClr val="FFFFFF"/>
        </a:accent3>
        <a:accent4>
          <a:srgbClr val="000000"/>
        </a:accent4>
        <a:accent5>
          <a:srgbClr val="CED3AA"/>
        </a:accent5>
        <a:accent6>
          <a:srgbClr val="5E8735"/>
        </a:accent6>
        <a:hlink>
          <a:srgbClr val="00B2C0"/>
        </a:hlink>
        <a:folHlink>
          <a:srgbClr val="00969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4494</TotalTime>
  <Words>1682</Words>
  <Application>Microsoft Office PowerPoint</Application>
  <PresentationFormat>On-screen Show (4:3)</PresentationFormat>
  <Paragraphs>313</Paragraphs>
  <Slides>32</Slides>
  <Notes>13</Notes>
  <HiddenSlides>0</HiddenSlides>
  <MMClips>0</MMClips>
  <ScaleCrop>false</ScaleCrop>
  <HeadingPairs>
    <vt:vector size="6" baseType="variant">
      <vt:variant>
        <vt:lpstr>Fonts Used</vt:lpstr>
      </vt:variant>
      <vt:variant>
        <vt:i4>7</vt:i4>
      </vt:variant>
      <vt:variant>
        <vt:lpstr>Design Template</vt:lpstr>
      </vt:variant>
      <vt:variant>
        <vt:i4>35</vt:i4>
      </vt:variant>
      <vt:variant>
        <vt:lpstr>Slide Titles</vt:lpstr>
      </vt:variant>
      <vt:variant>
        <vt:i4>32</vt:i4>
      </vt:variant>
    </vt:vector>
  </HeadingPairs>
  <TitlesOfParts>
    <vt:vector size="74" baseType="lpstr">
      <vt:lpstr>DendaNew</vt:lpstr>
      <vt:lpstr>Arial</vt:lpstr>
      <vt:lpstr>MS PGothic</vt:lpstr>
      <vt:lpstr>Symbol</vt:lpstr>
      <vt:lpstr>DendaNewLight</vt:lpstr>
      <vt:lpstr>Times New Roman</vt:lpstr>
      <vt:lpstr>Monotype Sorts</vt:lpstr>
      <vt:lpstr>corporate_template_4-3</vt:lpstr>
      <vt:lpstr>corporate_template_4-3</vt:lpstr>
      <vt:lpstr>corporate_template_4-3</vt:lpstr>
      <vt:lpstr>corporate_template_4-3</vt:lpstr>
      <vt:lpstr>corporate_template_4-3</vt:lpstr>
      <vt:lpstr>corporate_template_4-3</vt:lpstr>
      <vt:lpstr>corporate_template_4-3</vt:lpstr>
      <vt:lpstr>corporate_template_4-3</vt:lpstr>
      <vt:lpstr>corporate_template_4-3</vt:lpstr>
      <vt:lpstr>corporate_template_4-3</vt:lpstr>
      <vt:lpstr>corporate_template_4-3</vt:lpstr>
      <vt:lpstr>corporate_template_4-3</vt:lpstr>
      <vt:lpstr>corporate_template_4-3</vt:lpstr>
      <vt:lpstr>corporate_template_4-3</vt:lpstr>
      <vt:lpstr>corporate_template_4-3</vt:lpstr>
      <vt:lpstr>corporate_template_4-3</vt:lpstr>
      <vt:lpstr>corporate_template_4-3</vt:lpstr>
      <vt:lpstr>corporate_template_4-3</vt:lpstr>
      <vt:lpstr>corporate_template_4-3</vt:lpstr>
      <vt:lpstr>corporate_template_4-3</vt:lpstr>
      <vt:lpstr>corporate_template_4-3</vt:lpstr>
      <vt:lpstr>corporate_template_4-3</vt:lpstr>
      <vt:lpstr>corporate_template_4-3</vt:lpstr>
      <vt:lpstr>corporate_template_4-3</vt:lpstr>
      <vt:lpstr>corporate_template_4-3</vt:lpstr>
      <vt:lpstr>corporate_template_4-3</vt:lpstr>
      <vt:lpstr>corporate_template_4-3</vt:lpstr>
      <vt:lpstr>corporate_template_4-3</vt:lpstr>
      <vt:lpstr>corporate_template_4-3</vt:lpstr>
      <vt:lpstr>corporate_template_4-3</vt:lpstr>
      <vt:lpstr>corporate_template_4-3</vt:lpstr>
      <vt:lpstr>corporate_template_4-3</vt:lpstr>
      <vt:lpstr>corporate_template_4-3</vt:lpstr>
      <vt:lpstr>corporate_template_4-3</vt:lpstr>
      <vt:lpstr>corporate_template_4-3</vt:lpstr>
      <vt:lpstr>Slide 1</vt:lpstr>
      <vt:lpstr>Why Canon? (including who is)</vt:lpstr>
      <vt:lpstr>Slide 3</vt:lpstr>
      <vt:lpstr>How Canon reaches the customer</vt:lpstr>
      <vt:lpstr>Canon &amp; Océ: a winning combination</vt:lpstr>
      <vt:lpstr>Canon &amp; Océ: a winning combination</vt:lpstr>
      <vt:lpstr>Slide 7</vt:lpstr>
      <vt:lpstr>Slide 8</vt:lpstr>
      <vt:lpstr>Canon &amp; Océ: a winning combination</vt:lpstr>
      <vt:lpstr>Trends in wide format printing</vt:lpstr>
      <vt:lpstr>CAD applications</vt:lpstr>
      <vt:lpstr>Point of Sales / Purchase</vt:lpstr>
      <vt:lpstr>Photography &amp; Fine Art</vt:lpstr>
      <vt:lpstr>Proofing</vt:lpstr>
      <vt:lpstr>Display Graphics</vt:lpstr>
      <vt:lpstr>Canon &amp; Océ: a winning combination</vt:lpstr>
      <vt:lpstr>Slide 17</vt:lpstr>
      <vt:lpstr>Slide 18</vt:lpstr>
      <vt:lpstr>Canon &amp; Océ: a winning combination</vt:lpstr>
      <vt:lpstr>Canon &amp; Océ: a winning combination</vt:lpstr>
      <vt:lpstr>Canon &amp; Océ: a winning combination</vt:lpstr>
      <vt:lpstr>Foto Jug - Private photo studio</vt:lpstr>
      <vt:lpstr>The golden print standard</vt:lpstr>
      <vt:lpstr>Pleasure of life for ‘Children of Chernobyl’</vt:lpstr>
      <vt:lpstr>GIS Work horse in urban Moscow</vt:lpstr>
      <vt:lpstr>Building the world</vt:lpstr>
      <vt:lpstr>JAM Fine Art Print</vt:lpstr>
      <vt:lpstr>Registration all cadastral properties in Romania?</vt:lpstr>
      <vt:lpstr>Mairie de Balleul</vt:lpstr>
      <vt:lpstr>Customer Story – Retail market</vt:lpstr>
      <vt:lpstr>You’re in good company! </vt:lpstr>
      <vt:lpstr>Slide 32</vt:lpstr>
    </vt:vector>
  </TitlesOfParts>
  <Company>Canon</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Denda New 38pt</dc:title>
  <dc:creator>Marta Biczak</dc:creator>
  <cp:lastModifiedBy>TEST</cp:lastModifiedBy>
  <cp:revision>311</cp:revision>
  <cp:lastPrinted>2014-02-27T13:10:53Z</cp:lastPrinted>
  <dcterms:created xsi:type="dcterms:W3CDTF">2010-12-06T12:16:51Z</dcterms:created>
  <dcterms:modified xsi:type="dcterms:W3CDTF">2014-03-05T07:12:37Z</dcterms:modified>
</cp:coreProperties>
</file>