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41" r:id="rId1"/>
  </p:sldMasterIdLst>
  <p:notesMasterIdLst>
    <p:notesMasterId r:id="rId26"/>
  </p:notesMasterIdLst>
  <p:handoutMasterIdLst>
    <p:handoutMasterId r:id="rId27"/>
  </p:handoutMasterIdLst>
  <p:sldIdLst>
    <p:sldId id="443" r:id="rId2"/>
    <p:sldId id="474" r:id="rId3"/>
    <p:sldId id="436" r:id="rId4"/>
    <p:sldId id="496" r:id="rId5"/>
    <p:sldId id="486" r:id="rId6"/>
    <p:sldId id="493" r:id="rId7"/>
    <p:sldId id="476" r:id="rId8"/>
    <p:sldId id="409" r:id="rId9"/>
    <p:sldId id="492" r:id="rId10"/>
    <p:sldId id="491" r:id="rId11"/>
    <p:sldId id="490" r:id="rId12"/>
    <p:sldId id="410" r:id="rId13"/>
    <p:sldId id="482" r:id="rId14"/>
    <p:sldId id="483" r:id="rId15"/>
    <p:sldId id="480" r:id="rId16"/>
    <p:sldId id="453" r:id="rId17"/>
    <p:sldId id="488" r:id="rId18"/>
    <p:sldId id="487" r:id="rId19"/>
    <p:sldId id="484" r:id="rId20"/>
    <p:sldId id="485" r:id="rId21"/>
    <p:sldId id="489" r:id="rId22"/>
    <p:sldId id="473" r:id="rId23"/>
    <p:sldId id="495" r:id="rId24"/>
    <p:sldId id="422" r:id="rId25"/>
  </p:sldIdLst>
  <p:sldSz cx="12195175" cy="6858000"/>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MS PGothic"/>
        <a:cs typeface="MS PGothic"/>
      </a:defRPr>
    </a:lvl1pPr>
    <a:lvl2pPr marL="457200" algn="l" rtl="0" fontAlgn="base">
      <a:spcBef>
        <a:spcPct val="0"/>
      </a:spcBef>
      <a:spcAft>
        <a:spcPct val="0"/>
      </a:spcAft>
      <a:defRPr kumimoji="1" kern="1200">
        <a:solidFill>
          <a:schemeClr val="tx1"/>
        </a:solidFill>
        <a:latin typeface="Arial" charset="0"/>
        <a:ea typeface="MS PGothic"/>
        <a:cs typeface="MS PGothic"/>
      </a:defRPr>
    </a:lvl2pPr>
    <a:lvl3pPr marL="914400" algn="l" rtl="0" fontAlgn="base">
      <a:spcBef>
        <a:spcPct val="0"/>
      </a:spcBef>
      <a:spcAft>
        <a:spcPct val="0"/>
      </a:spcAft>
      <a:defRPr kumimoji="1" kern="1200">
        <a:solidFill>
          <a:schemeClr val="tx1"/>
        </a:solidFill>
        <a:latin typeface="Arial" charset="0"/>
        <a:ea typeface="MS PGothic"/>
        <a:cs typeface="MS PGothic"/>
      </a:defRPr>
    </a:lvl3pPr>
    <a:lvl4pPr marL="1371600" algn="l" rtl="0" fontAlgn="base">
      <a:spcBef>
        <a:spcPct val="0"/>
      </a:spcBef>
      <a:spcAft>
        <a:spcPct val="0"/>
      </a:spcAft>
      <a:defRPr kumimoji="1" kern="1200">
        <a:solidFill>
          <a:schemeClr val="tx1"/>
        </a:solidFill>
        <a:latin typeface="Arial" charset="0"/>
        <a:ea typeface="MS PGothic"/>
        <a:cs typeface="MS PGothic"/>
      </a:defRPr>
    </a:lvl4pPr>
    <a:lvl5pPr marL="1828800" algn="l" rtl="0" fontAlgn="base">
      <a:spcBef>
        <a:spcPct val="0"/>
      </a:spcBef>
      <a:spcAft>
        <a:spcPct val="0"/>
      </a:spcAft>
      <a:defRPr kumimoji="1" kern="1200">
        <a:solidFill>
          <a:schemeClr val="tx1"/>
        </a:solidFill>
        <a:latin typeface="Arial" charset="0"/>
        <a:ea typeface="MS PGothic"/>
        <a:cs typeface="MS PGothic"/>
      </a:defRPr>
    </a:lvl5pPr>
    <a:lvl6pPr marL="2286000" algn="l" defTabSz="914400" rtl="0" eaLnBrk="1" latinLnBrk="0" hangingPunct="1">
      <a:defRPr kumimoji="1" kern="1200">
        <a:solidFill>
          <a:schemeClr val="tx1"/>
        </a:solidFill>
        <a:latin typeface="Arial" charset="0"/>
        <a:ea typeface="MS PGothic"/>
        <a:cs typeface="MS PGothic"/>
      </a:defRPr>
    </a:lvl6pPr>
    <a:lvl7pPr marL="2743200" algn="l" defTabSz="914400" rtl="0" eaLnBrk="1" latinLnBrk="0" hangingPunct="1">
      <a:defRPr kumimoji="1" kern="1200">
        <a:solidFill>
          <a:schemeClr val="tx1"/>
        </a:solidFill>
        <a:latin typeface="Arial" charset="0"/>
        <a:ea typeface="MS PGothic"/>
        <a:cs typeface="MS PGothic"/>
      </a:defRPr>
    </a:lvl7pPr>
    <a:lvl8pPr marL="3200400" algn="l" defTabSz="914400" rtl="0" eaLnBrk="1" latinLnBrk="0" hangingPunct="1">
      <a:defRPr kumimoji="1" kern="1200">
        <a:solidFill>
          <a:schemeClr val="tx1"/>
        </a:solidFill>
        <a:latin typeface="Arial" charset="0"/>
        <a:ea typeface="MS PGothic"/>
        <a:cs typeface="MS PGothic"/>
      </a:defRPr>
    </a:lvl8pPr>
    <a:lvl9pPr marL="3657600" algn="l" defTabSz="914400" rtl="0" eaLnBrk="1" latinLnBrk="0" hangingPunct="1">
      <a:defRPr kumimoji="1" kern="1200">
        <a:solidFill>
          <a:schemeClr val="tx1"/>
        </a:solidFill>
        <a:latin typeface="Arial" charset="0"/>
        <a:ea typeface="MS PGothic"/>
        <a:cs typeface="MS P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srgbClr val="FF0000"/>
    </p:penClr>
  </p:showPr>
  <p:clrMru>
    <a:srgbClr val="1048BD"/>
    <a:srgbClr val="1A68BA"/>
    <a:srgbClr val="85ED87"/>
    <a:srgbClr val="69D969"/>
    <a:srgbClr val="A50021"/>
    <a:srgbClr val="FFCCCC"/>
    <a:srgbClr val="080808"/>
    <a:srgbClr val="00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1" autoAdjust="0"/>
    <p:restoredTop sz="79763" autoAdjust="0"/>
  </p:normalViewPr>
  <p:slideViewPr>
    <p:cSldViewPr snapToObjects="1">
      <p:cViewPr varScale="1">
        <p:scale>
          <a:sx n="98" d="100"/>
          <a:sy n="98" d="100"/>
        </p:scale>
        <p:origin x="-756" y="-102"/>
      </p:cViewPr>
      <p:guideLst>
        <p:guide orient="horz" pos="2183"/>
        <p:guide pos="3841"/>
        <p:guide pos="7629"/>
      </p:guideLst>
    </p:cSldViewPr>
  </p:slideViewPr>
  <p:outlineViewPr>
    <p:cViewPr>
      <p:scale>
        <a:sx n="33" d="100"/>
        <a:sy n="33" d="100"/>
      </p:scale>
      <p:origin x="0" y="12824"/>
    </p:cViewPr>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60" d="100"/>
          <a:sy n="60" d="100"/>
        </p:scale>
        <p:origin x="-3330" y="-78"/>
      </p:cViewPr>
      <p:guideLst>
        <p:guide orient="horz" pos="3130"/>
        <p:guide pos="2143"/>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Calibri" pitchFamily="34" charset="0"/>
                <a:ea typeface="ＭＳ Ｐゴシック" charset="0"/>
                <a:cs typeface="ＭＳ Ｐゴシック" charset="0"/>
              </a:defRPr>
            </a:lvl1pPr>
          </a:lstStyle>
          <a:p>
            <a:pPr>
              <a:defRPr/>
            </a:pPr>
            <a:endParaRPr lang="en-US" altLang="ja-JP"/>
          </a:p>
        </p:txBody>
      </p:sp>
      <p:sp>
        <p:nvSpPr>
          <p:cNvPr id="86019"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0"/>
                <a:cs typeface="ＭＳ Ｐゴシック" charset="0"/>
              </a:defRPr>
            </a:lvl1pPr>
          </a:lstStyle>
          <a:p>
            <a:pPr>
              <a:defRPr/>
            </a:pPr>
            <a:endParaRPr lang="en-US" altLang="ja-JP"/>
          </a:p>
        </p:txBody>
      </p:sp>
      <p:sp>
        <p:nvSpPr>
          <p:cNvPr id="8602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Calibri" pitchFamily="34" charset="0"/>
                <a:ea typeface="ＭＳ Ｐゴシック" charset="0"/>
                <a:cs typeface="ＭＳ Ｐゴシック" charset="0"/>
              </a:defRPr>
            </a:lvl1pPr>
          </a:lstStyle>
          <a:p>
            <a:pPr>
              <a:defRPr/>
            </a:pPr>
            <a:endParaRPr lang="en-US" altLang="ja-JP"/>
          </a:p>
        </p:txBody>
      </p:sp>
      <p:sp>
        <p:nvSpPr>
          <p:cNvPr id="86021"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cs typeface="+mn-cs"/>
              </a:defRPr>
            </a:lvl1pPr>
          </a:lstStyle>
          <a:p>
            <a:pPr>
              <a:defRPr/>
            </a:pPr>
            <a:fld id="{A98B0360-D361-4385-8D8F-76660648FD6B}"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Calibri" pitchFamily="34" charset="0"/>
                <a:ea typeface="ＭＳ Ｐゴシック" charset="0"/>
                <a:cs typeface="ＭＳ Ｐゴシック" charset="0"/>
              </a:defRPr>
            </a:lvl1pPr>
          </a:lstStyle>
          <a:p>
            <a:pPr>
              <a:defRPr/>
            </a:pPr>
            <a:endParaRPr lang="en-US" altLang="ja-JP"/>
          </a:p>
        </p:txBody>
      </p:sp>
      <p:sp>
        <p:nvSpPr>
          <p:cNvPr id="11267"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0"/>
                <a:cs typeface="ＭＳ Ｐゴシック" charset="0"/>
              </a:defRPr>
            </a:lvl1pPr>
          </a:lstStyle>
          <a:p>
            <a:pPr>
              <a:defRPr/>
            </a:pPr>
            <a:endParaRPr lang="en-US" altLang="ja-JP"/>
          </a:p>
        </p:txBody>
      </p:sp>
      <p:sp>
        <p:nvSpPr>
          <p:cNvPr id="12292" name="Rectangle 4"/>
          <p:cNvSpPr>
            <a:spLocks noGrp="1" noRot="1" noChangeAspect="1" noChangeArrowheads="1" noTextEdit="1"/>
          </p:cNvSpPr>
          <p:nvPr>
            <p:ph type="sldImg" idx="2"/>
          </p:nvPr>
        </p:nvSpPr>
        <p:spPr bwMode="auto">
          <a:xfrm>
            <a:off x="90488" y="746125"/>
            <a:ext cx="6626225" cy="3725863"/>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dirty="0" smtClean="0"/>
              <a:t>マスタ テキストの書式設定</a:t>
            </a:r>
          </a:p>
          <a:p>
            <a:pPr lvl="1"/>
            <a:r>
              <a:rPr lang="ja-JP" altLang="en-US" noProof="0" dirty="0" smtClean="0"/>
              <a:t>第 </a:t>
            </a:r>
            <a:r>
              <a:rPr lang="en-US" altLang="ja-JP" noProof="0" dirty="0" smtClean="0"/>
              <a:t>2 </a:t>
            </a:r>
            <a:r>
              <a:rPr lang="ja-JP" altLang="en-US" noProof="0" dirty="0" smtClean="0"/>
              <a:t>レベル</a:t>
            </a:r>
          </a:p>
          <a:p>
            <a:pPr lvl="2"/>
            <a:r>
              <a:rPr lang="ja-JP" altLang="en-US" noProof="0" dirty="0" smtClean="0"/>
              <a:t>第 </a:t>
            </a:r>
            <a:r>
              <a:rPr lang="en-US" altLang="ja-JP" noProof="0" dirty="0" smtClean="0"/>
              <a:t>3 </a:t>
            </a:r>
            <a:r>
              <a:rPr lang="ja-JP" altLang="en-US" noProof="0" dirty="0" smtClean="0"/>
              <a:t>レベル</a:t>
            </a:r>
          </a:p>
          <a:p>
            <a:pPr lvl="3"/>
            <a:r>
              <a:rPr lang="ja-JP" altLang="en-US" noProof="0" dirty="0" smtClean="0"/>
              <a:t>第 </a:t>
            </a:r>
            <a:r>
              <a:rPr lang="en-US" altLang="ja-JP" noProof="0" dirty="0" smtClean="0"/>
              <a:t>4 </a:t>
            </a:r>
            <a:r>
              <a:rPr lang="ja-JP" altLang="en-US" noProof="0" dirty="0" smtClean="0"/>
              <a:t>レベル</a:t>
            </a:r>
          </a:p>
          <a:p>
            <a:pPr lvl="4"/>
            <a:r>
              <a:rPr lang="ja-JP" altLang="en-US" noProof="0" dirty="0" smtClean="0"/>
              <a:t>第 </a:t>
            </a:r>
            <a:r>
              <a:rPr lang="en-US" altLang="ja-JP" noProof="0" dirty="0" smtClean="0"/>
              <a:t>5 </a:t>
            </a:r>
            <a:r>
              <a:rPr lang="ja-JP" altLang="en-US" noProof="0" dirty="0" smtClean="0"/>
              <a:t>レベル</a:t>
            </a:r>
          </a:p>
        </p:txBody>
      </p:sp>
      <p:sp>
        <p:nvSpPr>
          <p:cNvPr id="11270"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Calibri" pitchFamily="34" charset="0"/>
                <a:ea typeface="ＭＳ Ｐゴシック" charset="0"/>
                <a:cs typeface="ＭＳ Ｐゴシック" charset="0"/>
              </a:defRPr>
            </a:lvl1pPr>
          </a:lstStyle>
          <a:p>
            <a:pPr>
              <a:defRPr/>
            </a:pPr>
            <a:endParaRPr lang="en-US" altLang="ja-JP"/>
          </a:p>
        </p:txBody>
      </p:sp>
      <p:sp>
        <p:nvSpPr>
          <p:cNvPr id="11271"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cs typeface="+mn-cs"/>
              </a:defRPr>
            </a:lvl1pPr>
          </a:lstStyle>
          <a:p>
            <a:pPr>
              <a:defRPr/>
            </a:pPr>
            <a:fld id="{D1B4F09F-65A0-49B5-8B1F-1EFCB98FB4FB}"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MS PMincho" pitchFamily="18" charset="-128"/>
        <a:cs typeface="MS PMincho"/>
      </a:defRPr>
    </a:lvl1pPr>
    <a:lvl2pPr marL="457200" algn="l" rtl="0" eaLnBrk="0" fontAlgn="base" hangingPunct="0">
      <a:spcBef>
        <a:spcPct val="30000"/>
      </a:spcBef>
      <a:spcAft>
        <a:spcPct val="0"/>
      </a:spcAft>
      <a:defRPr kumimoji="1" sz="1200" kern="1200">
        <a:solidFill>
          <a:schemeClr val="tx1"/>
        </a:solidFill>
        <a:latin typeface="Calibri" pitchFamily="34" charset="0"/>
        <a:ea typeface="MS PMincho" pitchFamily="18" charset="-128"/>
        <a:cs typeface="MS PMincho"/>
      </a:defRPr>
    </a:lvl2pPr>
    <a:lvl3pPr marL="914400" algn="l" rtl="0" eaLnBrk="0" fontAlgn="base" hangingPunct="0">
      <a:spcBef>
        <a:spcPct val="30000"/>
      </a:spcBef>
      <a:spcAft>
        <a:spcPct val="0"/>
      </a:spcAft>
      <a:defRPr kumimoji="1" sz="1200" kern="1200">
        <a:solidFill>
          <a:schemeClr val="tx1"/>
        </a:solidFill>
        <a:latin typeface="Calibri" pitchFamily="34" charset="0"/>
        <a:ea typeface="MS PMincho" pitchFamily="18" charset="-128"/>
        <a:cs typeface="MS PMincho"/>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MS PMincho" pitchFamily="18" charset="-128"/>
        <a:cs typeface="MS PMincho"/>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MS PMincho" pitchFamily="18" charset="-128"/>
        <a:cs typeface="MS PMincho"/>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xfrm>
            <a:off x="1300163" y="746125"/>
            <a:ext cx="4205287" cy="2365375"/>
          </a:xfrm>
          <a:ln/>
        </p:spPr>
      </p:sp>
      <p:sp>
        <p:nvSpPr>
          <p:cNvPr id="15362" name="Notes Placeholder 2"/>
          <p:cNvSpPr>
            <a:spLocks noGrp="1"/>
          </p:cNvSpPr>
          <p:nvPr>
            <p:ph type="body" idx="1"/>
          </p:nvPr>
        </p:nvSpPr>
        <p:spPr>
          <a:noFill/>
          <a:ln/>
        </p:spPr>
        <p:txBody>
          <a:bodyPr/>
          <a:lstStyle/>
          <a:p>
            <a:r>
              <a:rPr lang="en-US" smtClean="0">
                <a:latin typeface="Arial" charset="0"/>
                <a:ea typeface="MS PMincho"/>
              </a:rPr>
              <a:t>Whatever is appropriate in terms of a welcome plus a brief outline of what they are going to see</a:t>
            </a:r>
          </a:p>
          <a:p>
            <a:endParaRPr lang="en-US" smtClean="0">
              <a:latin typeface="Arial" charset="0"/>
              <a:ea typeface="MS PMincho"/>
            </a:endParaRPr>
          </a:p>
          <a:p>
            <a:r>
              <a:rPr lang="en-US" smtClean="0">
                <a:latin typeface="Arial" charset="0"/>
                <a:ea typeface="MS PMincho"/>
              </a:rPr>
              <a:t>Following a quick introduction to Screen for those of your who are not familiar with Screen as a company</a:t>
            </a:r>
          </a:p>
          <a:p>
            <a:r>
              <a:rPr lang="en-US" smtClean="0">
                <a:latin typeface="Arial" charset="0"/>
                <a:ea typeface="MS PMincho"/>
              </a:rPr>
              <a:t>We will then focus on our wide format printers</a:t>
            </a:r>
          </a:p>
          <a:p>
            <a:endParaRPr lang="en-US" smtClean="0">
              <a:latin typeface="Arial" charset="0"/>
              <a:ea typeface="MS PMincho"/>
            </a:endParaRPr>
          </a:p>
          <a:p>
            <a:r>
              <a:rPr lang="en-US" smtClean="0">
                <a:latin typeface="Arial" charset="0"/>
                <a:ea typeface="MS PMincho"/>
              </a:rPr>
              <a:t>I know that not all of you are book printers, but please understand that while we are going to use book printing as our example today, the general principle of how workflow automation taking in prepress, digital printing and finishing can be applied to many different market sectors.</a:t>
            </a:r>
          </a:p>
        </p:txBody>
      </p:sp>
      <p:sp>
        <p:nvSpPr>
          <p:cNvPr id="15363" name="Slide Number Placeholder 3"/>
          <p:cNvSpPr>
            <a:spLocks noGrp="1"/>
          </p:cNvSpPr>
          <p:nvPr>
            <p:ph type="sldNum" sz="quarter" idx="5"/>
          </p:nvPr>
        </p:nvSpPr>
        <p:spPr>
          <a:noFill/>
        </p:spPr>
        <p:txBody>
          <a:bodyPr/>
          <a:lstStyle/>
          <a:p>
            <a:pPr defTabSz="957263"/>
            <a:fld id="{868068FD-5C2C-41E8-8562-B77A8957286D}" type="slidenum">
              <a:rPr lang="en-US" altLang="ja-JP" sz="1300" smtClean="0">
                <a:latin typeface="Arial" charset="0"/>
                <a:ea typeface="MS PGothic"/>
                <a:cs typeface="MS PGothic"/>
              </a:rPr>
              <a:pPr defTabSz="957263"/>
              <a:t>0</a:t>
            </a:fld>
            <a:endParaRPr lang="en-US" altLang="ja-JP" sz="1300" smtClean="0">
              <a:latin typeface="Arial" charset="0"/>
              <a:ea typeface="MS PGothic"/>
              <a:cs typeface="MS 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endParaRPr lang="nl-NL" smtClean="0">
              <a:ea typeface="MS PMincho"/>
            </a:endParaRPr>
          </a:p>
        </p:txBody>
      </p:sp>
      <p:sp>
        <p:nvSpPr>
          <p:cNvPr id="33795" name="Slide Number Placeholder 3"/>
          <p:cNvSpPr>
            <a:spLocks noGrp="1"/>
          </p:cNvSpPr>
          <p:nvPr>
            <p:ph type="sldNum" sz="quarter" idx="5"/>
          </p:nvPr>
        </p:nvSpPr>
        <p:spPr>
          <a:noFill/>
        </p:spPr>
        <p:txBody>
          <a:bodyPr/>
          <a:lstStyle/>
          <a:p>
            <a:fld id="{947BFD76-D575-4499-9E6E-CDA86E6D9060}" type="slidenum">
              <a:rPr lang="en-US" altLang="ja-JP" smtClean="0">
                <a:ea typeface="MS PGothic"/>
                <a:cs typeface="MS PGothic"/>
              </a:rPr>
              <a:pPr/>
              <a:t>9</a:t>
            </a:fld>
            <a:endParaRPr lang="en-US" altLang="ja-JP" smtClean="0">
              <a:ea typeface="MS PGothic"/>
              <a:cs typeface="MS 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endParaRPr lang="nl-NL" smtClean="0">
              <a:ea typeface="MS PMincho"/>
            </a:endParaRPr>
          </a:p>
        </p:txBody>
      </p:sp>
      <p:sp>
        <p:nvSpPr>
          <p:cNvPr id="35843" name="Slide Number Placeholder 3"/>
          <p:cNvSpPr>
            <a:spLocks noGrp="1"/>
          </p:cNvSpPr>
          <p:nvPr>
            <p:ph type="sldNum" sz="quarter" idx="5"/>
          </p:nvPr>
        </p:nvSpPr>
        <p:spPr>
          <a:noFill/>
        </p:spPr>
        <p:txBody>
          <a:bodyPr/>
          <a:lstStyle/>
          <a:p>
            <a:fld id="{73580ABC-E009-45DD-A288-A487BBA8E957}" type="slidenum">
              <a:rPr lang="en-US" altLang="ja-JP" smtClean="0">
                <a:ea typeface="MS PGothic"/>
                <a:cs typeface="MS PGothic"/>
              </a:rPr>
              <a:pPr/>
              <a:t>10</a:t>
            </a:fld>
            <a:endParaRPr lang="en-US" altLang="ja-JP" smtClean="0">
              <a:ea typeface="MS PGothic"/>
              <a:cs typeface="MS P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jdelijke aanduiding voor dia-afbeelding 1"/>
          <p:cNvSpPr>
            <a:spLocks noGrp="1" noRot="1" noChangeAspect="1"/>
          </p:cNvSpPr>
          <p:nvPr>
            <p:ph type="sldImg"/>
          </p:nvPr>
        </p:nvSpPr>
        <p:spPr>
          <a:xfrm>
            <a:off x="90488" y="746125"/>
            <a:ext cx="6624637" cy="3725863"/>
          </a:xfrm>
          <a:ln/>
        </p:spPr>
      </p:sp>
      <p:sp>
        <p:nvSpPr>
          <p:cNvPr id="37890" name="Tijdelijke aanduiding voor notities 2"/>
          <p:cNvSpPr>
            <a:spLocks noGrp="1"/>
          </p:cNvSpPr>
          <p:nvPr>
            <p:ph type="body" idx="1"/>
          </p:nvPr>
        </p:nvSpPr>
        <p:spPr>
          <a:noFill/>
          <a:ln/>
        </p:spPr>
        <p:txBody>
          <a:bodyPr/>
          <a:lstStyle/>
          <a:p>
            <a:r>
              <a:rPr lang="nl-NL" sz="1800" smtClean="0">
                <a:ea typeface="MS PMincho"/>
              </a:rPr>
              <a:t>The latest addition is TP-J W3200 and this is general overview.</a:t>
            </a:r>
          </a:p>
        </p:txBody>
      </p:sp>
      <p:sp>
        <p:nvSpPr>
          <p:cNvPr id="37891" name="Tijdelijke aanduiding voor dianummer 3"/>
          <p:cNvSpPr>
            <a:spLocks noGrp="1"/>
          </p:cNvSpPr>
          <p:nvPr>
            <p:ph type="sldNum" sz="quarter" idx="5"/>
          </p:nvPr>
        </p:nvSpPr>
        <p:spPr>
          <a:noFill/>
        </p:spPr>
        <p:txBody>
          <a:bodyPr/>
          <a:lstStyle/>
          <a:p>
            <a:fld id="{BFFDF4CE-AB11-482D-8F0F-41A332E3C912}" type="slidenum">
              <a:rPr lang="en-US" altLang="ja-JP" smtClean="0">
                <a:ea typeface="MS PGothic"/>
                <a:cs typeface="MS PGothic"/>
              </a:rPr>
              <a:pPr/>
              <a:t>11</a:t>
            </a:fld>
            <a:endParaRPr lang="en-US" altLang="ja-JP" smtClean="0">
              <a:ea typeface="MS PGothic"/>
              <a:cs typeface="MS P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jdelijke aanduiding voor dia-afbeelding 1"/>
          <p:cNvSpPr>
            <a:spLocks noGrp="1" noRot="1" noChangeAspect="1"/>
          </p:cNvSpPr>
          <p:nvPr>
            <p:ph type="sldImg"/>
          </p:nvPr>
        </p:nvSpPr>
        <p:spPr>
          <a:xfrm>
            <a:off x="90488" y="746125"/>
            <a:ext cx="6624637" cy="3725863"/>
          </a:xfrm>
          <a:ln/>
        </p:spPr>
      </p:sp>
      <p:sp>
        <p:nvSpPr>
          <p:cNvPr id="39938" name="Tijdelijke aanduiding voor notities 2"/>
          <p:cNvSpPr>
            <a:spLocks noGrp="1"/>
          </p:cNvSpPr>
          <p:nvPr>
            <p:ph type="body" idx="1"/>
          </p:nvPr>
        </p:nvSpPr>
        <p:spPr>
          <a:noFill/>
          <a:ln/>
        </p:spPr>
        <p:txBody>
          <a:bodyPr/>
          <a:lstStyle/>
          <a:p>
            <a:r>
              <a:rPr lang="nl-NL" smtClean="0">
                <a:ea typeface="MS PMincho"/>
              </a:rPr>
              <a:t>The rule is: the more passes, the smoother the tints, the smoother the vignettes the less gloss banding</a:t>
            </a:r>
          </a:p>
          <a:p>
            <a:r>
              <a:rPr lang="nl-NL" smtClean="0">
                <a:ea typeface="MS PMincho"/>
              </a:rPr>
              <a:t>Mention that our fastest mode is using already 10 passes, which is already more that the amount of passes competitors use in their high quality mode.</a:t>
            </a:r>
          </a:p>
          <a:p>
            <a:endParaRPr lang="nl-NL" smtClean="0">
              <a:ea typeface="MS PMincho"/>
            </a:endParaRPr>
          </a:p>
        </p:txBody>
      </p:sp>
      <p:sp>
        <p:nvSpPr>
          <p:cNvPr id="39939" name="Tijdelijke aanduiding voor dianummer 3"/>
          <p:cNvSpPr>
            <a:spLocks noGrp="1"/>
          </p:cNvSpPr>
          <p:nvPr>
            <p:ph type="sldNum" sz="quarter" idx="5"/>
          </p:nvPr>
        </p:nvSpPr>
        <p:spPr>
          <a:noFill/>
        </p:spPr>
        <p:txBody>
          <a:bodyPr/>
          <a:lstStyle/>
          <a:p>
            <a:fld id="{20692B4F-7BCE-4755-A368-E3EC46331A6E}" type="slidenum">
              <a:rPr lang="en-US" altLang="ja-JP" smtClean="0">
                <a:ea typeface="MS PGothic"/>
                <a:cs typeface="MS PGothic"/>
              </a:rPr>
              <a:pPr/>
              <a:t>12</a:t>
            </a:fld>
            <a:endParaRPr lang="en-US" altLang="ja-JP" smtClean="0">
              <a:ea typeface="MS PGothic"/>
              <a:cs typeface="MS P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jdelijke aanduiding voor dia-afbeelding 1"/>
          <p:cNvSpPr>
            <a:spLocks noGrp="1" noRot="1" noChangeAspect="1"/>
          </p:cNvSpPr>
          <p:nvPr>
            <p:ph type="sldImg"/>
          </p:nvPr>
        </p:nvSpPr>
        <p:spPr>
          <a:xfrm>
            <a:off x="90488" y="746125"/>
            <a:ext cx="6624637" cy="3725863"/>
          </a:xfrm>
          <a:ln/>
        </p:spPr>
      </p:sp>
      <p:sp>
        <p:nvSpPr>
          <p:cNvPr id="41986" name="Tijdelijke aanduiding voor notities 2"/>
          <p:cNvSpPr>
            <a:spLocks noGrp="1"/>
          </p:cNvSpPr>
          <p:nvPr>
            <p:ph type="body" idx="1"/>
          </p:nvPr>
        </p:nvSpPr>
        <p:spPr>
          <a:noFill/>
          <a:ln/>
        </p:spPr>
        <p:txBody>
          <a:bodyPr/>
          <a:lstStyle/>
          <a:p>
            <a:r>
              <a:rPr lang="nl-NL" smtClean="0">
                <a:ea typeface="MS PMincho"/>
              </a:rPr>
              <a:t>Productivity is one thing. Equally or maybe even more important is that machine can be used all the time.</a:t>
            </a:r>
          </a:p>
          <a:p>
            <a:endParaRPr lang="nl-NL" smtClean="0">
              <a:ea typeface="MS PMincho"/>
            </a:endParaRPr>
          </a:p>
          <a:p>
            <a:r>
              <a:rPr lang="nl-NL" smtClean="0">
                <a:ea typeface="MS PMincho"/>
              </a:rPr>
              <a:t>Automatic cleaning cleans faster and more efficiently. Manual intervention can damage head when operator is not careful.</a:t>
            </a:r>
          </a:p>
          <a:p>
            <a:endParaRPr lang="nl-NL" smtClean="0">
              <a:ea typeface="MS PMincho"/>
            </a:endParaRPr>
          </a:p>
          <a:p>
            <a:r>
              <a:rPr lang="nl-NL" smtClean="0">
                <a:ea typeface="MS PMincho"/>
              </a:rPr>
              <a:t>Mist extraction system take out most of the satelite droplets, reducing nozzle blocking</a:t>
            </a:r>
          </a:p>
          <a:p>
            <a:endParaRPr lang="nl-NL" smtClean="0">
              <a:ea typeface="MS PMincho"/>
            </a:endParaRPr>
          </a:p>
        </p:txBody>
      </p:sp>
      <p:sp>
        <p:nvSpPr>
          <p:cNvPr id="41987" name="Tijdelijke aanduiding voor dianummer 3"/>
          <p:cNvSpPr>
            <a:spLocks noGrp="1"/>
          </p:cNvSpPr>
          <p:nvPr>
            <p:ph type="sldNum" sz="quarter" idx="5"/>
          </p:nvPr>
        </p:nvSpPr>
        <p:spPr>
          <a:noFill/>
        </p:spPr>
        <p:txBody>
          <a:bodyPr/>
          <a:lstStyle/>
          <a:p>
            <a:fld id="{AF2FFF23-1AE5-4F24-95F5-641914BA5FA1}" type="slidenum">
              <a:rPr lang="en-US" altLang="ja-JP" smtClean="0">
                <a:ea typeface="MS PGothic"/>
                <a:cs typeface="MS PGothic"/>
              </a:rPr>
              <a:pPr/>
              <a:t>13</a:t>
            </a:fld>
            <a:endParaRPr lang="en-US" altLang="ja-JP" smtClean="0">
              <a:ea typeface="MS PGothic"/>
              <a:cs typeface="MS PGothic"/>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jdelijke aanduiding voor dia-afbeelding 1"/>
          <p:cNvSpPr>
            <a:spLocks noGrp="1" noRot="1" noChangeAspect="1"/>
          </p:cNvSpPr>
          <p:nvPr>
            <p:ph type="sldImg"/>
          </p:nvPr>
        </p:nvSpPr>
        <p:spPr>
          <a:xfrm>
            <a:off x="90488" y="746125"/>
            <a:ext cx="6624637" cy="3725863"/>
          </a:xfrm>
          <a:ln/>
        </p:spPr>
      </p:sp>
      <p:sp>
        <p:nvSpPr>
          <p:cNvPr id="44034" name="Tijdelijke aanduiding voor notities 2"/>
          <p:cNvSpPr>
            <a:spLocks noGrp="1"/>
          </p:cNvSpPr>
          <p:nvPr>
            <p:ph type="body" idx="1"/>
          </p:nvPr>
        </p:nvSpPr>
        <p:spPr>
          <a:noFill/>
          <a:ln/>
        </p:spPr>
        <p:txBody>
          <a:bodyPr/>
          <a:lstStyle/>
          <a:p>
            <a:r>
              <a:rPr lang="nl-NL" smtClean="0">
                <a:ea typeface="MS PMincho"/>
              </a:rPr>
              <a:t>Without the need of replacing heads or loosing time on extensive cleaning</a:t>
            </a:r>
          </a:p>
          <a:p>
            <a:endParaRPr lang="nl-NL" smtClean="0">
              <a:ea typeface="MS PMincho"/>
            </a:endParaRPr>
          </a:p>
          <a:p>
            <a:r>
              <a:rPr lang="nl-NL" smtClean="0">
                <a:ea typeface="MS PMincho"/>
              </a:rPr>
              <a:t>We can do this because we have 1024 nozzles per colour and print with at least 10 passes</a:t>
            </a:r>
          </a:p>
        </p:txBody>
      </p:sp>
      <p:sp>
        <p:nvSpPr>
          <p:cNvPr id="44035" name="Tijdelijke aanduiding voor dianummer 3"/>
          <p:cNvSpPr>
            <a:spLocks noGrp="1"/>
          </p:cNvSpPr>
          <p:nvPr>
            <p:ph type="sldNum" sz="quarter" idx="5"/>
          </p:nvPr>
        </p:nvSpPr>
        <p:spPr>
          <a:noFill/>
        </p:spPr>
        <p:txBody>
          <a:bodyPr/>
          <a:lstStyle/>
          <a:p>
            <a:fld id="{F878C2C4-4502-4D81-B25F-0140BCF73CA5}" type="slidenum">
              <a:rPr lang="en-US" altLang="ja-JP" smtClean="0">
                <a:ea typeface="MS PGothic"/>
                <a:cs typeface="MS PGothic"/>
              </a:rPr>
              <a:pPr/>
              <a:t>14</a:t>
            </a:fld>
            <a:endParaRPr lang="en-US" altLang="ja-JP" smtClean="0">
              <a:ea typeface="MS PGothic"/>
              <a:cs typeface="MS P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jdelijke aanduiding voor dia-afbeelding 1"/>
          <p:cNvSpPr>
            <a:spLocks noGrp="1" noRot="1" noChangeAspect="1"/>
          </p:cNvSpPr>
          <p:nvPr>
            <p:ph type="sldImg"/>
          </p:nvPr>
        </p:nvSpPr>
        <p:spPr>
          <a:xfrm>
            <a:off x="90488" y="746125"/>
            <a:ext cx="6624637" cy="3725863"/>
          </a:xfrm>
          <a:ln/>
        </p:spPr>
      </p:sp>
      <p:sp>
        <p:nvSpPr>
          <p:cNvPr id="3" name="Tijdelijke aanduiding voor notities 2"/>
          <p:cNvSpPr>
            <a:spLocks noGrp="1"/>
          </p:cNvSpPr>
          <p:nvPr>
            <p:ph type="body" idx="1"/>
          </p:nvPr>
        </p:nvSpPr>
        <p:spPr/>
        <p:txBody>
          <a:bodyPr/>
          <a:lstStyle/>
          <a:p>
            <a:pPr marL="285750" indent="-285750">
              <a:buFont typeface="Arial"/>
              <a:buChar char="•"/>
              <a:defRPr/>
            </a:pPr>
            <a:r>
              <a:rPr lang="en-GB" sz="1800" dirty="0" smtClean="0">
                <a:cs typeface="ＭＳ Ｐ明朝" charset="0"/>
              </a:rPr>
              <a:t>14 </a:t>
            </a:r>
            <a:r>
              <a:rPr lang="en-GB" sz="1800" dirty="0" err="1" smtClean="0">
                <a:cs typeface="ＭＳ Ｐ明朝" charset="0"/>
              </a:rPr>
              <a:t>Picolitre</a:t>
            </a:r>
            <a:r>
              <a:rPr lang="en-GB" sz="1800" dirty="0" smtClean="0">
                <a:cs typeface="ＭＳ Ｐ明朝" charset="0"/>
              </a:rPr>
              <a:t> droplets proof to be an optimum </a:t>
            </a:r>
            <a:r>
              <a:rPr lang="en-GB" sz="1800" dirty="0" err="1" smtClean="0">
                <a:cs typeface="ＭＳ Ｐ明朝" charset="0"/>
              </a:rPr>
              <a:t>dropsize</a:t>
            </a:r>
            <a:r>
              <a:rPr lang="en-GB" sz="1800" dirty="0" smtClean="0">
                <a:cs typeface="ＭＳ Ｐ明朝" charset="0"/>
              </a:rPr>
              <a:t> for greater resolution, superior print quality but also throughput.</a:t>
            </a:r>
            <a:endParaRPr lang="nl-NL" sz="1800" dirty="0" smtClean="0">
              <a:cs typeface="ＭＳ Ｐ明朝" charset="0"/>
            </a:endParaRPr>
          </a:p>
          <a:p>
            <a:pPr>
              <a:defRPr/>
            </a:pPr>
            <a:endParaRPr lang="nl-NL" sz="1800" dirty="0">
              <a:cs typeface="ＭＳ Ｐ明朝" charset="0"/>
            </a:endParaRPr>
          </a:p>
        </p:txBody>
      </p:sp>
      <p:sp>
        <p:nvSpPr>
          <p:cNvPr id="46083" name="Tijdelijke aanduiding voor dianummer 3"/>
          <p:cNvSpPr>
            <a:spLocks noGrp="1"/>
          </p:cNvSpPr>
          <p:nvPr>
            <p:ph type="sldNum" sz="quarter" idx="5"/>
          </p:nvPr>
        </p:nvSpPr>
        <p:spPr>
          <a:noFill/>
        </p:spPr>
        <p:txBody>
          <a:bodyPr/>
          <a:lstStyle/>
          <a:p>
            <a:fld id="{1D93661C-34DA-4559-988D-D1EA5F0E7B36}" type="slidenum">
              <a:rPr lang="en-US" altLang="ja-JP" smtClean="0">
                <a:ea typeface="MS PGothic"/>
                <a:cs typeface="MS PGothic"/>
              </a:rPr>
              <a:pPr/>
              <a:t>15</a:t>
            </a:fld>
            <a:endParaRPr lang="en-US" altLang="ja-JP" smtClean="0">
              <a:ea typeface="MS PGothic"/>
              <a:cs typeface="MS P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jdelijke aanduiding voor dia-afbeelding 1"/>
          <p:cNvSpPr>
            <a:spLocks noGrp="1" noRot="1" noChangeAspect="1"/>
          </p:cNvSpPr>
          <p:nvPr>
            <p:ph type="sldImg"/>
          </p:nvPr>
        </p:nvSpPr>
        <p:spPr>
          <a:xfrm>
            <a:off x="90488" y="746125"/>
            <a:ext cx="6624637" cy="3725863"/>
          </a:xfrm>
          <a:ln/>
        </p:spPr>
      </p:sp>
      <p:sp>
        <p:nvSpPr>
          <p:cNvPr id="3" name="Tijdelijke aanduiding voor notities 2"/>
          <p:cNvSpPr>
            <a:spLocks noGrp="1"/>
          </p:cNvSpPr>
          <p:nvPr>
            <p:ph type="body" idx="1"/>
          </p:nvPr>
        </p:nvSpPr>
        <p:spPr/>
        <p:txBody>
          <a:bodyPr/>
          <a:lstStyle/>
          <a:p>
            <a:pPr marL="285750" indent="-285750">
              <a:buFont typeface="Arial"/>
              <a:buChar char="•"/>
              <a:defRPr/>
            </a:pPr>
            <a:r>
              <a:rPr lang="en-GB" sz="1800" dirty="0" smtClean="0">
                <a:cs typeface="ＭＳ Ｐ明朝" charset="0"/>
              </a:rPr>
              <a:t>14 </a:t>
            </a:r>
            <a:r>
              <a:rPr lang="en-GB" sz="1800" dirty="0" err="1" smtClean="0">
                <a:cs typeface="ＭＳ Ｐ明朝" charset="0"/>
              </a:rPr>
              <a:t>Picolitre</a:t>
            </a:r>
            <a:r>
              <a:rPr lang="en-GB" sz="1800" dirty="0" smtClean="0">
                <a:cs typeface="ＭＳ Ｐ明朝" charset="0"/>
              </a:rPr>
              <a:t> droplets proof to be an optimum </a:t>
            </a:r>
            <a:r>
              <a:rPr lang="en-GB" sz="1800" dirty="0" err="1" smtClean="0">
                <a:cs typeface="ＭＳ Ｐ明朝" charset="0"/>
              </a:rPr>
              <a:t>dropsize</a:t>
            </a:r>
            <a:r>
              <a:rPr lang="en-GB" sz="1800" dirty="0" smtClean="0">
                <a:cs typeface="ＭＳ Ｐ明朝" charset="0"/>
              </a:rPr>
              <a:t> for greater resolution, superior print quality but also throughput.</a:t>
            </a:r>
            <a:endParaRPr lang="nl-NL" sz="1800" dirty="0" smtClean="0">
              <a:cs typeface="ＭＳ Ｐ明朝" charset="0"/>
            </a:endParaRPr>
          </a:p>
          <a:p>
            <a:pPr>
              <a:defRPr/>
            </a:pPr>
            <a:endParaRPr lang="nl-NL" sz="1800" dirty="0">
              <a:cs typeface="ＭＳ Ｐ明朝" charset="0"/>
            </a:endParaRPr>
          </a:p>
        </p:txBody>
      </p:sp>
      <p:sp>
        <p:nvSpPr>
          <p:cNvPr id="48131" name="Tijdelijke aanduiding voor dianummer 3"/>
          <p:cNvSpPr>
            <a:spLocks noGrp="1"/>
          </p:cNvSpPr>
          <p:nvPr>
            <p:ph type="sldNum" sz="quarter" idx="5"/>
          </p:nvPr>
        </p:nvSpPr>
        <p:spPr>
          <a:noFill/>
        </p:spPr>
        <p:txBody>
          <a:bodyPr/>
          <a:lstStyle/>
          <a:p>
            <a:fld id="{CAFA29D7-07ED-4AEB-B00C-21FF2191EEB1}" type="slidenum">
              <a:rPr lang="en-US" altLang="ja-JP" smtClean="0">
                <a:ea typeface="MS PGothic"/>
                <a:cs typeface="MS PGothic"/>
              </a:rPr>
              <a:pPr/>
              <a:t>16</a:t>
            </a:fld>
            <a:endParaRPr lang="en-US" altLang="ja-JP" smtClean="0">
              <a:ea typeface="MS PGothic"/>
              <a:cs typeface="MS PGothic"/>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jdelijke aanduiding voor dia-afbeelding 1"/>
          <p:cNvSpPr>
            <a:spLocks noGrp="1" noRot="1" noChangeAspect="1"/>
          </p:cNvSpPr>
          <p:nvPr>
            <p:ph type="sldImg"/>
          </p:nvPr>
        </p:nvSpPr>
        <p:spPr>
          <a:xfrm>
            <a:off x="90488" y="746125"/>
            <a:ext cx="6624637" cy="3725863"/>
          </a:xfrm>
          <a:ln/>
        </p:spPr>
      </p:sp>
      <p:sp>
        <p:nvSpPr>
          <p:cNvPr id="50178" name="Tijdelijke aanduiding voor notities 2"/>
          <p:cNvSpPr>
            <a:spLocks noGrp="1"/>
          </p:cNvSpPr>
          <p:nvPr>
            <p:ph type="body" idx="1"/>
          </p:nvPr>
        </p:nvSpPr>
        <p:spPr>
          <a:noFill/>
          <a:ln/>
        </p:spPr>
        <p:txBody>
          <a:bodyPr/>
          <a:lstStyle/>
          <a:p>
            <a:endParaRPr lang="nl-NL" smtClean="0">
              <a:ea typeface="MS PMincho"/>
            </a:endParaRPr>
          </a:p>
        </p:txBody>
      </p:sp>
      <p:sp>
        <p:nvSpPr>
          <p:cNvPr id="50179" name="Tijdelijke aanduiding voor dianummer 3"/>
          <p:cNvSpPr>
            <a:spLocks noGrp="1"/>
          </p:cNvSpPr>
          <p:nvPr>
            <p:ph type="sldNum" sz="quarter" idx="5"/>
          </p:nvPr>
        </p:nvSpPr>
        <p:spPr>
          <a:noFill/>
        </p:spPr>
        <p:txBody>
          <a:bodyPr/>
          <a:lstStyle/>
          <a:p>
            <a:fld id="{C1B9F8E1-22E4-493E-ADC7-1F74E3F2C057}" type="slidenum">
              <a:rPr lang="en-US" altLang="ja-JP" smtClean="0">
                <a:solidFill>
                  <a:srgbClr val="000000"/>
                </a:solidFill>
                <a:ea typeface="MS PGothic"/>
                <a:cs typeface="MS PGothic"/>
              </a:rPr>
              <a:pPr/>
              <a:t>17</a:t>
            </a:fld>
            <a:endParaRPr lang="en-US" altLang="ja-JP" smtClean="0">
              <a:solidFill>
                <a:srgbClr val="000000"/>
              </a:solidFill>
              <a:ea typeface="MS PGothic"/>
              <a:cs typeface="MS PGothic"/>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jdelijke aanduiding voor dia-afbeelding 1"/>
          <p:cNvSpPr>
            <a:spLocks noGrp="1" noRot="1" noChangeAspect="1"/>
          </p:cNvSpPr>
          <p:nvPr>
            <p:ph type="sldImg"/>
          </p:nvPr>
        </p:nvSpPr>
        <p:spPr>
          <a:xfrm>
            <a:off x="90488" y="746125"/>
            <a:ext cx="6624637" cy="3725863"/>
          </a:xfrm>
          <a:ln/>
        </p:spPr>
      </p:sp>
      <p:sp>
        <p:nvSpPr>
          <p:cNvPr id="52226" name="Tijdelijke aanduiding voor notities 2"/>
          <p:cNvSpPr>
            <a:spLocks noGrp="1"/>
          </p:cNvSpPr>
          <p:nvPr>
            <p:ph type="body" idx="1"/>
          </p:nvPr>
        </p:nvSpPr>
        <p:spPr>
          <a:noFill/>
          <a:ln/>
        </p:spPr>
        <p:txBody>
          <a:bodyPr/>
          <a:lstStyle/>
          <a:p>
            <a:r>
              <a:rPr lang="nl-NL" smtClean="0">
                <a:ea typeface="MS PMincho"/>
              </a:rPr>
              <a:t>Now commercially feasible, as before this type of work would take a long time to produce.</a:t>
            </a:r>
          </a:p>
          <a:p>
            <a:r>
              <a:rPr lang="nl-NL" smtClean="0">
                <a:ea typeface="MS PMincho"/>
              </a:rPr>
              <a:t>If you would do outside layers at top notch quality of 51m2/hr and inside @85,m2/hr you would print a 5 layer file with printspeed of over 12 sqm/hr</a:t>
            </a:r>
          </a:p>
          <a:p>
            <a:endParaRPr lang="nl-NL" smtClean="0">
              <a:ea typeface="MS PMincho"/>
            </a:endParaRPr>
          </a:p>
        </p:txBody>
      </p:sp>
      <p:sp>
        <p:nvSpPr>
          <p:cNvPr id="52227" name="Tijdelijke aanduiding voor dianummer 3"/>
          <p:cNvSpPr>
            <a:spLocks noGrp="1"/>
          </p:cNvSpPr>
          <p:nvPr>
            <p:ph type="sldNum" sz="quarter" idx="5"/>
          </p:nvPr>
        </p:nvSpPr>
        <p:spPr>
          <a:noFill/>
        </p:spPr>
        <p:txBody>
          <a:bodyPr/>
          <a:lstStyle/>
          <a:p>
            <a:fld id="{3F626593-61C9-4A32-98A3-020DB9544C0A}" type="slidenum">
              <a:rPr lang="en-US" altLang="ja-JP" smtClean="0">
                <a:solidFill>
                  <a:srgbClr val="000000"/>
                </a:solidFill>
                <a:ea typeface="MS PGothic"/>
                <a:cs typeface="MS PGothic"/>
              </a:rPr>
              <a:pPr/>
              <a:t>18</a:t>
            </a:fld>
            <a:endParaRPr lang="en-US" altLang="ja-JP" smtClean="0">
              <a:solidFill>
                <a:srgbClr val="000000"/>
              </a:solidFill>
              <a:ea typeface="MS PGothic"/>
              <a:cs typeface="MS P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D189203-9456-4ECF-A1E9-717E9B80B3EE}" type="slidenum">
              <a:rPr lang="en-US" altLang="ja-JP" smtClean="0">
                <a:ea typeface="MS PGothic"/>
                <a:cs typeface="MS PGothic"/>
              </a:rPr>
              <a:pPr/>
              <a:t>1</a:t>
            </a:fld>
            <a:endParaRPr lang="en-US" altLang="ja-JP" smtClean="0">
              <a:ea typeface="MS PGothic"/>
              <a:cs typeface="MS PGothic"/>
            </a:endParaRPr>
          </a:p>
        </p:txBody>
      </p:sp>
      <p:sp>
        <p:nvSpPr>
          <p:cNvPr id="17410" name="Rectangle 2"/>
          <p:cNvSpPr>
            <a:spLocks noGrp="1" noRot="1" noChangeAspect="1" noChangeArrowheads="1" noTextEdit="1"/>
          </p:cNvSpPr>
          <p:nvPr>
            <p:ph type="sldImg"/>
          </p:nvPr>
        </p:nvSpPr>
        <p:spPr>
          <a:xfrm>
            <a:off x="92075" y="746125"/>
            <a:ext cx="6623050" cy="3725863"/>
          </a:xfrm>
          <a:ln/>
        </p:spPr>
      </p:sp>
      <p:sp>
        <p:nvSpPr>
          <p:cNvPr id="24579" name="Rectangle 3"/>
          <p:cNvSpPr>
            <a:spLocks noGrp="1" noChangeArrowheads="1"/>
          </p:cNvSpPr>
          <p:nvPr>
            <p:ph type="body" idx="1"/>
          </p:nvPr>
        </p:nvSpPr>
        <p:spPr>
          <a:ln/>
        </p:spPr>
        <p:txBody>
          <a:bodyPr/>
          <a:lstStyle/>
          <a:p>
            <a:pPr>
              <a:buFont typeface="Arial"/>
              <a:buNone/>
              <a:defRPr/>
            </a:pPr>
            <a:r>
              <a:rPr lang="en-US" dirty="0" smtClean="0">
                <a:cs typeface="ＭＳ Ｐ明朝" charset="0"/>
              </a:rPr>
              <a:t>In first slide we have to explain co-operation between SCREEN and MCA PRO</a:t>
            </a:r>
          </a:p>
          <a:p>
            <a:pPr>
              <a:buFont typeface="Arial"/>
              <a:buNone/>
              <a:defRPr/>
            </a:pPr>
            <a:endParaRPr lang="en-US" dirty="0" smtClean="0">
              <a:cs typeface="ＭＳ Ｐ明朝" charset="0"/>
            </a:endParaRPr>
          </a:p>
          <a:p>
            <a:pPr marL="171450" indent="-171450">
              <a:buFont typeface="Arial"/>
              <a:buChar char="•"/>
              <a:defRPr/>
            </a:pPr>
            <a:r>
              <a:rPr lang="en-US" dirty="0" smtClean="0">
                <a:cs typeface="ＭＳ Ｐ明朝" charset="0"/>
              </a:rPr>
              <a:t>Together since 1994</a:t>
            </a:r>
          </a:p>
          <a:p>
            <a:pPr marL="171450" indent="-171450">
              <a:buFont typeface="Arial"/>
              <a:buChar char="•"/>
              <a:defRPr/>
            </a:pPr>
            <a:r>
              <a:rPr lang="en-US" dirty="0" smtClean="0">
                <a:cs typeface="ＭＳ Ｐ明朝" charset="0"/>
              </a:rPr>
              <a:t>In 20 years we have build strong partnership </a:t>
            </a:r>
          </a:p>
          <a:p>
            <a:pPr marL="171450" indent="-171450">
              <a:buFont typeface="Arial"/>
              <a:buChar char="•"/>
              <a:defRPr/>
            </a:pPr>
            <a:r>
              <a:rPr lang="en-US" dirty="0" smtClean="0">
                <a:cs typeface="ＭＳ Ｐ明朝" charset="0"/>
              </a:rPr>
              <a:t>MCA PRO is company with a long years of experience in sales of graphic equipment </a:t>
            </a:r>
          </a:p>
          <a:p>
            <a:pPr marL="171450" indent="-171450">
              <a:buFont typeface="Arial"/>
              <a:buChar char="•"/>
              <a:defRPr/>
            </a:pPr>
            <a:r>
              <a:rPr lang="en-US" dirty="0" smtClean="0">
                <a:cs typeface="ＭＳ Ｐ明朝" charset="0"/>
              </a:rPr>
              <a:t>MCA PRO is offering very good customer support in all type of Screen equipment</a:t>
            </a:r>
          </a:p>
          <a:p>
            <a:pPr eaLnBrk="1" hangingPunct="1">
              <a:defRPr/>
            </a:pPr>
            <a:endParaRPr lang="en-US" dirty="0" smtClean="0">
              <a:cs typeface="ＭＳ Ｐ明朝" charset="0"/>
            </a:endParaRPr>
          </a:p>
          <a:p>
            <a:pPr eaLnBrk="1" hangingPunct="1">
              <a:defRPr/>
            </a:pPr>
            <a:r>
              <a:rPr lang="en-US" dirty="0" err="1" smtClean="0">
                <a:cs typeface="ＭＳ Ｐ明朝" charset="0"/>
              </a:rPr>
              <a:t>Soiund</a:t>
            </a:r>
            <a:r>
              <a:rPr lang="en-US" dirty="0" smtClean="0">
                <a:cs typeface="ＭＳ Ｐ明朝" charset="0"/>
              </a:rPr>
              <a:t> knowledge of workflow &amp; </a:t>
            </a:r>
            <a:r>
              <a:rPr lang="en-US" dirty="0" err="1" smtClean="0">
                <a:cs typeface="ＭＳ Ｐ明朝" charset="0"/>
              </a:rPr>
              <a:t>colormanagement</a:t>
            </a:r>
            <a:endParaRPr lang="en-US" dirty="0" smtClean="0">
              <a:cs typeface="ＭＳ Ｐ明朝" charset="0"/>
            </a:endParaRPr>
          </a:p>
          <a:p>
            <a:pPr eaLnBrk="1" hangingPunct="1">
              <a:defRPr/>
            </a:pPr>
            <a:endParaRPr lang="en-US" dirty="0" smtClean="0">
              <a:cs typeface="ＭＳ Ｐ明朝"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nl-NL" smtClean="0">
                <a:ea typeface="MS PMincho"/>
              </a:rPr>
              <a:t>So suddenly this type of day&amp;night window film is suddenly commericially viable</a:t>
            </a:r>
          </a:p>
        </p:txBody>
      </p:sp>
      <p:sp>
        <p:nvSpPr>
          <p:cNvPr id="54275" name="Slide Number Placeholder 3"/>
          <p:cNvSpPr>
            <a:spLocks noGrp="1"/>
          </p:cNvSpPr>
          <p:nvPr>
            <p:ph type="sldNum" sz="quarter" idx="5"/>
          </p:nvPr>
        </p:nvSpPr>
        <p:spPr>
          <a:noFill/>
        </p:spPr>
        <p:txBody>
          <a:bodyPr/>
          <a:lstStyle/>
          <a:p>
            <a:fld id="{D552EB12-39B1-4527-952B-B2AC774DA2E2}" type="slidenum">
              <a:rPr lang="en-US" altLang="ja-JP" smtClean="0">
                <a:ea typeface="MS PGothic"/>
                <a:cs typeface="MS PGothic"/>
              </a:rPr>
              <a:pPr/>
              <a:t>19</a:t>
            </a:fld>
            <a:endParaRPr lang="en-US" altLang="ja-JP" smtClean="0">
              <a:ea typeface="MS PGothic"/>
              <a:cs typeface="MS PGothic"/>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jdelijke aanduiding voor dia-afbeelding 1"/>
          <p:cNvSpPr>
            <a:spLocks noGrp="1" noRot="1" noChangeAspect="1"/>
          </p:cNvSpPr>
          <p:nvPr>
            <p:ph type="sldImg"/>
          </p:nvPr>
        </p:nvSpPr>
        <p:spPr>
          <a:xfrm>
            <a:off x="90488" y="746125"/>
            <a:ext cx="6624637" cy="3725863"/>
          </a:xfrm>
          <a:ln/>
        </p:spPr>
      </p:sp>
      <p:sp>
        <p:nvSpPr>
          <p:cNvPr id="56322" name="Tijdelijke aanduiding voor notities 2"/>
          <p:cNvSpPr>
            <a:spLocks noGrp="1"/>
          </p:cNvSpPr>
          <p:nvPr>
            <p:ph type="body" idx="1"/>
          </p:nvPr>
        </p:nvSpPr>
        <p:spPr>
          <a:noFill/>
          <a:ln/>
        </p:spPr>
        <p:txBody>
          <a:bodyPr/>
          <a:lstStyle/>
          <a:p>
            <a:endParaRPr lang="nl-NL" sz="1800" smtClean="0">
              <a:ea typeface="MS PMincho"/>
            </a:endParaRPr>
          </a:p>
        </p:txBody>
      </p:sp>
      <p:sp>
        <p:nvSpPr>
          <p:cNvPr id="56323" name="Tijdelijke aanduiding voor dianummer 3"/>
          <p:cNvSpPr>
            <a:spLocks noGrp="1"/>
          </p:cNvSpPr>
          <p:nvPr>
            <p:ph type="sldNum" sz="quarter" idx="5"/>
          </p:nvPr>
        </p:nvSpPr>
        <p:spPr>
          <a:noFill/>
        </p:spPr>
        <p:txBody>
          <a:bodyPr/>
          <a:lstStyle/>
          <a:p>
            <a:fld id="{E486CDDF-51A6-4064-8000-A5D692B7B7CE}" type="slidenum">
              <a:rPr lang="en-US" altLang="ja-JP" smtClean="0">
                <a:ea typeface="MS PGothic"/>
                <a:cs typeface="MS PGothic"/>
              </a:rPr>
              <a:pPr/>
              <a:t>20</a:t>
            </a:fld>
            <a:endParaRPr lang="en-US" altLang="ja-JP" smtClean="0">
              <a:ea typeface="MS PGothic"/>
              <a:cs typeface="MS PGothic"/>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r>
              <a:rPr lang="nl-NL" smtClean="0">
                <a:ea typeface="MS PMincho"/>
              </a:rPr>
              <a:t>In short this is a highly productive printer.</a:t>
            </a:r>
          </a:p>
        </p:txBody>
      </p:sp>
      <p:sp>
        <p:nvSpPr>
          <p:cNvPr id="58371" name="Slide Number Placeholder 3"/>
          <p:cNvSpPr>
            <a:spLocks noGrp="1"/>
          </p:cNvSpPr>
          <p:nvPr>
            <p:ph type="sldNum" sz="quarter" idx="5"/>
          </p:nvPr>
        </p:nvSpPr>
        <p:spPr>
          <a:noFill/>
        </p:spPr>
        <p:txBody>
          <a:bodyPr/>
          <a:lstStyle/>
          <a:p>
            <a:fld id="{8C51A0C8-F301-4A51-BFF5-AAFE842112BC}" type="slidenum">
              <a:rPr lang="en-US" altLang="ja-JP" smtClean="0">
                <a:ea typeface="MS PGothic"/>
                <a:cs typeface="MS PGothic"/>
              </a:rPr>
              <a:pPr/>
              <a:t>21</a:t>
            </a:fld>
            <a:endParaRPr lang="en-US" altLang="ja-JP" smtClean="0">
              <a:ea typeface="MS PGothic"/>
              <a:cs typeface="MS 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r>
              <a:rPr lang="en-US" smtClean="0">
                <a:latin typeface="Arial" charset="0"/>
                <a:ea typeface="MS PMincho"/>
              </a:rPr>
              <a:t>Very brief introduction to make it clear that we are a long established Japanese company that is big enough to be considered a serious partner.</a:t>
            </a:r>
          </a:p>
          <a:p>
            <a:r>
              <a:rPr lang="en-US" smtClean="0">
                <a:ea typeface="MS PMincho"/>
              </a:rPr>
              <a:t>Although Dainippon Screen was established in 1943 the roots of the company go back to 1868 when Saigiro Ishida the great grandfather of the current president, Akira Ishida, established a copper plate and lithographic printing shop in Kyoto. </a:t>
            </a:r>
            <a:br>
              <a:rPr lang="en-US" smtClean="0">
                <a:ea typeface="MS PMincho"/>
              </a:rPr>
            </a:br>
            <a:r>
              <a:rPr lang="en-US" smtClean="0">
                <a:ea typeface="MS PMincho"/>
              </a:rPr>
              <a:t>The subsequent acquisition of several patents by Saigiro Ishida, and his son Keizo Ishida, laid the foundation for the formation of Dainippon Screen Manufacturing Company Limited on October the 11th 1943 in Kyoto Japan.</a:t>
            </a:r>
          </a:p>
          <a:p>
            <a:r>
              <a:rPr lang="en-US" smtClean="0">
                <a:ea typeface="MS PMincho"/>
              </a:rPr>
              <a:t>Initially, Dainippon Screen concentrated on the production of glass screens, but in 1946 it broadened its product line with the development and manufacture of wooden process cameras, arc lamps and vacuum printing frames with the aim of becoming a comprehensive manufacturer of photographic reproduction equipment.</a:t>
            </a:r>
          </a:p>
          <a:p>
            <a:endParaRPr lang="en-US" smtClean="0">
              <a:ea typeface="MS PMincho"/>
            </a:endParaRPr>
          </a:p>
          <a:p>
            <a:r>
              <a:rPr lang="en-US" smtClean="0">
                <a:latin typeface="Arial" charset="0"/>
                <a:ea typeface="MS PMincho"/>
              </a:rPr>
              <a:t>Currently Screen is a big group of companies making capital goods for several high-tec industries.</a:t>
            </a:r>
          </a:p>
        </p:txBody>
      </p:sp>
      <p:sp>
        <p:nvSpPr>
          <p:cNvPr id="19459" name="Slide Number Placeholder 3"/>
          <p:cNvSpPr>
            <a:spLocks noGrp="1"/>
          </p:cNvSpPr>
          <p:nvPr>
            <p:ph type="sldNum" sz="quarter" idx="5"/>
          </p:nvPr>
        </p:nvSpPr>
        <p:spPr>
          <a:noFill/>
        </p:spPr>
        <p:txBody>
          <a:bodyPr/>
          <a:lstStyle/>
          <a:p>
            <a:pPr defTabSz="957263"/>
            <a:fld id="{AE07FF9D-9783-4B42-B228-28703A3FE226}" type="slidenum">
              <a:rPr lang="en-US" altLang="ja-JP" sz="1300" smtClean="0">
                <a:latin typeface="Arial" charset="0"/>
                <a:ea typeface="MS PGothic"/>
                <a:cs typeface="MS PGothic"/>
              </a:rPr>
              <a:pPr defTabSz="957263"/>
              <a:t>2</a:t>
            </a:fld>
            <a:endParaRPr lang="en-US" altLang="ja-JP" sz="1300" smtClean="0">
              <a:latin typeface="Arial" charset="0"/>
              <a:ea typeface="MS PGothic"/>
              <a:cs typeface="MS 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1DDBCFED-C8D4-4ABC-9A9D-A7DD6CCB4A33}" type="slidenum">
              <a:rPr lang="en-US" altLang="ja-JP" smtClean="0">
                <a:ea typeface="MS PGothic"/>
                <a:cs typeface="MS PGothic"/>
              </a:rPr>
              <a:pPr/>
              <a:t>3</a:t>
            </a:fld>
            <a:endParaRPr lang="en-US" altLang="ja-JP" smtClean="0">
              <a:ea typeface="MS PGothic"/>
              <a:cs typeface="MS PGothic"/>
            </a:endParaRPr>
          </a:p>
        </p:txBody>
      </p:sp>
      <p:sp>
        <p:nvSpPr>
          <p:cNvPr id="21506" name="Rectangle 2"/>
          <p:cNvSpPr>
            <a:spLocks noGrp="1" noRot="1" noChangeAspect="1" noChangeArrowheads="1" noTextEdit="1"/>
          </p:cNvSpPr>
          <p:nvPr>
            <p:ph type="sldImg"/>
          </p:nvPr>
        </p:nvSpPr>
        <p:spPr>
          <a:xfrm>
            <a:off x="92075" y="746125"/>
            <a:ext cx="6623050" cy="3725863"/>
          </a:xfrm>
          <a:ln/>
        </p:spPr>
      </p:sp>
      <p:sp>
        <p:nvSpPr>
          <p:cNvPr id="21507" name="Rectangle 3"/>
          <p:cNvSpPr>
            <a:spLocks noGrp="1" noChangeArrowheads="1"/>
          </p:cNvSpPr>
          <p:nvPr>
            <p:ph type="body" idx="1"/>
          </p:nvPr>
        </p:nvSpPr>
        <p:spPr>
          <a:noFill/>
          <a:ln/>
        </p:spPr>
        <p:txBody>
          <a:bodyPr/>
          <a:lstStyle/>
          <a:p>
            <a:pPr lvl="1" eaLnBrk="1" hangingPunct="1"/>
            <a:r>
              <a:rPr lang="en-GB" smtClean="0">
                <a:ea typeface="MS PMincho"/>
              </a:rPr>
              <a:t>Over 500 Truepress Jet520 engines shipped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2075" y="746125"/>
            <a:ext cx="6623050" cy="3725863"/>
          </a:xfrm>
          <a:ln/>
        </p:spPr>
      </p:sp>
      <p:sp>
        <p:nvSpPr>
          <p:cNvPr id="23554" name="Notes Placeholder 2"/>
          <p:cNvSpPr>
            <a:spLocks noGrp="1"/>
          </p:cNvSpPr>
          <p:nvPr>
            <p:ph type="body" idx="1"/>
          </p:nvPr>
        </p:nvSpPr>
        <p:spPr>
          <a:noFill/>
          <a:ln/>
        </p:spPr>
        <p:txBody>
          <a:bodyPr/>
          <a:lstStyle/>
          <a:p>
            <a:r>
              <a:rPr lang="en-US" smtClean="0">
                <a:latin typeface="Arial" charset="0"/>
                <a:ea typeface="MS PGothic"/>
                <a:cs typeface="MS PGothic"/>
              </a:rPr>
              <a:t>From equipment that makes flat panels to iPhones, computer chips, and Computer-to-plate devices, Dainippon Screen usually emerges #1 in a market segment, so imagine a days without Screen….</a:t>
            </a:r>
          </a:p>
        </p:txBody>
      </p:sp>
      <p:sp>
        <p:nvSpPr>
          <p:cNvPr id="23555" name="Footer Placeholder 3"/>
          <p:cNvSpPr>
            <a:spLocks noGrp="1"/>
          </p:cNvSpPr>
          <p:nvPr>
            <p:ph type="ftr" sz="quarter" idx="4"/>
          </p:nvPr>
        </p:nvSpPr>
        <p:spPr>
          <a:noFill/>
        </p:spPr>
        <p:txBody>
          <a:bodyPr/>
          <a:lstStyle/>
          <a:p>
            <a:pPr defTabSz="931863" eaLnBrk="0" hangingPunct="0"/>
            <a:r>
              <a:rPr lang="en-US" sz="1100" smtClean="0">
                <a:latin typeface="Arial" charset="0"/>
                <a:ea typeface="MS PGothic"/>
                <a:cs typeface="MS PGothic"/>
              </a:rPr>
              <a:t>Confidential</a:t>
            </a:r>
          </a:p>
        </p:txBody>
      </p:sp>
      <p:sp>
        <p:nvSpPr>
          <p:cNvPr id="23556" name="Slide Number Placeholder 4"/>
          <p:cNvSpPr>
            <a:spLocks noGrp="1"/>
          </p:cNvSpPr>
          <p:nvPr>
            <p:ph type="sldNum" sz="quarter" idx="5"/>
          </p:nvPr>
        </p:nvSpPr>
        <p:spPr>
          <a:noFill/>
        </p:spPr>
        <p:txBody>
          <a:bodyPr/>
          <a:lstStyle/>
          <a:p>
            <a:pPr defTabSz="931863" eaLnBrk="0" hangingPunct="0"/>
            <a:fld id="{11F5A56D-0374-4ACA-AF99-CCC3A3F8DF8C}" type="slidenum">
              <a:rPr lang="en-US" sz="1100" smtClean="0">
                <a:latin typeface="Arial" charset="0"/>
                <a:ea typeface="MS PGothic"/>
                <a:cs typeface="MS PGothic"/>
              </a:rPr>
              <a:pPr defTabSz="931863" eaLnBrk="0" hangingPunct="0"/>
              <a:t>4</a:t>
            </a:fld>
            <a:endParaRPr lang="en-US" sz="1100" smtClean="0">
              <a:latin typeface="Arial" charset="0"/>
              <a:ea typeface="MS PGothic"/>
              <a:cs typeface="MS P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p:cNvSpPr>
            <a:spLocks noGrp="1" noRot="1" noChangeAspect="1" noTextEdit="1"/>
          </p:cNvSpPr>
          <p:nvPr>
            <p:ph type="sldImg"/>
          </p:nvPr>
        </p:nvSpPr>
        <p:spPr>
          <a:ln/>
        </p:spPr>
      </p:sp>
      <p:sp>
        <p:nvSpPr>
          <p:cNvPr id="25602" name="ノート プレースホルダ 2"/>
          <p:cNvSpPr>
            <a:spLocks noGrp="1"/>
          </p:cNvSpPr>
          <p:nvPr>
            <p:ph type="body" idx="1"/>
          </p:nvPr>
        </p:nvSpPr>
        <p:spPr>
          <a:noFill/>
          <a:ln/>
        </p:spPr>
        <p:txBody>
          <a:bodyPr/>
          <a:lstStyle/>
          <a:p>
            <a:r>
              <a:rPr lang="en-US" altLang="ja-JP" smtClean="0">
                <a:latin typeface="Arial" charset="0"/>
                <a:ea typeface="MS PMincho"/>
              </a:rPr>
              <a:t>Despite the growth of digital printing, conventional printing presses are still important and while there are litho presses, Ctp will always be necessary.</a:t>
            </a:r>
            <a:r>
              <a:rPr lang="ja-JP" altLang="en-US" smtClean="0">
                <a:latin typeface="Arial" charset="0"/>
                <a:ea typeface="MS PMincho"/>
              </a:rPr>
              <a:t>　</a:t>
            </a:r>
            <a:r>
              <a:rPr lang="en-US" altLang="ja-JP" smtClean="0">
                <a:latin typeface="Arial" charset="0"/>
                <a:ea typeface="MS PMincho"/>
              </a:rPr>
              <a:t>SCREEN is very committed to answering the sustainable demand for Ctp from all over the world.</a:t>
            </a:r>
          </a:p>
          <a:p>
            <a:endParaRPr lang="en-US" altLang="ja-JP" smtClean="0">
              <a:latin typeface="Arial" charset="0"/>
              <a:ea typeface="MS PMincho"/>
            </a:endParaRPr>
          </a:p>
          <a:p>
            <a:r>
              <a:rPr lang="en-US" altLang="ja-JP" smtClean="0">
                <a:latin typeface="Arial" charset="0"/>
                <a:ea typeface="MS PMincho"/>
              </a:rPr>
              <a:t>The success of Screen</a:t>
            </a:r>
            <a:r>
              <a:rPr lang="en-US" altLang="en-US" smtClean="0">
                <a:latin typeface="Arial" charset="0"/>
                <a:ea typeface="MS PMincho"/>
              </a:rPr>
              <a:t>’</a:t>
            </a:r>
            <a:r>
              <a:rPr lang="en-US" altLang="ja-JP" smtClean="0">
                <a:latin typeface="Arial" charset="0"/>
                <a:ea typeface="MS PMincho"/>
              </a:rPr>
              <a:t>s CTP products is worldwide and this means we have been able to retain our world number one status in terms of units shipped. The last available full year figures are for 2011 and this shows Screen with more than 41% market share. We anticipate the number for 2012 being similar.</a:t>
            </a:r>
          </a:p>
          <a:p>
            <a:endParaRPr lang="en-US" altLang="ja-JP" smtClean="0">
              <a:latin typeface="Arial" charset="0"/>
              <a:ea typeface="MS PMincho"/>
            </a:endParaRPr>
          </a:p>
          <a:p>
            <a:r>
              <a:rPr lang="en-US" altLang="ja-JP" smtClean="0">
                <a:latin typeface="Arial" charset="0"/>
                <a:ea typeface="MS PMincho"/>
              </a:rPr>
              <a:t>Screen has been selling CTP for just over 10 years and in that time, we have sold more than 17,500 machines – most of which are still being used today.</a:t>
            </a:r>
          </a:p>
          <a:p>
            <a:endParaRPr lang="ja-JP" altLang="en-US" smtClean="0">
              <a:latin typeface="Arial" charset="0"/>
              <a:ea typeface="MS PMincho"/>
            </a:endParaRPr>
          </a:p>
          <a:p>
            <a:endParaRPr lang="ja-JP" altLang="en-US" smtClean="0">
              <a:latin typeface="Arial" charset="0"/>
              <a:ea typeface="MS PMincho"/>
            </a:endParaRPr>
          </a:p>
        </p:txBody>
      </p:sp>
      <p:sp>
        <p:nvSpPr>
          <p:cNvPr id="25603" name="スライド番号プレースホルダ 3"/>
          <p:cNvSpPr>
            <a:spLocks noGrp="1"/>
          </p:cNvSpPr>
          <p:nvPr>
            <p:ph type="sldNum" sz="quarter" idx="5"/>
          </p:nvPr>
        </p:nvSpPr>
        <p:spPr>
          <a:noFill/>
        </p:spPr>
        <p:txBody>
          <a:bodyPr/>
          <a:lstStyle/>
          <a:p>
            <a:pPr defTabSz="952500"/>
            <a:fld id="{50953296-445C-4517-9141-FCA55BC65D3B}" type="slidenum">
              <a:rPr lang="en-US" altLang="ja-JP" sz="1300" smtClean="0">
                <a:latin typeface="Arial" charset="0"/>
                <a:ea typeface="MS PGothic"/>
                <a:cs typeface="MS PGothic"/>
              </a:rPr>
              <a:pPr defTabSz="952500"/>
              <a:t>5</a:t>
            </a:fld>
            <a:endParaRPr lang="en-US" altLang="ja-JP" sz="1300" smtClean="0">
              <a:latin typeface="Arial" charset="0"/>
              <a:ea typeface="MS PGothic"/>
              <a:cs typeface="MS P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xfrm>
            <a:off x="92075" y="746125"/>
            <a:ext cx="6623050" cy="3725863"/>
          </a:xfrm>
          <a:ln/>
        </p:spPr>
      </p:sp>
      <p:sp>
        <p:nvSpPr>
          <p:cNvPr id="27650" name="Notes Placeholder 2"/>
          <p:cNvSpPr>
            <a:spLocks noGrp="1"/>
          </p:cNvSpPr>
          <p:nvPr>
            <p:ph type="body" idx="1"/>
          </p:nvPr>
        </p:nvSpPr>
        <p:spPr>
          <a:noFill/>
          <a:ln/>
        </p:spPr>
        <p:txBody>
          <a:bodyPr/>
          <a:lstStyle/>
          <a:p>
            <a:r>
              <a:rPr lang="en-US" smtClean="0">
                <a:latin typeface="Arial" charset="0"/>
                <a:ea typeface="MS PMincho"/>
              </a:rPr>
              <a:t>Screen made a successful changeover from the conventional lito printing industry to a supplier for the various POD markets. </a:t>
            </a:r>
            <a:br>
              <a:rPr lang="en-US" smtClean="0">
                <a:latin typeface="Arial" charset="0"/>
                <a:ea typeface="MS PMincho"/>
              </a:rPr>
            </a:br>
            <a:r>
              <a:rPr lang="en-US" smtClean="0">
                <a:latin typeface="Arial" charset="0"/>
                <a:ea typeface="MS PMincho"/>
              </a:rPr>
              <a:t>So although we still are worldwide market leader with a 40% market share in CTP, we now also have an extensive range of high quality and highly productive printers for markets such as Wide Format, Label, short-run packaging, books (photo and normal), transactional, direct mail, newspaper etc.</a:t>
            </a:r>
          </a:p>
          <a:p>
            <a:r>
              <a:rPr lang="en-US" smtClean="0">
                <a:latin typeface="Arial" charset="0"/>
                <a:ea typeface="MS PMincho"/>
              </a:rPr>
              <a:t>And you can trust me – new printers will appear and more markets will be addressed.</a:t>
            </a:r>
          </a:p>
          <a:p>
            <a:r>
              <a:rPr lang="en-US" smtClean="0">
                <a:latin typeface="Arial" charset="0"/>
                <a:ea typeface="MS PMincho"/>
              </a:rPr>
              <a:t>50m/min = approx xxx – x size labels</a:t>
            </a:r>
          </a:p>
          <a:p>
            <a:r>
              <a:rPr lang="en-US" smtClean="0">
                <a:latin typeface="Arial" charset="0"/>
                <a:ea typeface="MS PMincho"/>
              </a:rPr>
              <a:t>220m/min = 2960 pages a minute</a:t>
            </a:r>
          </a:p>
          <a:p>
            <a:endParaRPr lang="en-US" smtClean="0">
              <a:latin typeface="Arial" charset="0"/>
              <a:ea typeface="MS PMincho"/>
            </a:endParaRPr>
          </a:p>
          <a:p>
            <a:endParaRPr lang="en-US" smtClean="0">
              <a:latin typeface="Arial" charset="0"/>
              <a:ea typeface="MS PMincho"/>
            </a:endParaRPr>
          </a:p>
        </p:txBody>
      </p:sp>
      <p:sp>
        <p:nvSpPr>
          <p:cNvPr id="27651" name="Slide Number Placeholder 3"/>
          <p:cNvSpPr>
            <a:spLocks noGrp="1"/>
          </p:cNvSpPr>
          <p:nvPr>
            <p:ph type="sldNum" sz="quarter" idx="5"/>
          </p:nvPr>
        </p:nvSpPr>
        <p:spPr>
          <a:noFill/>
        </p:spPr>
        <p:txBody>
          <a:bodyPr/>
          <a:lstStyle/>
          <a:p>
            <a:pPr defTabSz="957263"/>
            <a:fld id="{A8005399-A904-4C0C-A811-963FFBD181B1}" type="slidenum">
              <a:rPr lang="en-US" altLang="ja-JP" sz="1300" smtClean="0">
                <a:latin typeface="Arial" charset="0"/>
                <a:ea typeface="MS PGothic"/>
                <a:cs typeface="MS PGothic"/>
              </a:rPr>
              <a:pPr defTabSz="957263"/>
              <a:t>6</a:t>
            </a:fld>
            <a:endParaRPr lang="en-US" altLang="ja-JP" sz="1300" smtClean="0">
              <a:latin typeface="Arial" charset="0"/>
              <a:ea typeface="MS PGothic"/>
              <a:cs typeface="MS P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nl-NL" smtClean="0">
                <a:ea typeface="MS PMincho"/>
              </a:rPr>
              <a:t>Installation with EPPS / Slovenian Post</a:t>
            </a:r>
          </a:p>
          <a:p>
            <a:endParaRPr lang="nl-NL" smtClean="0">
              <a:ea typeface="MS PMincho"/>
            </a:endParaRPr>
          </a:p>
        </p:txBody>
      </p:sp>
      <p:sp>
        <p:nvSpPr>
          <p:cNvPr id="29699" name="Slide Number Placeholder 3"/>
          <p:cNvSpPr>
            <a:spLocks noGrp="1"/>
          </p:cNvSpPr>
          <p:nvPr>
            <p:ph type="sldNum" sz="quarter" idx="5"/>
          </p:nvPr>
        </p:nvSpPr>
        <p:spPr>
          <a:noFill/>
        </p:spPr>
        <p:txBody>
          <a:bodyPr/>
          <a:lstStyle/>
          <a:p>
            <a:fld id="{AEDFECAE-722F-4DA9-8B67-58894A7216D2}" type="slidenum">
              <a:rPr lang="en-US" altLang="ja-JP" smtClean="0">
                <a:ea typeface="MS PGothic"/>
                <a:cs typeface="MS PGothic"/>
              </a:rPr>
              <a:pPr/>
              <a:t>7</a:t>
            </a:fld>
            <a:endParaRPr lang="en-US" altLang="ja-JP" smtClean="0">
              <a:ea typeface="MS PGothic"/>
              <a:cs typeface="MS 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nl-NL" smtClean="0">
              <a:ea typeface="MS PMincho"/>
            </a:endParaRPr>
          </a:p>
        </p:txBody>
      </p:sp>
      <p:sp>
        <p:nvSpPr>
          <p:cNvPr id="31747" name="Slide Number Placeholder 3"/>
          <p:cNvSpPr>
            <a:spLocks noGrp="1"/>
          </p:cNvSpPr>
          <p:nvPr>
            <p:ph type="sldNum" sz="quarter" idx="5"/>
          </p:nvPr>
        </p:nvSpPr>
        <p:spPr>
          <a:noFill/>
        </p:spPr>
        <p:txBody>
          <a:bodyPr/>
          <a:lstStyle/>
          <a:p>
            <a:fld id="{6C29F968-6D0F-44EE-9D52-C3BD7128099D}" type="slidenum">
              <a:rPr lang="en-US" altLang="ja-JP" smtClean="0">
                <a:ea typeface="MS PGothic"/>
                <a:cs typeface="MS PGothic"/>
              </a:rPr>
              <a:pPr/>
              <a:t>8</a:t>
            </a:fld>
            <a:endParaRPr lang="en-US" altLang="ja-JP" smtClean="0">
              <a:ea typeface="MS PGothic"/>
              <a:cs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6375" cy="1470025"/>
          </a:xfrm>
          <a:prstGeom prst="rect">
            <a:avLst/>
          </a:prstGeom>
        </p:spPr>
        <p:txBody>
          <a:bodyPr/>
          <a:lstStyle/>
          <a:p>
            <a:r>
              <a:rPr lang="nl-NL" smtClean="0"/>
              <a:t>Titelstijl van model bewerken</a:t>
            </a:r>
            <a:endParaRPr lang="en-US"/>
          </a:p>
        </p:txBody>
      </p:sp>
      <p:sp>
        <p:nvSpPr>
          <p:cNvPr id="3" name="Subtitle 2"/>
          <p:cNvSpPr>
            <a:spLocks noGrp="1"/>
          </p:cNvSpPr>
          <p:nvPr>
            <p:ph type="subTitle" idx="1"/>
          </p:nvPr>
        </p:nvSpPr>
        <p:spPr>
          <a:xfrm>
            <a:off x="1828800" y="3886200"/>
            <a:ext cx="8537575"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a:p>
        </p:txBody>
      </p:sp>
      <p:sp>
        <p:nvSpPr>
          <p:cNvPr id="4" name="Date Placeholder 3"/>
          <p:cNvSpPr>
            <a:spLocks noGrp="1"/>
          </p:cNvSpPr>
          <p:nvPr>
            <p:ph type="dt" sz="half" idx="10"/>
          </p:nvPr>
        </p:nvSpPr>
        <p:spPr>
          <a:xfrm>
            <a:off x="609600" y="6356350"/>
            <a:ext cx="2846388"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286FECE7-DE63-4D12-BF47-70DB13A806F7}" type="datetimeFigureOut">
              <a:rPr lang="en-US"/>
              <a:pPr>
                <a:defRPr/>
              </a:pPr>
              <a:t>3/6/2014</a:t>
            </a:fld>
            <a:endParaRPr lang="en-US" dirty="0"/>
          </a:p>
        </p:txBody>
      </p:sp>
      <p:sp>
        <p:nvSpPr>
          <p:cNvPr id="5" name="Footer Placeholder 4"/>
          <p:cNvSpPr>
            <a:spLocks noGrp="1"/>
          </p:cNvSpPr>
          <p:nvPr>
            <p:ph type="ftr" sz="quarter" idx="11"/>
          </p:nvPr>
        </p:nvSpPr>
        <p:spPr>
          <a:xfrm>
            <a:off x="4167188" y="6356350"/>
            <a:ext cx="3860800" cy="365125"/>
          </a:xfrm>
          <a:prstGeom prst="rect">
            <a:avLst/>
          </a:prstGeom>
        </p:spPr>
        <p:txBody>
          <a:bodyPr/>
          <a:lstStyle>
            <a:lvl1pPr algn="ctr">
              <a:defRPr>
                <a:latin typeface="Calibri" pitchFamily="34"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8739188" y="6356350"/>
            <a:ext cx="2846387"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A8A5972C-36E7-4E4D-BA63-65CBFC85E40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642288" y="152401"/>
            <a:ext cx="9152734" cy="563563"/>
          </a:xfrm>
          <a:prstGeom prst="rect">
            <a:avLst/>
          </a:prstGeom>
        </p:spPr>
        <p:txBody>
          <a:bodyPr/>
          <a:lstStyle>
            <a:lvl1pPr>
              <a:defRPr baseline="0">
                <a:solidFill>
                  <a:schemeClr val="tx1"/>
                </a:solidFill>
              </a:defRPr>
            </a:lvl1pPr>
          </a:lstStyle>
          <a:p>
            <a:r>
              <a:rPr lang="en-US" altLang="ja-JP" smtClean="0"/>
              <a:t>Click to edit Master title style</a:t>
            </a:r>
            <a:endParaRPr lang="ja-JP" altLang="en-US"/>
          </a:p>
        </p:txBody>
      </p:sp>
      <p:sp>
        <p:nvSpPr>
          <p:cNvPr id="7" name="Content Placeholder 6"/>
          <p:cNvSpPr>
            <a:spLocks noGrp="1"/>
          </p:cNvSpPr>
          <p:nvPr>
            <p:ph sz="quarter" idx="11"/>
          </p:nvPr>
        </p:nvSpPr>
        <p:spPr>
          <a:xfrm>
            <a:off x="1276617" y="1238220"/>
            <a:ext cx="10080140" cy="4381560"/>
          </a:xfrm>
          <a:prstGeom prst="rect">
            <a:avLst/>
          </a:prstGeom>
        </p:spPr>
        <p:txBody>
          <a:bodyPr/>
          <a:lstStyle>
            <a:lvl1pPr>
              <a:defRPr sz="2600" baseline="0">
                <a:solidFill>
                  <a:schemeClr val="tx1">
                    <a:lumMod val="95000"/>
                    <a:lumOff val="5000"/>
                  </a:schemeClr>
                </a:solidFill>
              </a:defRPr>
            </a:lvl1pPr>
            <a:lvl2pPr>
              <a:defRPr sz="2200" baseline="0">
                <a:solidFill>
                  <a:schemeClr val="tx1">
                    <a:lumMod val="95000"/>
                    <a:lumOff val="5000"/>
                  </a:schemeClr>
                </a:solidFill>
              </a:defRPr>
            </a:lvl2pPr>
            <a:lvl3pPr>
              <a:defRPr baseline="0">
                <a:solidFill>
                  <a:schemeClr val="tx1">
                    <a:lumMod val="95000"/>
                    <a:lumOff val="5000"/>
                  </a:schemeClr>
                </a:solidFill>
              </a:defRPr>
            </a:lvl3pPr>
            <a:lvl4pPr>
              <a:defRPr baseline="0">
                <a:solidFill>
                  <a:schemeClr val="tx1">
                    <a:lumMod val="95000"/>
                    <a:lumOff val="5000"/>
                  </a:schemeClr>
                </a:solidFill>
              </a:defRPr>
            </a:lvl4pPr>
            <a:lvl5pPr>
              <a:defRPr sz="1400" baseline="0">
                <a:solidFill>
                  <a:schemeClr val="tx1">
                    <a:lumMod val="95000"/>
                    <a:lumOff val="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2"/>
          </p:nvPr>
        </p:nvSpPr>
        <p:spPr>
          <a:xfrm>
            <a:off x="11453813" y="6457950"/>
            <a:ext cx="639762" cy="400050"/>
          </a:xfrm>
          <a:prstGeom prst="rect">
            <a:avLst/>
          </a:prstGeom>
        </p:spPr>
        <p:txBody>
          <a:bodyPr/>
          <a:lstStyle>
            <a:lvl1pPr algn="ctr">
              <a:defRPr>
                <a:latin typeface="Arial" pitchFamily="34" charset="0"/>
                <a:ea typeface="MS PGothic" pitchFamily="34" charset="-128"/>
                <a:cs typeface="+mn-cs"/>
              </a:defRPr>
            </a:lvl1pPr>
          </a:lstStyle>
          <a:p>
            <a:pPr>
              <a:defRPr/>
            </a:pPr>
            <a:fld id="{6CF7A8E2-EAC6-4AB7-9768-1523572092CC}" type="slidenum">
              <a:rPr lang="en-US"/>
              <a:pPr>
                <a:defRPr/>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5975" cy="1143000"/>
          </a:xfrm>
          <a:prstGeom prst="rect">
            <a:avLst/>
          </a:prstGeom>
        </p:spPr>
        <p:txBody>
          <a:bodyPr/>
          <a:lstStyle/>
          <a:p>
            <a:r>
              <a:rPr lang="nl-NL" smtClean="0"/>
              <a:t>Titelstijl van model bewerken</a:t>
            </a:r>
            <a:endParaRPr lang="en-US"/>
          </a:p>
        </p:txBody>
      </p:sp>
      <p:sp>
        <p:nvSpPr>
          <p:cNvPr id="3" name="Content Placeholder 2"/>
          <p:cNvSpPr>
            <a:spLocks noGrp="1"/>
          </p:cNvSpPr>
          <p:nvPr>
            <p:ph idx="1"/>
          </p:nvPr>
        </p:nvSpPr>
        <p:spPr>
          <a:xfrm>
            <a:off x="609600" y="1600202"/>
            <a:ext cx="10975975" cy="4525963"/>
          </a:xfrm>
          <a:prstGeom prst="rect">
            <a:avLst/>
          </a:prstGeo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a:xfrm>
            <a:off x="609600" y="6356350"/>
            <a:ext cx="2846388"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7A90662E-2084-4707-BEA8-E67DD9DA037A}" type="datetimeFigureOut">
              <a:rPr lang="en-US"/>
              <a:pPr>
                <a:defRPr/>
              </a:pPr>
              <a:t>3/6/2014</a:t>
            </a:fld>
            <a:endParaRPr lang="en-US" dirty="0"/>
          </a:p>
        </p:txBody>
      </p:sp>
      <p:sp>
        <p:nvSpPr>
          <p:cNvPr id="5" name="Footer Placeholder 4"/>
          <p:cNvSpPr>
            <a:spLocks noGrp="1"/>
          </p:cNvSpPr>
          <p:nvPr>
            <p:ph type="ftr" sz="quarter" idx="11"/>
          </p:nvPr>
        </p:nvSpPr>
        <p:spPr>
          <a:xfrm>
            <a:off x="4167188" y="6356350"/>
            <a:ext cx="3860800" cy="365125"/>
          </a:xfrm>
          <a:prstGeom prst="rect">
            <a:avLst/>
          </a:prstGeom>
        </p:spPr>
        <p:txBody>
          <a:bodyPr/>
          <a:lstStyle>
            <a:lvl1pPr algn="ctr">
              <a:defRPr>
                <a:latin typeface="Calibri" pitchFamily="34"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8739188" y="6356350"/>
            <a:ext cx="2846387"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7BB17D1E-82B3-4F28-A5E2-2689A5D3AF1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63614" y="4406902"/>
            <a:ext cx="10366375" cy="1362075"/>
          </a:xfrm>
          <a:prstGeom prst="rect">
            <a:avLst/>
          </a:prstGeom>
        </p:spPr>
        <p:txBody>
          <a:bodyPr anchor="t"/>
          <a:lstStyle>
            <a:lvl1pPr algn="l">
              <a:defRPr sz="4000" b="1" cap="all"/>
            </a:lvl1pPr>
          </a:lstStyle>
          <a:p>
            <a:r>
              <a:rPr lang="nl-NL" smtClean="0"/>
              <a:t>Titelstijl van model bewerken</a:t>
            </a:r>
            <a:endParaRPr lang="en-US"/>
          </a:p>
        </p:txBody>
      </p:sp>
      <p:sp>
        <p:nvSpPr>
          <p:cNvPr id="3" name="Text Placeholder 2"/>
          <p:cNvSpPr>
            <a:spLocks noGrp="1"/>
          </p:cNvSpPr>
          <p:nvPr>
            <p:ph type="body" idx="1"/>
          </p:nvPr>
        </p:nvSpPr>
        <p:spPr>
          <a:xfrm>
            <a:off x="963614" y="2906713"/>
            <a:ext cx="1036637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a:xfrm>
            <a:off x="609600" y="6356350"/>
            <a:ext cx="2846388"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98DF789F-A673-42D9-B929-F926163E38B3}" type="datetimeFigureOut">
              <a:rPr lang="en-US"/>
              <a:pPr>
                <a:defRPr/>
              </a:pPr>
              <a:t>3/6/2014</a:t>
            </a:fld>
            <a:endParaRPr lang="en-US" dirty="0"/>
          </a:p>
        </p:txBody>
      </p:sp>
      <p:sp>
        <p:nvSpPr>
          <p:cNvPr id="5" name="Footer Placeholder 4"/>
          <p:cNvSpPr>
            <a:spLocks noGrp="1"/>
          </p:cNvSpPr>
          <p:nvPr>
            <p:ph type="ftr" sz="quarter" idx="11"/>
          </p:nvPr>
        </p:nvSpPr>
        <p:spPr>
          <a:xfrm>
            <a:off x="4167188" y="6356350"/>
            <a:ext cx="3860800" cy="365125"/>
          </a:xfrm>
          <a:prstGeom prst="rect">
            <a:avLst/>
          </a:prstGeom>
        </p:spPr>
        <p:txBody>
          <a:bodyPr/>
          <a:lstStyle>
            <a:lvl1pPr algn="ctr">
              <a:defRPr>
                <a:latin typeface="Calibri" pitchFamily="34"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8739188" y="6356350"/>
            <a:ext cx="2846387"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C34B908E-F988-494D-80F6-4C630D15A8E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5975" cy="1143000"/>
          </a:xfrm>
          <a:prstGeom prst="rect">
            <a:avLst/>
          </a:prstGeom>
        </p:spPr>
        <p:txBody>
          <a:bodyPr/>
          <a:lstStyle/>
          <a:p>
            <a:r>
              <a:rPr lang="nl-NL" smtClean="0"/>
              <a:t>Titelstijl van model bewerken</a:t>
            </a:r>
            <a:endParaRPr lang="en-US"/>
          </a:p>
        </p:txBody>
      </p:sp>
      <p:sp>
        <p:nvSpPr>
          <p:cNvPr id="3" name="Content Placeholder 2"/>
          <p:cNvSpPr>
            <a:spLocks noGrp="1"/>
          </p:cNvSpPr>
          <p:nvPr>
            <p:ph sz="half" idx="1"/>
          </p:nvPr>
        </p:nvSpPr>
        <p:spPr>
          <a:xfrm>
            <a:off x="609600" y="1600202"/>
            <a:ext cx="54117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6173788" y="1600202"/>
            <a:ext cx="54117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a:xfrm>
            <a:off x="609600" y="6356350"/>
            <a:ext cx="2846388"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E5DC0337-45B4-4539-B207-FB074AAC1DB5}" type="datetimeFigureOut">
              <a:rPr lang="en-US"/>
              <a:pPr>
                <a:defRPr/>
              </a:pPr>
              <a:t>3/6/2014</a:t>
            </a:fld>
            <a:endParaRPr lang="en-US" dirty="0"/>
          </a:p>
        </p:txBody>
      </p:sp>
      <p:sp>
        <p:nvSpPr>
          <p:cNvPr id="6" name="Footer Placeholder 5"/>
          <p:cNvSpPr>
            <a:spLocks noGrp="1"/>
          </p:cNvSpPr>
          <p:nvPr>
            <p:ph type="ftr" sz="quarter" idx="11"/>
          </p:nvPr>
        </p:nvSpPr>
        <p:spPr>
          <a:xfrm>
            <a:off x="4167188" y="6356350"/>
            <a:ext cx="3860800" cy="365125"/>
          </a:xfrm>
          <a:prstGeom prst="rect">
            <a:avLst/>
          </a:prstGeom>
        </p:spPr>
        <p:txBody>
          <a:bodyPr/>
          <a:lstStyle>
            <a:lvl1pPr algn="ctr">
              <a:defRPr>
                <a:latin typeface="Calibri" pitchFamily="34"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a:xfrm>
            <a:off x="8739188" y="6356350"/>
            <a:ext cx="2846387"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9899CEEE-C8C7-4E4D-8638-BF4369E8560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5975" cy="1143000"/>
          </a:xfrm>
          <a:prstGeom prst="rect">
            <a:avLst/>
          </a:prstGeom>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609601" y="1535113"/>
            <a:ext cx="53879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609601" y="2174875"/>
            <a:ext cx="53879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6194425" y="1535113"/>
            <a:ext cx="539115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6194425" y="2174875"/>
            <a:ext cx="539115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a:xfrm>
            <a:off x="609600" y="6356350"/>
            <a:ext cx="2846388"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609ABBF3-6D49-4670-9C05-03C42BDE079A}" type="datetimeFigureOut">
              <a:rPr lang="en-US"/>
              <a:pPr>
                <a:defRPr/>
              </a:pPr>
              <a:t>3/6/2014</a:t>
            </a:fld>
            <a:endParaRPr lang="en-US" dirty="0"/>
          </a:p>
        </p:txBody>
      </p:sp>
      <p:sp>
        <p:nvSpPr>
          <p:cNvPr id="8" name="Footer Placeholder 7"/>
          <p:cNvSpPr>
            <a:spLocks noGrp="1"/>
          </p:cNvSpPr>
          <p:nvPr>
            <p:ph type="ftr" sz="quarter" idx="11"/>
          </p:nvPr>
        </p:nvSpPr>
        <p:spPr>
          <a:xfrm>
            <a:off x="4167188" y="6356350"/>
            <a:ext cx="3860800" cy="365125"/>
          </a:xfrm>
          <a:prstGeom prst="rect">
            <a:avLst/>
          </a:prstGeom>
        </p:spPr>
        <p:txBody>
          <a:bodyPr/>
          <a:lstStyle>
            <a:lvl1pPr algn="ctr">
              <a:defRPr>
                <a:latin typeface="Calibri" pitchFamily="34" charset="0"/>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a:xfrm>
            <a:off x="8739188" y="6356350"/>
            <a:ext cx="2846387"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700CD532-5E17-42E5-8F9F-E1FCB4EB7C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5975" cy="1143000"/>
          </a:xfrm>
          <a:prstGeom prst="rect">
            <a:avLst/>
          </a:prstGeom>
        </p:spPr>
        <p:txBody>
          <a:bodyPr/>
          <a:lstStyle/>
          <a:p>
            <a:r>
              <a:rPr lang="nl-NL" smtClean="0"/>
              <a:t>Titelstijl van model bewerken</a:t>
            </a:r>
            <a:endParaRPr lang="en-US"/>
          </a:p>
        </p:txBody>
      </p:sp>
      <p:sp>
        <p:nvSpPr>
          <p:cNvPr id="3" name="Date Placeholder 2"/>
          <p:cNvSpPr>
            <a:spLocks noGrp="1"/>
          </p:cNvSpPr>
          <p:nvPr>
            <p:ph type="dt" sz="half" idx="10"/>
          </p:nvPr>
        </p:nvSpPr>
        <p:spPr>
          <a:xfrm>
            <a:off x="609600" y="6356350"/>
            <a:ext cx="2846388"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C2E721A4-2C62-4E9D-BB4A-4A1DEAE8C800}" type="datetimeFigureOut">
              <a:rPr lang="en-US"/>
              <a:pPr>
                <a:defRPr/>
              </a:pPr>
              <a:t>3/6/2014</a:t>
            </a:fld>
            <a:endParaRPr lang="en-US" dirty="0"/>
          </a:p>
        </p:txBody>
      </p:sp>
      <p:sp>
        <p:nvSpPr>
          <p:cNvPr id="4" name="Footer Placeholder 3"/>
          <p:cNvSpPr>
            <a:spLocks noGrp="1"/>
          </p:cNvSpPr>
          <p:nvPr>
            <p:ph type="ftr" sz="quarter" idx="11"/>
          </p:nvPr>
        </p:nvSpPr>
        <p:spPr>
          <a:xfrm>
            <a:off x="4167188" y="6356350"/>
            <a:ext cx="3860800" cy="365125"/>
          </a:xfrm>
          <a:prstGeom prst="rect">
            <a:avLst/>
          </a:prstGeom>
        </p:spPr>
        <p:txBody>
          <a:bodyPr/>
          <a:lstStyle>
            <a:lvl1pPr algn="ctr">
              <a:defRPr>
                <a:latin typeface="Calibri" pitchFamily="34"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a:xfrm>
            <a:off x="8739188" y="6356350"/>
            <a:ext cx="2846387"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7CC8E73E-F471-4F82-9964-71B351B88C1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2" name="Picture 13" descr="shape.eps"/>
          <p:cNvPicPr>
            <a:picLocks noChangeAspect="1"/>
          </p:cNvPicPr>
          <p:nvPr userDrawn="1"/>
        </p:nvPicPr>
        <p:blipFill>
          <a:blip r:embed="rId2"/>
          <a:srcRect/>
          <a:stretch>
            <a:fillRect/>
          </a:stretch>
        </p:blipFill>
        <p:spPr bwMode="auto">
          <a:xfrm>
            <a:off x="0" y="1588"/>
            <a:ext cx="12195175" cy="2384425"/>
          </a:xfrm>
          <a:prstGeom prst="rect">
            <a:avLst/>
          </a:prstGeom>
          <a:noFill/>
          <a:ln w="9525">
            <a:noFill/>
            <a:miter lim="800000"/>
            <a:headEnd/>
            <a:tailEnd/>
          </a:ln>
        </p:spPr>
      </p:pic>
      <p:pic>
        <p:nvPicPr>
          <p:cNvPr id="3" name="Picture 14" descr="Screen logo white.eps"/>
          <p:cNvPicPr>
            <a:picLocks noChangeAspect="1"/>
          </p:cNvPicPr>
          <p:nvPr userDrawn="1"/>
        </p:nvPicPr>
        <p:blipFill>
          <a:blip r:embed="rId3"/>
          <a:srcRect/>
          <a:stretch>
            <a:fillRect/>
          </a:stretch>
        </p:blipFill>
        <p:spPr bwMode="auto">
          <a:xfrm>
            <a:off x="268288" y="234950"/>
            <a:ext cx="2068512" cy="277813"/>
          </a:xfrm>
          <a:prstGeom prst="rect">
            <a:avLst/>
          </a:prstGeom>
          <a:noFill/>
          <a:ln w="9525">
            <a:noFill/>
            <a:miter lim="800000"/>
            <a:headEnd/>
            <a:tailEnd/>
          </a:ln>
        </p:spPr>
      </p:pic>
      <p:sp>
        <p:nvSpPr>
          <p:cNvPr id="4" name="Date Placeholder 1"/>
          <p:cNvSpPr>
            <a:spLocks noGrp="1"/>
          </p:cNvSpPr>
          <p:nvPr>
            <p:ph type="dt" sz="half" idx="10"/>
          </p:nvPr>
        </p:nvSpPr>
        <p:spPr>
          <a:xfrm>
            <a:off x="609600" y="6356350"/>
            <a:ext cx="2846388"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3390C08F-3665-4BE7-87C7-0DC5E4C7A7C6}" type="datetimeFigureOut">
              <a:rPr lang="en-US"/>
              <a:pPr>
                <a:defRPr/>
              </a:pPr>
              <a:t>3/6/2014</a:t>
            </a:fld>
            <a:endParaRPr lang="en-US" dirty="0"/>
          </a:p>
        </p:txBody>
      </p:sp>
      <p:sp>
        <p:nvSpPr>
          <p:cNvPr id="5" name="Footer Placeholder 2"/>
          <p:cNvSpPr>
            <a:spLocks noGrp="1"/>
          </p:cNvSpPr>
          <p:nvPr>
            <p:ph type="ftr" sz="quarter" idx="11"/>
          </p:nvPr>
        </p:nvSpPr>
        <p:spPr>
          <a:xfrm>
            <a:off x="4167188" y="6356350"/>
            <a:ext cx="3860800" cy="365125"/>
          </a:xfrm>
          <a:prstGeom prst="rect">
            <a:avLst/>
          </a:prstGeom>
        </p:spPr>
        <p:txBody>
          <a:bodyPr/>
          <a:lstStyle>
            <a:lvl1pPr algn="ctr">
              <a:defRPr>
                <a:latin typeface="Calibri" pitchFamily="34" charset="0"/>
                <a:ea typeface="ＭＳ Ｐゴシック" charset="0"/>
                <a:cs typeface="ＭＳ Ｐゴシック" charset="0"/>
              </a:defRPr>
            </a:lvl1pPr>
          </a:lstStyle>
          <a:p>
            <a:pPr>
              <a:defRPr/>
            </a:pPr>
            <a:endParaRPr lang="en-US"/>
          </a:p>
        </p:txBody>
      </p:sp>
      <p:sp>
        <p:nvSpPr>
          <p:cNvPr id="6" name="Slide Number Placeholder 3"/>
          <p:cNvSpPr>
            <a:spLocks noGrp="1"/>
          </p:cNvSpPr>
          <p:nvPr>
            <p:ph type="sldNum" sz="quarter" idx="12"/>
          </p:nvPr>
        </p:nvSpPr>
        <p:spPr>
          <a:xfrm>
            <a:off x="8739188" y="6356350"/>
            <a:ext cx="2846387"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BDC80217-CCF9-4F7F-A812-BCBF2FE4D74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612" cy="1162050"/>
          </a:xfrm>
          <a:prstGeom prst="rect">
            <a:avLst/>
          </a:prstGeom>
        </p:spPr>
        <p:txBody>
          <a:bodyPr anchor="b"/>
          <a:lstStyle>
            <a:lvl1pPr algn="l">
              <a:defRPr sz="2000" b="1"/>
            </a:lvl1pPr>
          </a:lstStyle>
          <a:p>
            <a:r>
              <a:rPr lang="nl-NL" smtClean="0"/>
              <a:t>Titelstijl van model bewerken</a:t>
            </a:r>
            <a:endParaRPr lang="en-US"/>
          </a:p>
        </p:txBody>
      </p:sp>
      <p:sp>
        <p:nvSpPr>
          <p:cNvPr id="3" name="Content Placeholder 2"/>
          <p:cNvSpPr>
            <a:spLocks noGrp="1"/>
          </p:cNvSpPr>
          <p:nvPr>
            <p:ph idx="1"/>
          </p:nvPr>
        </p:nvSpPr>
        <p:spPr>
          <a:xfrm>
            <a:off x="4767263" y="273052"/>
            <a:ext cx="681831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609602" y="1435102"/>
            <a:ext cx="401161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a:xfrm>
            <a:off x="609600" y="6356350"/>
            <a:ext cx="2846388"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0C3AB61D-D11E-4AAF-875D-9E22F9ABBD32}" type="datetimeFigureOut">
              <a:rPr lang="en-US"/>
              <a:pPr>
                <a:defRPr/>
              </a:pPr>
              <a:t>3/6/2014</a:t>
            </a:fld>
            <a:endParaRPr lang="en-US" dirty="0"/>
          </a:p>
        </p:txBody>
      </p:sp>
      <p:sp>
        <p:nvSpPr>
          <p:cNvPr id="6" name="Footer Placeholder 5"/>
          <p:cNvSpPr>
            <a:spLocks noGrp="1"/>
          </p:cNvSpPr>
          <p:nvPr>
            <p:ph type="ftr" sz="quarter" idx="11"/>
          </p:nvPr>
        </p:nvSpPr>
        <p:spPr>
          <a:xfrm>
            <a:off x="4167188" y="6356350"/>
            <a:ext cx="3860800" cy="365125"/>
          </a:xfrm>
          <a:prstGeom prst="rect">
            <a:avLst/>
          </a:prstGeom>
        </p:spPr>
        <p:txBody>
          <a:bodyPr/>
          <a:lstStyle>
            <a:lvl1pPr algn="ctr">
              <a:defRPr>
                <a:latin typeface="Calibri" pitchFamily="34"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a:xfrm>
            <a:off x="8739188" y="6356350"/>
            <a:ext cx="2846387"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38EE8D0F-FC5F-4C60-908B-7D93211380C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5975" cy="1143000"/>
          </a:xfrm>
          <a:prstGeom prst="rect">
            <a:avLst/>
          </a:prstGeom>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a:xfrm>
            <a:off x="609600" y="1600202"/>
            <a:ext cx="10975975" cy="4525963"/>
          </a:xfrm>
          <a:prstGeom prst="rect">
            <a:avLst/>
          </a:prstGeo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a:xfrm>
            <a:off x="609600" y="6356350"/>
            <a:ext cx="2846388"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3BA43930-2B2F-4127-B4A2-D1D5A4934CBF}" type="datetimeFigureOut">
              <a:rPr lang="en-US"/>
              <a:pPr>
                <a:defRPr/>
              </a:pPr>
              <a:t>3/6/2014</a:t>
            </a:fld>
            <a:endParaRPr lang="en-US" dirty="0"/>
          </a:p>
        </p:txBody>
      </p:sp>
      <p:sp>
        <p:nvSpPr>
          <p:cNvPr id="5" name="Footer Placeholder 4"/>
          <p:cNvSpPr>
            <a:spLocks noGrp="1"/>
          </p:cNvSpPr>
          <p:nvPr>
            <p:ph type="ftr" sz="quarter" idx="11"/>
          </p:nvPr>
        </p:nvSpPr>
        <p:spPr>
          <a:xfrm>
            <a:off x="4167188" y="6356350"/>
            <a:ext cx="3860800" cy="365125"/>
          </a:xfrm>
          <a:prstGeom prst="rect">
            <a:avLst/>
          </a:prstGeom>
        </p:spPr>
        <p:txBody>
          <a:bodyPr/>
          <a:lstStyle>
            <a:lvl1pPr algn="ctr">
              <a:defRPr>
                <a:latin typeface="Calibri" pitchFamily="34"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8739188" y="6356350"/>
            <a:ext cx="2846387"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pitchFamily="34" charset="0"/>
                <a:ea typeface="ＭＳ Ｐゴシック" pitchFamily="34" charset="-128"/>
                <a:cs typeface="+mn-cs"/>
              </a:defRPr>
            </a:lvl1pPr>
          </a:lstStyle>
          <a:p>
            <a:pPr>
              <a:defRPr/>
            </a:pPr>
            <a:fld id="{71EA0D4A-DE63-4BE8-BE49-E8D5221250A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shape.eps"/>
          <p:cNvPicPr>
            <a:picLocks noChangeAspect="1"/>
          </p:cNvPicPr>
          <p:nvPr/>
        </p:nvPicPr>
        <p:blipFill>
          <a:blip r:embed="rId12"/>
          <a:srcRect/>
          <a:stretch>
            <a:fillRect/>
          </a:stretch>
        </p:blipFill>
        <p:spPr bwMode="auto">
          <a:xfrm>
            <a:off x="0" y="-26988"/>
            <a:ext cx="12218988" cy="2384426"/>
          </a:xfrm>
          <a:prstGeom prst="rect">
            <a:avLst/>
          </a:prstGeom>
          <a:noFill/>
          <a:ln w="9525">
            <a:noFill/>
            <a:miter lim="800000"/>
            <a:headEnd/>
            <a:tailEnd/>
          </a:ln>
        </p:spPr>
      </p:pic>
      <p:pic>
        <p:nvPicPr>
          <p:cNvPr id="1027" name="Picture 14" descr="Screen logo white.eps"/>
          <p:cNvPicPr>
            <a:picLocks noChangeAspect="1"/>
          </p:cNvPicPr>
          <p:nvPr/>
        </p:nvPicPr>
        <p:blipFill>
          <a:blip r:embed="rId13"/>
          <a:srcRect/>
          <a:stretch>
            <a:fillRect/>
          </a:stretch>
        </p:blipFill>
        <p:spPr bwMode="auto">
          <a:xfrm>
            <a:off x="268288" y="234950"/>
            <a:ext cx="2068512" cy="277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S PGothic" pitchFamily="34" charset="-128"/>
          <a:cs typeface="MS PGothic"/>
        </a:defRPr>
      </a:lvl1pPr>
      <a:lvl2pPr algn="ctr" defTabSz="457200" rtl="0" fontAlgn="base">
        <a:spcBef>
          <a:spcPct val="0"/>
        </a:spcBef>
        <a:spcAft>
          <a:spcPct val="0"/>
        </a:spcAft>
        <a:defRPr sz="4400">
          <a:solidFill>
            <a:schemeClr val="tx1"/>
          </a:solidFill>
          <a:latin typeface="Calibri" charset="0"/>
          <a:ea typeface="MS PGothic" pitchFamily="34" charset="-128"/>
          <a:cs typeface="MS PGothic"/>
        </a:defRPr>
      </a:lvl2pPr>
      <a:lvl3pPr algn="ctr" defTabSz="457200" rtl="0" fontAlgn="base">
        <a:spcBef>
          <a:spcPct val="0"/>
        </a:spcBef>
        <a:spcAft>
          <a:spcPct val="0"/>
        </a:spcAft>
        <a:defRPr sz="4400">
          <a:solidFill>
            <a:schemeClr val="tx1"/>
          </a:solidFill>
          <a:latin typeface="Calibri" charset="0"/>
          <a:ea typeface="MS PGothic" pitchFamily="34" charset="-128"/>
          <a:cs typeface="MS PGothic"/>
        </a:defRPr>
      </a:lvl3pPr>
      <a:lvl4pPr algn="ctr" defTabSz="457200" rtl="0" fontAlgn="base">
        <a:spcBef>
          <a:spcPct val="0"/>
        </a:spcBef>
        <a:spcAft>
          <a:spcPct val="0"/>
        </a:spcAft>
        <a:defRPr sz="4400">
          <a:solidFill>
            <a:schemeClr val="tx1"/>
          </a:solidFill>
          <a:latin typeface="Calibri" charset="0"/>
          <a:ea typeface="MS PGothic" pitchFamily="34" charset="-128"/>
          <a:cs typeface="MS PGothic"/>
        </a:defRPr>
      </a:lvl4pPr>
      <a:lvl5pPr algn="ctr" defTabSz="457200" rtl="0" fontAlgn="base">
        <a:spcBef>
          <a:spcPct val="0"/>
        </a:spcBef>
        <a:spcAft>
          <a:spcPct val="0"/>
        </a:spcAft>
        <a:defRPr sz="4400">
          <a:solidFill>
            <a:schemeClr val="tx1"/>
          </a:solidFill>
          <a:latin typeface="Calibri" charset="0"/>
          <a:ea typeface="MS PGothic" pitchFamily="34" charset="-128"/>
          <a:cs typeface="MS PGothic"/>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2.emf"/><Relationship Id="rId10" Type="http://schemas.openxmlformats.org/officeDocument/2006/relationships/image" Target="../media/image8.png"/><Relationship Id="rId4" Type="http://schemas.openxmlformats.org/officeDocument/2006/relationships/image" Target="../media/image1.em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53.emf"/></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62.jpeg"/></Relationships>
</file>

<file path=ppt/slides/_rels/slide1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e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72.jpe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2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1.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49.jpe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7" descr="eye.jpg"/>
          <p:cNvPicPr>
            <a:picLocks noChangeAspect="1"/>
          </p:cNvPicPr>
          <p:nvPr/>
        </p:nvPicPr>
        <p:blipFill>
          <a:blip r:embed="rId3"/>
          <a:srcRect/>
          <a:stretch>
            <a:fillRect/>
          </a:stretch>
        </p:blipFill>
        <p:spPr bwMode="auto">
          <a:xfrm>
            <a:off x="6472238" y="2241550"/>
            <a:ext cx="5743575" cy="3840163"/>
          </a:xfrm>
          <a:prstGeom prst="rect">
            <a:avLst/>
          </a:prstGeom>
          <a:noFill/>
          <a:ln w="9525">
            <a:noFill/>
            <a:miter lim="800000"/>
            <a:headEnd/>
            <a:tailEnd/>
          </a:ln>
        </p:spPr>
      </p:pic>
      <p:sp>
        <p:nvSpPr>
          <p:cNvPr id="14338" name="Slide Number Placeholder 3"/>
          <p:cNvSpPr>
            <a:spLocks noGrp="1"/>
          </p:cNvSpPr>
          <p:nvPr>
            <p:ph type="sldNum" sz="quarter" idx="12"/>
          </p:nvPr>
        </p:nvSpPr>
        <p:spPr bwMode="auto">
          <a:xfrm>
            <a:off x="9350375" y="6356350"/>
            <a:ext cx="2844800" cy="365125"/>
          </a:xfrm>
          <a:noFill/>
          <a:ln>
            <a:miter lim="800000"/>
            <a:headEnd/>
            <a:tailEnd/>
          </a:ln>
        </p:spPr>
        <p:txBody>
          <a:bodyPr/>
          <a:lstStyle/>
          <a:p>
            <a:fld id="{734EBA8D-7C90-4924-85C2-D86BB8FD9BDC}" type="slidenum">
              <a:rPr lang="en-US" altLang="ja-JP" sz="1200" smtClean="0">
                <a:solidFill>
                  <a:srgbClr val="898989"/>
                </a:solidFill>
                <a:latin typeface="ヒラギノ角ゴ5"/>
                <a:ea typeface="MS PGothic"/>
                <a:cs typeface="MS PGothic"/>
              </a:rPr>
              <a:pPr/>
              <a:t>0</a:t>
            </a:fld>
            <a:endParaRPr lang="en-US" altLang="ja-JP" sz="1200" smtClean="0">
              <a:solidFill>
                <a:srgbClr val="898989"/>
              </a:solidFill>
              <a:latin typeface="ヒラギノ角ゴ5"/>
              <a:ea typeface="MS PGothic"/>
              <a:cs typeface="MS PGothic"/>
            </a:endParaRPr>
          </a:p>
        </p:txBody>
      </p:sp>
      <p:sp>
        <p:nvSpPr>
          <p:cNvPr id="14339" name="Title Placeholder 1"/>
          <p:cNvSpPr txBox="1">
            <a:spLocks/>
          </p:cNvSpPr>
          <p:nvPr/>
        </p:nvSpPr>
        <p:spPr bwMode="auto">
          <a:xfrm>
            <a:off x="609600" y="274638"/>
            <a:ext cx="10975975" cy="1143000"/>
          </a:xfrm>
          <a:prstGeom prst="rect">
            <a:avLst/>
          </a:prstGeom>
          <a:noFill/>
          <a:ln w="9525">
            <a:noFill/>
            <a:miter lim="800000"/>
            <a:headEnd/>
            <a:tailEnd/>
          </a:ln>
        </p:spPr>
        <p:txBody>
          <a:bodyPr anchor="ctr"/>
          <a:lstStyle/>
          <a:p>
            <a:pPr algn="ctr" defTabSz="457200"/>
            <a:r>
              <a:rPr lang="en-GB" sz="4400">
                <a:latin typeface="Calibri" pitchFamily="34" charset="0"/>
              </a:rPr>
              <a:t>Click to edit Master title style</a:t>
            </a:r>
            <a:endParaRPr lang="en-US" sz="4400">
              <a:latin typeface="Calibri" pitchFamily="34" charset="0"/>
            </a:endParaRPr>
          </a:p>
        </p:txBody>
      </p:sp>
      <p:sp>
        <p:nvSpPr>
          <p:cNvPr id="14340" name="Slide Number Placeholder 5"/>
          <p:cNvSpPr txBox="1">
            <a:spLocks/>
          </p:cNvSpPr>
          <p:nvPr/>
        </p:nvSpPr>
        <p:spPr bwMode="auto">
          <a:xfrm>
            <a:off x="8739188" y="6356350"/>
            <a:ext cx="2846387" cy="365125"/>
          </a:xfrm>
          <a:prstGeom prst="rect">
            <a:avLst/>
          </a:prstGeom>
          <a:noFill/>
          <a:ln w="9525">
            <a:noFill/>
            <a:miter lim="800000"/>
            <a:headEnd/>
            <a:tailEnd/>
          </a:ln>
        </p:spPr>
        <p:txBody>
          <a:bodyPr anchor="ctr"/>
          <a:lstStyle/>
          <a:p>
            <a:pPr algn="r"/>
            <a:fld id="{64D61A3C-C492-4E17-8E2E-39B5C4FA0DD9}" type="slidenum">
              <a:rPr lang="en-US" sz="1200">
                <a:solidFill>
                  <a:srgbClr val="898989"/>
                </a:solidFill>
                <a:latin typeface="ヒラギノ角ゴ5"/>
              </a:rPr>
              <a:pPr algn="r"/>
              <a:t>0</a:t>
            </a:fld>
            <a:endParaRPr lang="en-US" sz="1200">
              <a:solidFill>
                <a:srgbClr val="898989"/>
              </a:solidFill>
              <a:latin typeface="ヒラギノ角ゴ5"/>
            </a:endParaRPr>
          </a:p>
        </p:txBody>
      </p:sp>
      <p:pic>
        <p:nvPicPr>
          <p:cNvPr id="14341" name="Picture 13" descr="shape.eps"/>
          <p:cNvPicPr>
            <a:picLocks noChangeAspect="1"/>
          </p:cNvPicPr>
          <p:nvPr/>
        </p:nvPicPr>
        <p:blipFill>
          <a:blip r:embed="rId4"/>
          <a:srcRect/>
          <a:stretch>
            <a:fillRect/>
          </a:stretch>
        </p:blipFill>
        <p:spPr bwMode="auto">
          <a:xfrm>
            <a:off x="0" y="1588"/>
            <a:ext cx="12339638" cy="2384425"/>
          </a:xfrm>
          <a:prstGeom prst="rect">
            <a:avLst/>
          </a:prstGeom>
          <a:noFill/>
          <a:ln w="9525">
            <a:noFill/>
            <a:miter lim="800000"/>
            <a:headEnd/>
            <a:tailEnd/>
          </a:ln>
        </p:spPr>
      </p:pic>
      <p:pic>
        <p:nvPicPr>
          <p:cNvPr id="14342" name="Picture 14" descr="Screen logo white.eps"/>
          <p:cNvPicPr>
            <a:picLocks noChangeAspect="1"/>
          </p:cNvPicPr>
          <p:nvPr/>
        </p:nvPicPr>
        <p:blipFill>
          <a:blip r:embed="rId5"/>
          <a:srcRect/>
          <a:stretch>
            <a:fillRect/>
          </a:stretch>
        </p:blipFill>
        <p:spPr bwMode="auto">
          <a:xfrm>
            <a:off x="357188" y="49213"/>
            <a:ext cx="1755775" cy="176212"/>
          </a:xfrm>
          <a:prstGeom prst="rect">
            <a:avLst/>
          </a:prstGeom>
          <a:noFill/>
          <a:ln w="9525">
            <a:noFill/>
            <a:miter lim="800000"/>
            <a:headEnd/>
            <a:tailEnd/>
          </a:ln>
        </p:spPr>
      </p:pic>
      <p:pic>
        <p:nvPicPr>
          <p:cNvPr id="14343" name="Picture 15" descr="closer look long.eps"/>
          <p:cNvPicPr>
            <a:picLocks noChangeAspect="1"/>
          </p:cNvPicPr>
          <p:nvPr/>
        </p:nvPicPr>
        <p:blipFill>
          <a:blip r:embed="rId6"/>
          <a:srcRect/>
          <a:stretch>
            <a:fillRect/>
          </a:stretch>
        </p:blipFill>
        <p:spPr bwMode="auto">
          <a:xfrm>
            <a:off x="477838" y="1468438"/>
            <a:ext cx="11379200" cy="757237"/>
          </a:xfrm>
          <a:prstGeom prst="rect">
            <a:avLst/>
          </a:prstGeom>
          <a:noFill/>
          <a:ln w="9525">
            <a:noFill/>
            <a:miter lim="800000"/>
            <a:headEnd/>
            <a:tailEnd/>
          </a:ln>
        </p:spPr>
      </p:pic>
      <p:pic>
        <p:nvPicPr>
          <p:cNvPr id="14344" name="Picture 17" descr="web.eps"/>
          <p:cNvPicPr>
            <a:picLocks noChangeAspect="1"/>
          </p:cNvPicPr>
          <p:nvPr/>
        </p:nvPicPr>
        <p:blipFill>
          <a:blip r:embed="rId7"/>
          <a:srcRect/>
          <a:stretch>
            <a:fillRect/>
          </a:stretch>
        </p:blipFill>
        <p:spPr bwMode="auto">
          <a:xfrm>
            <a:off x="6724650" y="6292850"/>
            <a:ext cx="5470525" cy="558800"/>
          </a:xfrm>
          <a:prstGeom prst="rect">
            <a:avLst/>
          </a:prstGeom>
          <a:noFill/>
          <a:ln w="9525">
            <a:noFill/>
            <a:miter lim="800000"/>
            <a:headEnd/>
            <a:tailEnd/>
          </a:ln>
        </p:spPr>
      </p:pic>
      <p:pic>
        <p:nvPicPr>
          <p:cNvPr id="14345" name="Picture 10" descr="eye.jpg"/>
          <p:cNvPicPr>
            <a:picLocks noChangeAspect="1"/>
          </p:cNvPicPr>
          <p:nvPr/>
        </p:nvPicPr>
        <p:blipFill>
          <a:blip r:embed="rId8"/>
          <a:srcRect/>
          <a:stretch>
            <a:fillRect/>
          </a:stretch>
        </p:blipFill>
        <p:spPr bwMode="auto">
          <a:xfrm>
            <a:off x="4657725" y="2222500"/>
            <a:ext cx="7539038" cy="5041900"/>
          </a:xfrm>
          <a:prstGeom prst="rect">
            <a:avLst/>
          </a:prstGeom>
          <a:noFill/>
          <a:ln w="9525">
            <a:noFill/>
            <a:miter lim="800000"/>
            <a:headEnd/>
            <a:tailEnd/>
          </a:ln>
        </p:spPr>
      </p:pic>
      <p:sp>
        <p:nvSpPr>
          <p:cNvPr id="3" name="Tekstvak 2"/>
          <p:cNvSpPr txBox="1"/>
          <p:nvPr/>
        </p:nvSpPr>
        <p:spPr bwMode="auto">
          <a:xfrm>
            <a:off x="301625" y="2870200"/>
            <a:ext cx="4716463" cy="4462463"/>
          </a:xfrm>
          <a:prstGeom prst="rect">
            <a:avLst/>
          </a:prstGeom>
          <a:noFill/>
          <a:ln>
            <a:noFill/>
          </a:ln>
          <a:extLst>
            <a:ext uri="{909E8E84-426E-40dd-AFC4-6F175D3DCCD1}"/>
            <a:ext uri="{91240B29-F687-4f45-9708-019B960494DF}"/>
          </a:extLst>
        </p:spPr>
        <p:txBody>
          <a:bodyPr>
            <a:spAutoFit/>
          </a:bodyPr>
          <a:lstStyle/>
          <a:p>
            <a:pPr algn="ctr">
              <a:defRPr/>
            </a:pPr>
            <a:r>
              <a:rPr lang="nl-NL" sz="4400" b="1" dirty="0">
                <a:solidFill>
                  <a:schemeClr val="tx1">
                    <a:lumMod val="65000"/>
                    <a:lumOff val="35000"/>
                  </a:schemeClr>
                </a:solidFill>
                <a:latin typeface="Calibri" pitchFamily="34" charset="0"/>
                <a:ea typeface="ヒラギノ角ゴ5"/>
                <a:cs typeface="ヒラギノ角ゴ5"/>
              </a:rPr>
              <a:t> </a:t>
            </a:r>
            <a:endParaRPr lang="nl-NL" sz="4400" b="1" dirty="0">
              <a:solidFill>
                <a:schemeClr val="tx1">
                  <a:lumMod val="65000"/>
                  <a:lumOff val="35000"/>
                </a:schemeClr>
              </a:solidFill>
              <a:latin typeface="Calibri" pitchFamily="34" charset="0"/>
              <a:ea typeface="ヒラギノ角ゴ5"/>
              <a:cs typeface="ヒラギノ角ゴ5"/>
            </a:endParaRPr>
          </a:p>
          <a:p>
            <a:pPr algn="ctr">
              <a:defRPr/>
            </a:pPr>
            <a:r>
              <a:rPr lang="nl-NL" sz="4000" b="1" dirty="0">
                <a:solidFill>
                  <a:schemeClr val="tx1">
                    <a:lumMod val="65000"/>
                    <a:lumOff val="35000"/>
                  </a:schemeClr>
                </a:solidFill>
                <a:latin typeface="Calibri" pitchFamily="34" charset="0"/>
                <a:ea typeface="ヒラギノ角ゴ5"/>
                <a:cs typeface="ヒラギノ角ゴ5"/>
              </a:rPr>
              <a:t>New Standards in </a:t>
            </a:r>
            <a:r>
              <a:rPr lang="nl-NL" sz="5400" b="1" dirty="0">
                <a:solidFill>
                  <a:schemeClr val="tx1">
                    <a:lumMod val="65000"/>
                    <a:lumOff val="35000"/>
                  </a:schemeClr>
                </a:solidFill>
                <a:latin typeface="Calibri" pitchFamily="34" charset="0"/>
                <a:ea typeface="ヒラギノ角ゴ5"/>
                <a:cs typeface="ヒラギノ角ゴ5"/>
              </a:rPr>
              <a:t>Wide Format </a:t>
            </a:r>
          </a:p>
          <a:p>
            <a:pPr algn="ctr">
              <a:defRPr/>
            </a:pPr>
            <a:endParaRPr lang="nl-NL" sz="2400" b="1" dirty="0">
              <a:solidFill>
                <a:schemeClr val="tx1">
                  <a:lumMod val="65000"/>
                  <a:lumOff val="35000"/>
                </a:schemeClr>
              </a:solidFill>
              <a:latin typeface="Calibri" pitchFamily="34" charset="0"/>
              <a:ea typeface="ヒラギノ角ゴ5"/>
              <a:cs typeface="ヒラギノ角ゴ5"/>
            </a:endParaRPr>
          </a:p>
          <a:p>
            <a:pPr algn="ctr">
              <a:defRPr/>
            </a:pPr>
            <a:r>
              <a:rPr lang="nl-NL" sz="2800" b="1" dirty="0">
                <a:solidFill>
                  <a:schemeClr val="tx1">
                    <a:lumMod val="65000"/>
                    <a:lumOff val="35000"/>
                  </a:schemeClr>
                </a:solidFill>
                <a:latin typeface="Calibri" pitchFamily="34" charset="0"/>
                <a:ea typeface="ヒラギノ角ゴ5"/>
                <a:cs typeface="ヒラギノ角ゴ5"/>
              </a:rPr>
              <a:t>Martijn van den Broek</a:t>
            </a:r>
          </a:p>
          <a:p>
            <a:pPr algn="ctr">
              <a:defRPr/>
            </a:pPr>
            <a:r>
              <a:rPr lang="nl-NL" sz="2800" b="1" dirty="0">
                <a:solidFill>
                  <a:schemeClr val="tx1">
                    <a:lumMod val="65000"/>
                    <a:lumOff val="35000"/>
                  </a:schemeClr>
                </a:solidFill>
                <a:latin typeface="Calibri" pitchFamily="34" charset="0"/>
                <a:ea typeface="ヒラギノ角ゴ5"/>
                <a:cs typeface="ヒラギノ角ゴ5"/>
              </a:rPr>
              <a:t>Sales Manager </a:t>
            </a:r>
            <a:br>
              <a:rPr lang="nl-NL" sz="2800" b="1" dirty="0">
                <a:solidFill>
                  <a:schemeClr val="tx1">
                    <a:lumMod val="65000"/>
                    <a:lumOff val="35000"/>
                  </a:schemeClr>
                </a:solidFill>
                <a:latin typeface="Calibri" pitchFamily="34" charset="0"/>
                <a:ea typeface="ヒラギノ角ゴ5"/>
                <a:cs typeface="ヒラギノ角ゴ5"/>
              </a:rPr>
            </a:br>
            <a:r>
              <a:rPr lang="nl-NL" sz="2800" b="1" dirty="0">
                <a:solidFill>
                  <a:schemeClr val="tx1">
                    <a:lumMod val="65000"/>
                    <a:lumOff val="35000"/>
                  </a:schemeClr>
                </a:solidFill>
                <a:latin typeface="Calibri" pitchFamily="34" charset="0"/>
                <a:ea typeface="ヒラギノ角ゴ5"/>
                <a:cs typeface="ヒラギノ角ゴ5"/>
              </a:rPr>
              <a:t>WF </a:t>
            </a:r>
            <a:r>
              <a:rPr lang="nl-NL" sz="2800" b="1" dirty="0" err="1">
                <a:solidFill>
                  <a:schemeClr val="tx1">
                    <a:lumMod val="65000"/>
                    <a:lumOff val="35000"/>
                  </a:schemeClr>
                </a:solidFill>
                <a:latin typeface="Calibri" pitchFamily="34" charset="0"/>
                <a:ea typeface="ヒラギノ角ゴ5"/>
                <a:cs typeface="ヒラギノ角ゴ5"/>
              </a:rPr>
              <a:t>Products</a:t>
            </a:r>
            <a:r>
              <a:rPr lang="nl-NL" sz="2800" b="1" dirty="0">
                <a:solidFill>
                  <a:schemeClr val="tx1">
                    <a:lumMod val="65000"/>
                    <a:lumOff val="35000"/>
                  </a:schemeClr>
                </a:solidFill>
                <a:latin typeface="Calibri" pitchFamily="34" charset="0"/>
                <a:ea typeface="ヒラギノ角ゴ5"/>
                <a:cs typeface="ヒラギノ角ゴ5"/>
              </a:rPr>
              <a:t> Benelux </a:t>
            </a:r>
            <a:br>
              <a:rPr lang="nl-NL" sz="2800" b="1" dirty="0">
                <a:solidFill>
                  <a:schemeClr val="tx1">
                    <a:lumMod val="65000"/>
                    <a:lumOff val="35000"/>
                  </a:schemeClr>
                </a:solidFill>
                <a:latin typeface="Calibri" pitchFamily="34" charset="0"/>
                <a:ea typeface="ヒラギノ角ゴ5"/>
                <a:cs typeface="ヒラギノ角ゴ5"/>
              </a:rPr>
            </a:br>
            <a:endParaRPr lang="nl-NL" sz="2800" b="1" dirty="0">
              <a:solidFill>
                <a:schemeClr val="tx1">
                  <a:lumMod val="65000"/>
                  <a:lumOff val="35000"/>
                </a:schemeClr>
              </a:solidFill>
              <a:latin typeface="Calibri" pitchFamily="34" charset="0"/>
              <a:ea typeface="ヒラギノ角ゴ5"/>
              <a:cs typeface="ヒラギノ角ゴ5"/>
            </a:endParaRPr>
          </a:p>
        </p:txBody>
      </p:sp>
      <p:pic>
        <p:nvPicPr>
          <p:cNvPr id="14347" name="Picture 5" descr="Screen Shot 2014-03-02 at 17.19.14.png"/>
          <p:cNvPicPr>
            <a:picLocks noChangeAspect="1"/>
          </p:cNvPicPr>
          <p:nvPr/>
        </p:nvPicPr>
        <p:blipFill>
          <a:blip r:embed="rId9"/>
          <a:srcRect l="8986" r="10229"/>
          <a:stretch>
            <a:fillRect/>
          </a:stretch>
        </p:blipFill>
        <p:spPr bwMode="auto">
          <a:xfrm>
            <a:off x="3144838" y="2513013"/>
            <a:ext cx="1847850" cy="915987"/>
          </a:xfrm>
          <a:prstGeom prst="rect">
            <a:avLst/>
          </a:prstGeom>
          <a:noFill/>
          <a:ln w="9525">
            <a:noFill/>
            <a:miter lim="800000"/>
            <a:headEnd/>
            <a:tailEnd/>
          </a:ln>
        </p:spPr>
      </p:pic>
      <p:pic>
        <p:nvPicPr>
          <p:cNvPr id="14348" name="Picture 4"/>
          <p:cNvPicPr>
            <a:picLocks noChangeAspect="1"/>
          </p:cNvPicPr>
          <p:nvPr/>
        </p:nvPicPr>
        <p:blipFill>
          <a:blip r:embed="rId10"/>
          <a:srcRect/>
          <a:stretch>
            <a:fillRect/>
          </a:stretch>
        </p:blipFill>
        <p:spPr bwMode="auto">
          <a:xfrm>
            <a:off x="357188" y="2722563"/>
            <a:ext cx="2513012" cy="609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Afbeelding 4" descr="TPJ350+logo_new no bg.psd"/>
          <p:cNvPicPr>
            <a:picLocks noChangeAspect="1"/>
          </p:cNvPicPr>
          <p:nvPr/>
        </p:nvPicPr>
        <p:blipFill>
          <a:blip r:embed="rId3"/>
          <a:srcRect/>
          <a:stretch>
            <a:fillRect/>
          </a:stretch>
        </p:blipFill>
        <p:spPr bwMode="auto">
          <a:xfrm>
            <a:off x="6313488" y="2205038"/>
            <a:ext cx="7775575" cy="6624637"/>
          </a:xfrm>
          <a:prstGeom prst="rect">
            <a:avLst/>
          </a:prstGeom>
          <a:noFill/>
          <a:ln w="9525">
            <a:noFill/>
            <a:miter lim="800000"/>
            <a:headEnd/>
            <a:tailEnd/>
          </a:ln>
        </p:spPr>
      </p:pic>
      <p:sp>
        <p:nvSpPr>
          <p:cNvPr id="86" name="Rectangle 13"/>
          <p:cNvSpPr>
            <a:spLocks noChangeArrowheads="1"/>
          </p:cNvSpPr>
          <p:nvPr/>
        </p:nvSpPr>
        <p:spPr bwMode="auto">
          <a:xfrm>
            <a:off x="523875" y="2613025"/>
            <a:ext cx="8202613" cy="3884613"/>
          </a:xfrm>
          <a:prstGeom prst="rect">
            <a:avLst/>
          </a:prstGeom>
          <a:noFill/>
          <a:ln>
            <a:noFill/>
          </a:ln>
          <a:extLst>
            <a:ext uri="{909E8E84-426E-40dd-AFC4-6F175D3DCCD1}"/>
            <a:ext uri="{91240B29-F687-4f45-9708-019B960494DF}"/>
          </a:extLst>
        </p:spPr>
        <p:txBody>
          <a:bodyPr/>
          <a:lstStyle/>
          <a:p>
            <a:pPr>
              <a:spcBef>
                <a:spcPct val="20000"/>
              </a:spcBef>
              <a:defRPr/>
            </a:pPr>
            <a:r>
              <a:rPr lang="nl-NL" altLang="ja-JP" sz="3200" b="1" dirty="0">
                <a:solidFill>
                  <a:srgbClr val="1A68BA"/>
                </a:solidFill>
                <a:latin typeface="Calibri" pitchFamily="34" charset="0"/>
                <a:ea typeface="ヒラギノ角ゴ5"/>
                <a:cs typeface="Calibri" pitchFamily="34" charset="0"/>
              </a:rPr>
              <a:t>Screen &amp; </a:t>
            </a:r>
            <a:r>
              <a:rPr lang="nl-NL" altLang="ja-JP" sz="3200" b="1" dirty="0" err="1">
                <a:solidFill>
                  <a:srgbClr val="1A68BA"/>
                </a:solidFill>
                <a:latin typeface="Calibri" pitchFamily="34" charset="0"/>
                <a:ea typeface="ヒラギノ角ゴ5"/>
                <a:cs typeface="Calibri" pitchFamily="34" charset="0"/>
              </a:rPr>
              <a:t>Labels</a:t>
            </a:r>
            <a:endParaRPr lang="nl-NL" altLang="ja-JP" sz="3200" b="1" dirty="0">
              <a:solidFill>
                <a:srgbClr val="1A68BA"/>
              </a:solidFill>
              <a:latin typeface="Calibri" pitchFamily="34" charset="0"/>
              <a:ea typeface="ヒラギノ角ゴ5"/>
              <a:cs typeface="Calibri" pitchFamily="34" charset="0"/>
            </a:endParaRPr>
          </a:p>
          <a:p>
            <a:pPr marL="800100" lvl="1" indent="-342900">
              <a:lnSpc>
                <a:spcPts val="3280"/>
              </a:lnSpc>
              <a:spcBef>
                <a:spcPct val="20000"/>
              </a:spcBef>
              <a:buFont typeface="Arial" pitchFamily="34" charset="0"/>
              <a:buChar char="•"/>
              <a:defRPr/>
            </a:pPr>
            <a:r>
              <a:rPr lang="nl-NL" altLang="ja-JP" sz="2400" b="1" dirty="0">
                <a:latin typeface="Calibri" pitchFamily="34" charset="0"/>
                <a:ea typeface="MS Gothic" pitchFamily="49" charset="-128"/>
                <a:cs typeface="Calibri" pitchFamily="34" charset="0"/>
              </a:rPr>
              <a:t>R2R UV </a:t>
            </a:r>
            <a:r>
              <a:rPr lang="nl-NL" altLang="ja-JP" sz="2400" b="1" dirty="0" err="1">
                <a:latin typeface="Calibri" pitchFamily="34" charset="0"/>
                <a:ea typeface="MS Gothic" pitchFamily="49" charset="-128"/>
                <a:cs typeface="Calibri" pitchFamily="34" charset="0"/>
              </a:rPr>
              <a:t>technology</a:t>
            </a:r>
            <a:endParaRPr lang="nl-NL" altLang="ja-JP" sz="2400" b="1" dirty="0">
              <a:latin typeface="Calibri" pitchFamily="34" charset="0"/>
              <a:ea typeface="MS Gothic" pitchFamily="49" charset="-128"/>
              <a:cs typeface="Calibri" pitchFamily="34" charset="0"/>
            </a:endParaRPr>
          </a:p>
          <a:p>
            <a:pPr marL="800100" lvl="1" indent="-342900">
              <a:lnSpc>
                <a:spcPts val="3280"/>
              </a:lnSpc>
              <a:spcBef>
                <a:spcPct val="20000"/>
              </a:spcBef>
              <a:buFont typeface="Arial" pitchFamily="34" charset="0"/>
              <a:buChar char="•"/>
              <a:defRPr/>
            </a:pPr>
            <a:r>
              <a:rPr lang="nl-NL" altLang="ja-JP" sz="2400" b="1" dirty="0">
                <a:latin typeface="Calibri" pitchFamily="34" charset="0"/>
                <a:ea typeface="MS Gothic" pitchFamily="49" charset="-128"/>
                <a:cs typeface="Calibri" pitchFamily="34" charset="0"/>
              </a:rPr>
              <a:t>50m/min  (=</a:t>
            </a:r>
            <a:r>
              <a:rPr lang="nl-NL" sz="2400" dirty="0">
                <a:latin typeface="Arial" pitchFamily="34" charset="0"/>
                <a:ea typeface="MS PGothic" pitchFamily="34" charset="-128"/>
                <a:cs typeface="+mn-cs"/>
              </a:rPr>
              <a:t> </a:t>
            </a:r>
            <a:r>
              <a:rPr lang="nl-NL" sz="2400" b="1" dirty="0">
                <a:latin typeface="+mj-lt"/>
                <a:ea typeface="MS PGothic" pitchFamily="34" charset="-128"/>
                <a:cs typeface="Arial"/>
              </a:rPr>
              <a:t>16.1m</a:t>
            </a:r>
            <a:r>
              <a:rPr lang="nl-NL" sz="2400" b="1" baseline="30000" dirty="0">
                <a:latin typeface="+mj-lt"/>
                <a:ea typeface="MS PGothic" pitchFamily="34" charset="-128"/>
                <a:cs typeface="Arial"/>
              </a:rPr>
              <a:t>2</a:t>
            </a:r>
            <a:r>
              <a:rPr lang="nl-NL" sz="2400" b="1" dirty="0">
                <a:latin typeface="+mj-lt"/>
                <a:ea typeface="MS PGothic" pitchFamily="34" charset="-128"/>
                <a:cs typeface="Arial"/>
              </a:rPr>
              <a:t>)</a:t>
            </a:r>
            <a:endParaRPr lang="nl-NL" altLang="ja-JP" sz="2400" b="1" dirty="0">
              <a:latin typeface="+mj-lt"/>
              <a:ea typeface="MS Gothic" pitchFamily="49" charset="-128"/>
              <a:cs typeface="Arial"/>
            </a:endParaRPr>
          </a:p>
          <a:p>
            <a:pPr marL="800100" lvl="1" indent="-342900">
              <a:lnSpc>
                <a:spcPts val="3280"/>
              </a:lnSpc>
              <a:spcBef>
                <a:spcPct val="20000"/>
              </a:spcBef>
              <a:buFont typeface="Arial" pitchFamily="34" charset="0"/>
              <a:buChar char="•"/>
              <a:defRPr/>
            </a:pPr>
            <a:r>
              <a:rPr lang="nl-NL" altLang="ja-JP" sz="2400" b="1" dirty="0">
                <a:latin typeface="Calibri" pitchFamily="34" charset="0"/>
                <a:ea typeface="MS Gothic" pitchFamily="49" charset="-128"/>
                <a:cs typeface="Calibri" pitchFamily="34" charset="0"/>
              </a:rPr>
              <a:t>100-350mm </a:t>
            </a:r>
            <a:r>
              <a:rPr lang="nl-NL" altLang="ja-JP" sz="2400" b="1" dirty="0" err="1">
                <a:latin typeface="Calibri" pitchFamily="34" charset="0"/>
                <a:ea typeface="MS Gothic" pitchFamily="49" charset="-128"/>
                <a:cs typeface="Calibri" pitchFamily="34" charset="0"/>
              </a:rPr>
              <a:t>width</a:t>
            </a:r>
            <a:endParaRPr lang="nl-NL" altLang="ja-JP" sz="2400" b="1" dirty="0">
              <a:latin typeface="Calibri" pitchFamily="34" charset="0"/>
              <a:ea typeface="MS Gothic" pitchFamily="49" charset="-128"/>
              <a:cs typeface="Calibri" pitchFamily="34" charset="0"/>
            </a:endParaRPr>
          </a:p>
          <a:p>
            <a:pPr marL="800100" lvl="1" indent="-342900">
              <a:lnSpc>
                <a:spcPts val="3280"/>
              </a:lnSpc>
              <a:spcBef>
                <a:spcPct val="20000"/>
              </a:spcBef>
              <a:buFont typeface="Arial" pitchFamily="34" charset="0"/>
              <a:buChar char="•"/>
              <a:defRPr/>
            </a:pPr>
            <a:r>
              <a:rPr lang="nl-NL" altLang="ja-JP" sz="2400" b="1" dirty="0" err="1">
                <a:latin typeface="Calibri" pitchFamily="34" charset="0"/>
                <a:ea typeface="MS Gothic" pitchFamily="49" charset="-128"/>
                <a:cs typeface="Calibri" pitchFamily="34" charset="0"/>
              </a:rPr>
              <a:t>Very</a:t>
            </a:r>
            <a:r>
              <a:rPr lang="nl-NL" altLang="ja-JP" sz="2400" b="1" dirty="0">
                <a:latin typeface="Calibri" pitchFamily="34" charset="0"/>
                <a:ea typeface="MS Gothic" pitchFamily="49" charset="-128"/>
                <a:cs typeface="Calibri" pitchFamily="34" charset="0"/>
              </a:rPr>
              <a:t> high </a:t>
            </a:r>
            <a:r>
              <a:rPr lang="nl-NL" altLang="ja-JP" sz="2400" b="1" dirty="0" err="1">
                <a:latin typeface="Calibri" pitchFamily="34" charset="0"/>
                <a:ea typeface="MS Gothic" pitchFamily="49" charset="-128"/>
                <a:cs typeface="Calibri" pitchFamily="34" charset="0"/>
              </a:rPr>
              <a:t>quality</a:t>
            </a:r>
            <a:endParaRPr lang="nl-NL" altLang="ja-JP" sz="2400" b="1" dirty="0">
              <a:latin typeface="Calibri" pitchFamily="34" charset="0"/>
              <a:ea typeface="MS Gothic" pitchFamily="49" charset="-128"/>
              <a:cs typeface="Calibri" pitchFamily="34" charset="0"/>
            </a:endParaRPr>
          </a:p>
          <a:p>
            <a:pPr marL="800100" lvl="1" indent="-342900">
              <a:lnSpc>
                <a:spcPts val="3280"/>
              </a:lnSpc>
              <a:spcBef>
                <a:spcPct val="20000"/>
              </a:spcBef>
              <a:buFont typeface="Arial" pitchFamily="34" charset="0"/>
              <a:buChar char="•"/>
              <a:defRPr/>
            </a:pPr>
            <a:r>
              <a:rPr lang="nl-NL" altLang="ja-JP" sz="2400" b="1" dirty="0" err="1">
                <a:latin typeface="Calibri" pitchFamily="34" charset="0"/>
                <a:ea typeface="MS Gothic" pitchFamily="49" charset="-128"/>
                <a:cs typeface="Calibri" pitchFamily="34" charset="0"/>
              </a:rPr>
              <a:t>Virtually</a:t>
            </a:r>
            <a:r>
              <a:rPr lang="nl-NL" altLang="ja-JP" sz="2400" b="1" dirty="0">
                <a:latin typeface="Calibri" pitchFamily="34" charset="0"/>
                <a:ea typeface="MS Gothic" pitchFamily="49" charset="-128"/>
                <a:cs typeface="Calibri" pitchFamily="34" charset="0"/>
              </a:rPr>
              <a:t> maintenance free</a:t>
            </a:r>
            <a:endParaRPr lang="nl-NL" altLang="ja-JP" sz="2400" b="1" dirty="0">
              <a:latin typeface="Calibri" pitchFamily="34" charset="0"/>
              <a:ea typeface="MS Gothic" pitchFamily="49" charset="-128"/>
              <a:cs typeface="Calibri" pitchFamily="34" charset="0"/>
            </a:endParaRPr>
          </a:p>
        </p:txBody>
      </p:sp>
      <p:sp>
        <p:nvSpPr>
          <p:cNvPr id="32771" name="Tekstvak 2"/>
          <p:cNvSpPr txBox="1">
            <a:spLocks noChangeArrowheads="1"/>
          </p:cNvSpPr>
          <p:nvPr/>
        </p:nvSpPr>
        <p:spPr bwMode="auto">
          <a:xfrm>
            <a:off x="5635625" y="301625"/>
            <a:ext cx="185738" cy="368300"/>
          </a:xfrm>
          <a:prstGeom prst="rect">
            <a:avLst/>
          </a:prstGeom>
          <a:noFill/>
          <a:ln w="9525">
            <a:noFill/>
            <a:miter lim="800000"/>
            <a:headEnd/>
            <a:tailEnd/>
          </a:ln>
        </p:spPr>
        <p:txBody>
          <a:bodyPr wrap="none">
            <a:spAutoFit/>
          </a:bodyPr>
          <a:lstStyle/>
          <a:p>
            <a:pPr algn="ctr"/>
            <a:endParaRPr lang="nl-NL"/>
          </a:p>
        </p:txBody>
      </p:sp>
      <p:sp>
        <p:nvSpPr>
          <p:cNvPr id="32772" name="Title 2"/>
          <p:cNvSpPr txBox="1">
            <a:spLocks/>
          </p:cNvSpPr>
          <p:nvPr/>
        </p:nvSpPr>
        <p:spPr bwMode="auto">
          <a:xfrm>
            <a:off x="3121025" y="144463"/>
            <a:ext cx="9074150" cy="744537"/>
          </a:xfrm>
          <a:prstGeom prst="rect">
            <a:avLst/>
          </a:prstGeom>
          <a:noFill/>
          <a:ln w="9525">
            <a:noFill/>
            <a:miter lim="800000"/>
            <a:headEnd/>
            <a:tailEnd/>
          </a:ln>
        </p:spPr>
        <p:txBody>
          <a:bodyPr/>
          <a:lstStyle/>
          <a:p>
            <a:pPr algn="r" defTabSz="457200"/>
            <a:r>
              <a:rPr kumimoji="0" lang="en-US" sz="4400">
                <a:solidFill>
                  <a:schemeClr val="bg1"/>
                </a:solidFill>
                <a:latin typeface="Arial Black" pitchFamily="34" charset="0"/>
              </a:rPr>
              <a:t>Screen &amp; Inkjet</a:t>
            </a:r>
          </a:p>
        </p:txBody>
      </p:sp>
      <p:pic>
        <p:nvPicPr>
          <p:cNvPr id="32773" name="Afbeelding 1" descr="TPJ_L350UV_logo_4c.eps"/>
          <p:cNvPicPr>
            <a:picLocks noChangeAspect="1"/>
          </p:cNvPicPr>
          <p:nvPr/>
        </p:nvPicPr>
        <p:blipFill>
          <a:blip r:embed="rId4"/>
          <a:srcRect/>
          <a:stretch>
            <a:fillRect/>
          </a:stretch>
        </p:blipFill>
        <p:spPr bwMode="auto">
          <a:xfrm>
            <a:off x="4197350" y="2384425"/>
            <a:ext cx="2663825" cy="720725"/>
          </a:xfrm>
          <a:prstGeom prst="rect">
            <a:avLst/>
          </a:prstGeom>
          <a:noFill/>
          <a:ln w="9525">
            <a:noFill/>
            <a:miter lim="800000"/>
            <a:headEnd/>
            <a:tailEnd/>
          </a:ln>
        </p:spPr>
      </p:pic>
      <p:pic>
        <p:nvPicPr>
          <p:cNvPr id="32774" name="Afbeelding 11" descr="Apple Equios.jpg"/>
          <p:cNvPicPr>
            <a:picLocks noChangeAspect="1"/>
          </p:cNvPicPr>
          <p:nvPr/>
        </p:nvPicPr>
        <p:blipFill>
          <a:blip r:embed="rId5"/>
          <a:srcRect/>
          <a:stretch>
            <a:fillRect/>
          </a:stretch>
        </p:blipFill>
        <p:spPr bwMode="auto">
          <a:xfrm>
            <a:off x="5292725" y="4149725"/>
            <a:ext cx="2043113" cy="1243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3"/>
          <p:cNvSpPr>
            <a:spLocks noChangeArrowheads="1"/>
          </p:cNvSpPr>
          <p:nvPr/>
        </p:nvSpPr>
        <p:spPr bwMode="auto">
          <a:xfrm>
            <a:off x="523875" y="2613025"/>
            <a:ext cx="8202613" cy="3884613"/>
          </a:xfrm>
          <a:prstGeom prst="rect">
            <a:avLst/>
          </a:prstGeom>
          <a:noFill/>
          <a:ln w="9525">
            <a:noFill/>
            <a:miter lim="800000"/>
            <a:headEnd/>
            <a:tailEnd/>
          </a:ln>
        </p:spPr>
        <p:txBody>
          <a:bodyPr/>
          <a:lstStyle/>
          <a:p>
            <a:pPr>
              <a:spcBef>
                <a:spcPct val="20000"/>
              </a:spcBef>
            </a:pPr>
            <a:r>
              <a:rPr lang="nl-NL" altLang="ja-JP" sz="3200" b="1">
                <a:solidFill>
                  <a:srgbClr val="1A68BA"/>
                </a:solidFill>
                <a:latin typeface="Calibri" pitchFamily="34" charset="0"/>
                <a:ea typeface="ヒラギノ角ゴ5"/>
                <a:cs typeface="Calibri" pitchFamily="34" charset="0"/>
              </a:rPr>
              <a:t>Screen &amp; Wide Format</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2005: Inca Digital part of Dainippon Screen Group</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2008: Truepress Jet 2500UV</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2012: Truepress Jet W1632UV</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2013: Truepress Jet W3200UV</a:t>
            </a:r>
            <a:endParaRPr lang="nl-NL" altLang="ja-JP" sz="2400" b="1" baseline="30000">
              <a:latin typeface="Calibri" pitchFamily="34" charset="0"/>
              <a:ea typeface="MS Gothic"/>
              <a:cs typeface="Calibri" pitchFamily="34" charset="0"/>
            </a:endParaRPr>
          </a:p>
        </p:txBody>
      </p:sp>
      <p:pic>
        <p:nvPicPr>
          <p:cNvPr id="34818" name="Picture 2"/>
          <p:cNvPicPr>
            <a:picLocks noChangeAspect="1" noChangeArrowheads="1"/>
          </p:cNvPicPr>
          <p:nvPr/>
        </p:nvPicPr>
        <p:blipFill>
          <a:blip r:embed="rId3"/>
          <a:srcRect/>
          <a:stretch>
            <a:fillRect/>
          </a:stretch>
        </p:blipFill>
        <p:spPr bwMode="auto">
          <a:xfrm>
            <a:off x="8510588" y="5070475"/>
            <a:ext cx="3348037" cy="1779588"/>
          </a:xfrm>
          <a:prstGeom prst="rect">
            <a:avLst/>
          </a:prstGeom>
          <a:noFill/>
          <a:ln w="9525">
            <a:noFill/>
            <a:miter lim="800000"/>
            <a:headEnd/>
            <a:tailEnd/>
          </a:ln>
        </p:spPr>
      </p:pic>
      <p:sp>
        <p:nvSpPr>
          <p:cNvPr id="34819" name="Tekstvak 2"/>
          <p:cNvSpPr txBox="1">
            <a:spLocks noChangeArrowheads="1"/>
          </p:cNvSpPr>
          <p:nvPr/>
        </p:nvSpPr>
        <p:spPr bwMode="auto">
          <a:xfrm>
            <a:off x="5635625" y="301625"/>
            <a:ext cx="185738" cy="368300"/>
          </a:xfrm>
          <a:prstGeom prst="rect">
            <a:avLst/>
          </a:prstGeom>
          <a:noFill/>
          <a:ln w="9525">
            <a:noFill/>
            <a:miter lim="800000"/>
            <a:headEnd/>
            <a:tailEnd/>
          </a:ln>
        </p:spPr>
        <p:txBody>
          <a:bodyPr wrap="none">
            <a:spAutoFit/>
          </a:bodyPr>
          <a:lstStyle/>
          <a:p>
            <a:pPr algn="ctr"/>
            <a:endParaRPr lang="nl-NL"/>
          </a:p>
        </p:txBody>
      </p:sp>
      <p:pic>
        <p:nvPicPr>
          <p:cNvPr id="34820" name="Picture 1"/>
          <p:cNvPicPr>
            <a:picLocks noChangeAspect="1"/>
          </p:cNvPicPr>
          <p:nvPr/>
        </p:nvPicPr>
        <p:blipFill>
          <a:blip r:embed="rId4"/>
          <a:srcRect/>
          <a:stretch>
            <a:fillRect/>
          </a:stretch>
        </p:blipFill>
        <p:spPr bwMode="auto">
          <a:xfrm>
            <a:off x="7288213" y="3784600"/>
            <a:ext cx="2876550" cy="1565275"/>
          </a:xfrm>
          <a:prstGeom prst="rect">
            <a:avLst/>
          </a:prstGeom>
          <a:noFill/>
          <a:ln w="9525">
            <a:noFill/>
            <a:miter lim="800000"/>
            <a:headEnd/>
            <a:tailEnd/>
          </a:ln>
        </p:spPr>
      </p:pic>
      <p:pic>
        <p:nvPicPr>
          <p:cNvPr id="34821" name="Picture 47" descr="TPJW1632UV"/>
          <p:cNvPicPr>
            <a:picLocks noChangeAspect="1" noChangeArrowheads="1"/>
          </p:cNvPicPr>
          <p:nvPr/>
        </p:nvPicPr>
        <p:blipFill>
          <a:blip r:embed="rId5"/>
          <a:srcRect/>
          <a:stretch>
            <a:fillRect/>
          </a:stretch>
        </p:blipFill>
        <p:spPr bwMode="auto">
          <a:xfrm>
            <a:off x="4837113" y="5053013"/>
            <a:ext cx="3249612" cy="1822450"/>
          </a:xfrm>
          <a:prstGeom prst="rect">
            <a:avLst/>
          </a:prstGeom>
          <a:noFill/>
          <a:ln w="9525">
            <a:noFill/>
            <a:miter lim="800000"/>
            <a:headEnd/>
            <a:tailEnd/>
          </a:ln>
        </p:spPr>
      </p:pic>
      <p:pic>
        <p:nvPicPr>
          <p:cNvPr id="34822" name="Afbeelding 3" descr="inca_logo_cmyk_t.eps"/>
          <p:cNvPicPr>
            <a:picLocks noChangeAspect="1"/>
          </p:cNvPicPr>
          <p:nvPr/>
        </p:nvPicPr>
        <p:blipFill>
          <a:blip r:embed="rId6"/>
          <a:srcRect/>
          <a:stretch>
            <a:fillRect/>
          </a:stretch>
        </p:blipFill>
        <p:spPr bwMode="auto">
          <a:xfrm>
            <a:off x="8869363" y="2616200"/>
            <a:ext cx="2124075" cy="1176338"/>
          </a:xfrm>
          <a:prstGeom prst="rect">
            <a:avLst/>
          </a:prstGeom>
          <a:noFill/>
          <a:ln w="9525">
            <a:noFill/>
            <a:miter lim="800000"/>
            <a:headEnd/>
            <a:tailEnd/>
          </a:ln>
        </p:spPr>
      </p:pic>
      <p:sp>
        <p:nvSpPr>
          <p:cNvPr id="34823" name="Title 2"/>
          <p:cNvSpPr txBox="1">
            <a:spLocks/>
          </p:cNvSpPr>
          <p:nvPr/>
        </p:nvSpPr>
        <p:spPr bwMode="auto">
          <a:xfrm>
            <a:off x="3121025" y="144463"/>
            <a:ext cx="9074150" cy="744537"/>
          </a:xfrm>
          <a:prstGeom prst="rect">
            <a:avLst/>
          </a:prstGeom>
          <a:noFill/>
          <a:ln w="9525">
            <a:noFill/>
            <a:miter lim="800000"/>
            <a:headEnd/>
            <a:tailEnd/>
          </a:ln>
        </p:spPr>
        <p:txBody>
          <a:bodyPr/>
          <a:lstStyle/>
          <a:p>
            <a:pPr algn="r" defTabSz="457200"/>
            <a:r>
              <a:rPr kumimoji="0" lang="en-US" sz="4400">
                <a:solidFill>
                  <a:schemeClr val="bg1"/>
                </a:solidFill>
                <a:latin typeface="Arial Black" pitchFamily="34" charset="0"/>
              </a:rPr>
              <a:t>Screen &amp; Inkjet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Afbeelding 1" descr="img-001_cmyk_high.jpg"/>
          <p:cNvPicPr>
            <a:picLocks noChangeAspect="1"/>
          </p:cNvPicPr>
          <p:nvPr/>
        </p:nvPicPr>
        <p:blipFill>
          <a:blip r:embed="rId3"/>
          <a:srcRect/>
          <a:stretch>
            <a:fillRect/>
          </a:stretch>
        </p:blipFill>
        <p:spPr bwMode="auto">
          <a:xfrm>
            <a:off x="6276975" y="2420938"/>
            <a:ext cx="6096000" cy="2495550"/>
          </a:xfrm>
          <a:prstGeom prst="rect">
            <a:avLst/>
          </a:prstGeom>
          <a:noFill/>
          <a:ln w="9525">
            <a:noFill/>
            <a:miter lim="800000"/>
            <a:headEnd/>
            <a:tailEnd/>
          </a:ln>
        </p:spPr>
      </p:pic>
      <p:pic>
        <p:nvPicPr>
          <p:cNvPr id="36866" name="Picture 2"/>
          <p:cNvPicPr>
            <a:picLocks noChangeAspect="1" noChangeArrowheads="1"/>
          </p:cNvPicPr>
          <p:nvPr/>
        </p:nvPicPr>
        <p:blipFill>
          <a:blip r:embed="rId4">
            <a:lum bright="70000" contrast="-70000"/>
          </a:blip>
          <a:srcRect/>
          <a:stretch>
            <a:fillRect/>
          </a:stretch>
        </p:blipFill>
        <p:spPr bwMode="auto">
          <a:xfrm>
            <a:off x="8132763" y="296863"/>
            <a:ext cx="3913187" cy="901700"/>
          </a:xfrm>
          <a:prstGeom prst="rect">
            <a:avLst/>
          </a:prstGeom>
          <a:noFill/>
          <a:ln w="9525">
            <a:noFill/>
            <a:miter lim="800000"/>
            <a:headEnd/>
            <a:tailEnd/>
          </a:ln>
        </p:spPr>
      </p:pic>
      <p:sp>
        <p:nvSpPr>
          <p:cNvPr id="36867" name="Rectangle 13"/>
          <p:cNvSpPr>
            <a:spLocks noChangeArrowheads="1"/>
          </p:cNvSpPr>
          <p:nvPr/>
        </p:nvSpPr>
        <p:spPr bwMode="auto">
          <a:xfrm>
            <a:off x="523875" y="3613150"/>
            <a:ext cx="9245600" cy="3884613"/>
          </a:xfrm>
          <a:prstGeom prst="rect">
            <a:avLst/>
          </a:prstGeom>
          <a:noFill/>
          <a:ln w="9525">
            <a:noFill/>
            <a:miter lim="800000"/>
            <a:headEnd/>
            <a:tailEnd/>
          </a:ln>
        </p:spPr>
        <p:txBody>
          <a:bodyPr/>
          <a:lstStyle/>
          <a:p>
            <a:pPr marL="800100" lvl="1" indent="-342900">
              <a:spcBef>
                <a:spcPct val="20000"/>
              </a:spcBef>
              <a:buFont typeface="Arial" charset="0"/>
              <a:buChar char="•"/>
            </a:pPr>
            <a:r>
              <a:rPr lang="en-GB" altLang="ja-JP" sz="2400" b="1">
                <a:latin typeface="Calibri" pitchFamily="34" charset="0"/>
                <a:ea typeface="MS Gothic"/>
                <a:cs typeface="Calibri" pitchFamily="34" charset="0"/>
              </a:rPr>
              <a:t>Media &amp; Output format: 1600 x 3200mm</a:t>
            </a:r>
          </a:p>
          <a:p>
            <a:pPr marL="800100" lvl="1" indent="-342900">
              <a:spcBef>
                <a:spcPct val="20000"/>
              </a:spcBef>
              <a:buFont typeface="Arial" charset="0"/>
              <a:buChar char="•"/>
            </a:pPr>
            <a:r>
              <a:rPr lang="en-GB" altLang="ja-JP" sz="2400" b="1">
                <a:latin typeface="Calibri" pitchFamily="34" charset="0"/>
                <a:ea typeface="MS Gothic"/>
                <a:cs typeface="Calibri" pitchFamily="34" charset="0"/>
              </a:rPr>
              <a:t>Media thickness: max 50mm</a:t>
            </a:r>
          </a:p>
          <a:p>
            <a:pPr marL="800100" lvl="1" indent="-342900">
              <a:spcBef>
                <a:spcPct val="20000"/>
              </a:spcBef>
              <a:buFont typeface="Arial" charset="0"/>
              <a:buChar char="•"/>
            </a:pPr>
            <a:r>
              <a:rPr lang="en-GB" altLang="ja-JP" sz="2400" b="1">
                <a:latin typeface="Calibri" pitchFamily="34" charset="0"/>
                <a:ea typeface="MS Gothic"/>
                <a:cs typeface="Calibri" pitchFamily="34" charset="0"/>
              </a:rPr>
              <a:t>Resolution: 1000dpi</a:t>
            </a:r>
          </a:p>
          <a:p>
            <a:pPr marL="800100" lvl="1" indent="-342900">
              <a:spcBef>
                <a:spcPct val="20000"/>
              </a:spcBef>
              <a:buFont typeface="Arial" charset="0"/>
              <a:buChar char="•"/>
            </a:pPr>
            <a:r>
              <a:rPr lang="en-GB" altLang="ja-JP" sz="2400" b="1">
                <a:latin typeface="Calibri" pitchFamily="34" charset="0"/>
                <a:ea typeface="MS Gothic"/>
                <a:cs typeface="Calibri" pitchFamily="34" charset="0"/>
              </a:rPr>
              <a:t>Productivity: 85 sqm/hr</a:t>
            </a:r>
          </a:p>
          <a:p>
            <a:pPr marL="800100" lvl="1" indent="-342900">
              <a:spcBef>
                <a:spcPct val="20000"/>
              </a:spcBef>
              <a:buFont typeface="Arial" charset="0"/>
              <a:buChar char="•"/>
            </a:pPr>
            <a:r>
              <a:rPr lang="en-GB" altLang="ja-JP" sz="2400" b="1">
                <a:latin typeface="Calibri" pitchFamily="34" charset="0"/>
                <a:ea typeface="MS Gothic"/>
                <a:cs typeface="Calibri" pitchFamily="34" charset="0"/>
              </a:rPr>
              <a:t>CMYK LcLm WW</a:t>
            </a:r>
          </a:p>
        </p:txBody>
      </p:sp>
      <p:pic>
        <p:nvPicPr>
          <p:cNvPr id="36868" name="Afbeelding 2" descr="TPJ_W3200UV_logo_2kl.eps"/>
          <p:cNvPicPr>
            <a:picLocks noChangeAspect="1"/>
          </p:cNvPicPr>
          <p:nvPr/>
        </p:nvPicPr>
        <p:blipFill>
          <a:blip r:embed="rId5"/>
          <a:srcRect/>
          <a:stretch>
            <a:fillRect/>
          </a:stretch>
        </p:blipFill>
        <p:spPr bwMode="auto">
          <a:xfrm>
            <a:off x="1046163" y="2665413"/>
            <a:ext cx="3467100" cy="800100"/>
          </a:xfrm>
          <a:prstGeom prst="rect">
            <a:avLst/>
          </a:prstGeom>
          <a:noFill/>
          <a:ln w="9525">
            <a:noFill/>
            <a:miter lim="800000"/>
            <a:headEnd/>
            <a:tailEnd/>
          </a:ln>
        </p:spPr>
      </p:pic>
      <p:sp>
        <p:nvSpPr>
          <p:cNvPr id="36869" name="Rectangle 2"/>
          <p:cNvSpPr txBox="1">
            <a:spLocks noChangeArrowheads="1"/>
          </p:cNvSpPr>
          <p:nvPr/>
        </p:nvSpPr>
        <p:spPr bwMode="auto">
          <a:xfrm>
            <a:off x="1741488" y="1346200"/>
            <a:ext cx="10366375" cy="1470025"/>
          </a:xfrm>
          <a:prstGeom prst="rect">
            <a:avLst/>
          </a:prstGeom>
          <a:noFill/>
          <a:ln w="9525">
            <a:noFill/>
            <a:miter lim="800000"/>
            <a:headEnd/>
            <a:tailEnd/>
          </a:ln>
        </p:spPr>
        <p:txBody>
          <a:bodyPr/>
          <a:lstStyle/>
          <a:p>
            <a:pPr algn="r" defTabSz="457200"/>
            <a:r>
              <a:rPr lang="en-GB" sz="3200" b="1">
                <a:solidFill>
                  <a:schemeClr val="bg1"/>
                </a:solidFill>
                <a:latin typeface="Calibri" pitchFamily="34" charset="0"/>
              </a:rPr>
              <a:t>Printing without compromise </a:t>
            </a:r>
            <a:br>
              <a:rPr lang="en-GB" sz="3200" b="1">
                <a:solidFill>
                  <a:schemeClr val="bg1"/>
                </a:solidFill>
                <a:latin typeface="Calibri" pitchFamily="34" charset="0"/>
              </a:rPr>
            </a:br>
            <a:endParaRPr lang="nl-NL" sz="3200">
              <a:solidFill>
                <a:schemeClr val="bg1"/>
              </a:solidFill>
              <a:latin typeface="Calibri" pitchFamily="34" charset="0"/>
            </a:endParaRP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3"/>
          <p:cNvSpPr>
            <a:spLocks noChangeArrowheads="1"/>
          </p:cNvSpPr>
          <p:nvPr/>
        </p:nvSpPr>
        <p:spPr bwMode="auto">
          <a:xfrm>
            <a:off x="523875" y="2613025"/>
            <a:ext cx="7697788" cy="4056063"/>
          </a:xfrm>
          <a:prstGeom prst="rect">
            <a:avLst/>
          </a:prstGeom>
          <a:noFill/>
          <a:ln w="9525">
            <a:noFill/>
            <a:miter lim="800000"/>
            <a:headEnd/>
            <a:tailEnd/>
          </a:ln>
        </p:spPr>
        <p:txBody>
          <a:bodyPr/>
          <a:lstStyle/>
          <a:p>
            <a:pPr>
              <a:spcBef>
                <a:spcPct val="20000"/>
              </a:spcBef>
            </a:pPr>
            <a:r>
              <a:rPr lang="nl-NL" altLang="ja-JP" sz="3200" b="1">
                <a:solidFill>
                  <a:srgbClr val="1A68BA"/>
                </a:solidFill>
                <a:latin typeface="Calibri" pitchFamily="34" charset="0"/>
                <a:ea typeface="ヒラギノ角ゴ5"/>
                <a:cs typeface="Calibri" pitchFamily="34" charset="0"/>
              </a:rPr>
              <a:t>Productivity CMYKLcLm</a:t>
            </a:r>
          </a:p>
          <a:p>
            <a:pPr>
              <a:spcBef>
                <a:spcPct val="20000"/>
              </a:spcBef>
            </a:pPr>
            <a:endParaRPr lang="nl-NL" altLang="ja-JP" sz="3200" b="1">
              <a:solidFill>
                <a:srgbClr val="1A68BA"/>
              </a:solidFill>
              <a:latin typeface="Calibri" pitchFamily="34" charset="0"/>
              <a:ea typeface="ヒラギノ角ゴ5"/>
              <a:cs typeface="Calibri" pitchFamily="34" charset="0"/>
            </a:endParaRPr>
          </a:p>
          <a:p>
            <a:pPr>
              <a:spcBef>
                <a:spcPct val="20000"/>
              </a:spcBef>
            </a:pPr>
            <a:endParaRPr lang="nl-NL" altLang="ja-JP" sz="3200" b="1">
              <a:solidFill>
                <a:srgbClr val="1A68BA"/>
              </a:solidFill>
              <a:latin typeface="Calibri" pitchFamily="34" charset="0"/>
              <a:ea typeface="ヒラギノ角ゴ5"/>
              <a:cs typeface="Calibri" pitchFamily="34" charset="0"/>
            </a:endParaRPr>
          </a:p>
          <a:p>
            <a:pPr>
              <a:spcBef>
                <a:spcPct val="20000"/>
              </a:spcBef>
            </a:pPr>
            <a:endParaRPr lang="nl-NL" altLang="ja-JP" sz="3200" b="1">
              <a:solidFill>
                <a:srgbClr val="1A68BA"/>
              </a:solidFill>
              <a:latin typeface="Calibri" pitchFamily="34" charset="0"/>
              <a:ea typeface="ヒラギノ角ゴ5"/>
              <a:cs typeface="Calibri" pitchFamily="34" charset="0"/>
            </a:endParaRPr>
          </a:p>
          <a:p>
            <a:pPr>
              <a:spcBef>
                <a:spcPct val="20000"/>
              </a:spcBef>
            </a:pPr>
            <a:endParaRPr lang="nl-NL" altLang="ja-JP" sz="3200" b="1">
              <a:solidFill>
                <a:srgbClr val="1A68BA"/>
              </a:solidFill>
              <a:latin typeface="Calibri" pitchFamily="34" charset="0"/>
              <a:ea typeface="ヒラギノ角ゴ5"/>
              <a:cs typeface="Calibri" pitchFamily="34" charset="0"/>
            </a:endParaRPr>
          </a:p>
          <a:p>
            <a:pPr>
              <a:spcBef>
                <a:spcPct val="20000"/>
              </a:spcBef>
            </a:pPr>
            <a:endParaRPr lang="nl-NL" altLang="ja-JP" sz="2400" b="1">
              <a:latin typeface="Calibri" pitchFamily="34" charset="0"/>
              <a:ea typeface="ヒラギノ角ゴ5"/>
              <a:cs typeface="Calibri" pitchFamily="34" charset="0"/>
            </a:endParaRPr>
          </a:p>
          <a:p>
            <a:pPr>
              <a:spcBef>
                <a:spcPct val="20000"/>
              </a:spcBef>
            </a:pPr>
            <a:endParaRPr lang="nl-NL" altLang="ja-JP" sz="2400" b="1">
              <a:latin typeface="Calibri" pitchFamily="34" charset="0"/>
              <a:ea typeface="ヒラギノ角ゴ5"/>
              <a:cs typeface="Calibri" pitchFamily="34" charset="0"/>
            </a:endParaRPr>
          </a:p>
        </p:txBody>
      </p:sp>
      <p:graphicFrame>
        <p:nvGraphicFramePr>
          <p:cNvPr id="7" name="Group 44"/>
          <p:cNvGraphicFramePr>
            <a:graphicFrameLocks noGrp="1"/>
          </p:cNvGraphicFramePr>
          <p:nvPr/>
        </p:nvGraphicFramePr>
        <p:xfrm>
          <a:off x="1649413" y="3321050"/>
          <a:ext cx="7937500" cy="2640013"/>
        </p:xfrm>
        <a:graphic>
          <a:graphicData uri="http://schemas.openxmlformats.org/drawingml/2006/table">
            <a:tbl>
              <a:tblPr/>
              <a:tblGrid>
                <a:gridCol w="2340260"/>
                <a:gridCol w="2722490"/>
                <a:gridCol w="2875124"/>
              </a:tblGrid>
              <a:tr h="811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3200" b="1" i="0" u="none" strike="noStrike" cap="none" normalizeH="0" baseline="0" dirty="0" smtClean="0">
                          <a:ln>
                            <a:noFill/>
                          </a:ln>
                          <a:solidFill>
                            <a:srgbClr val="1A68BA"/>
                          </a:solidFill>
                          <a:effectLst/>
                          <a:latin typeface="+mj-lt"/>
                          <a:ea typeface="ＭＳ Ｐゴシック" charset="-128"/>
                        </a:rPr>
                        <a:t>Print mode</a:t>
                      </a:r>
                    </a:p>
                  </a:txBody>
                  <a:tcPr marL="112571" marR="1125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3200" b="1" i="0" u="none" strike="noStrike" cap="none" normalizeH="0" baseline="0" dirty="0" smtClean="0">
                          <a:ln>
                            <a:noFill/>
                          </a:ln>
                          <a:solidFill>
                            <a:srgbClr val="1A68BA"/>
                          </a:solidFill>
                          <a:effectLst/>
                          <a:latin typeface="+mj-lt"/>
                          <a:ea typeface="ＭＳ Ｐゴシック" charset="-128"/>
                        </a:rPr>
                        <a:t>Bi-Di</a:t>
                      </a:r>
                      <a:endParaRPr kumimoji="0" lang="ja-JP" altLang="en-GB" sz="3200" b="1" i="0" u="none" strike="noStrike" cap="none" normalizeH="0" baseline="0" dirty="0" smtClean="0">
                        <a:ln>
                          <a:noFill/>
                        </a:ln>
                        <a:solidFill>
                          <a:srgbClr val="1A68BA"/>
                        </a:solidFill>
                        <a:effectLst/>
                        <a:latin typeface="+mj-lt"/>
                        <a:ea typeface="ＭＳ Ｐゴシック" charset="-128"/>
                      </a:endParaRPr>
                    </a:p>
                  </a:txBody>
                  <a:tcPr marL="112571" marR="1125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ja-JP" sz="3200" b="1" i="0" u="none" strike="noStrike" cap="none" normalizeH="0" baseline="0" dirty="0" smtClean="0">
                          <a:ln>
                            <a:noFill/>
                          </a:ln>
                          <a:solidFill>
                            <a:srgbClr val="1A68BA"/>
                          </a:solidFill>
                          <a:effectLst/>
                          <a:latin typeface="+mj-lt"/>
                          <a:ea typeface="ＭＳ Ｐゴシック" charset="-128"/>
                        </a:rPr>
                        <a:t>Uni-Di</a:t>
                      </a:r>
                      <a:endParaRPr kumimoji="0" lang="ja-JP" altLang="en-GB" sz="3200" b="1" i="0" u="none" strike="noStrike" cap="none" normalizeH="0" baseline="0" dirty="0" smtClean="0">
                        <a:ln>
                          <a:noFill/>
                        </a:ln>
                        <a:solidFill>
                          <a:srgbClr val="1A68BA"/>
                        </a:solidFill>
                        <a:effectLst/>
                        <a:latin typeface="+mj-lt"/>
                        <a:ea typeface="ＭＳ Ｐゴシック" charset="-128"/>
                      </a:endParaRPr>
                    </a:p>
                  </a:txBody>
                  <a:tcPr marL="112571" marR="1125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978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400" b="0" i="0" u="none" strike="noStrike" cap="none" normalizeH="0" baseline="0" dirty="0" smtClean="0">
                          <a:ln>
                            <a:noFill/>
                          </a:ln>
                          <a:solidFill>
                            <a:schemeClr val="tx1"/>
                          </a:solidFill>
                          <a:effectLst/>
                          <a:latin typeface="+mn-lt"/>
                          <a:ea typeface="ＭＳ Ｐゴシック" charset="-128"/>
                        </a:rPr>
                        <a:t>10 Pass</a:t>
                      </a:r>
                    </a:p>
                  </a:txBody>
                  <a:tcPr marL="112571" marR="112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400" b="0" i="0" u="none" strike="noStrike" cap="none" normalizeH="0" baseline="0" dirty="0" smtClean="0">
                          <a:ln>
                            <a:noFill/>
                          </a:ln>
                          <a:solidFill>
                            <a:schemeClr val="tx1"/>
                          </a:solidFill>
                          <a:effectLst/>
                          <a:latin typeface="+mn-lt"/>
                          <a:ea typeface="ＭＳ Ｐゴシック" charset="-128"/>
                        </a:rPr>
                        <a:t>85 m</a:t>
                      </a:r>
                      <a:r>
                        <a:rPr kumimoji="0" lang="en-GB" altLang="ja-JP" sz="2400" b="0" i="0" u="none" strike="noStrike" cap="none" normalizeH="0" baseline="30000" dirty="0" smtClean="0">
                          <a:ln>
                            <a:noFill/>
                          </a:ln>
                          <a:solidFill>
                            <a:schemeClr val="tx1"/>
                          </a:solidFill>
                          <a:effectLst/>
                          <a:latin typeface="+mn-lt"/>
                          <a:ea typeface="ＭＳ Ｐゴシック" charset="-128"/>
                        </a:rPr>
                        <a:t>2</a:t>
                      </a:r>
                      <a:r>
                        <a:rPr kumimoji="0" lang="en-GB" altLang="ja-JP" sz="2400" b="0" i="0" u="none" strike="noStrike" cap="none" normalizeH="0" baseline="0" dirty="0" smtClean="0">
                          <a:ln>
                            <a:noFill/>
                          </a:ln>
                          <a:solidFill>
                            <a:schemeClr val="tx1"/>
                          </a:solidFill>
                          <a:effectLst/>
                          <a:latin typeface="+mn-lt"/>
                          <a:ea typeface="ＭＳ Ｐゴシック" charset="-128"/>
                        </a:rPr>
                        <a:t>/ </a:t>
                      </a:r>
                      <a:r>
                        <a:rPr kumimoji="0" lang="en-GB" altLang="ja-JP" sz="2400" b="0" i="0" u="none" strike="noStrike" cap="none" normalizeH="0" baseline="0" dirty="0" err="1" smtClean="0">
                          <a:ln>
                            <a:noFill/>
                          </a:ln>
                          <a:solidFill>
                            <a:schemeClr val="tx1"/>
                          </a:solidFill>
                          <a:effectLst/>
                          <a:latin typeface="+mn-lt"/>
                          <a:ea typeface="ＭＳ Ｐゴシック" charset="-128"/>
                        </a:rPr>
                        <a:t>hr</a:t>
                      </a:r>
                      <a:endParaRPr kumimoji="0" lang="en-GB" altLang="ja-JP" sz="2400" b="0" i="0" u="none" strike="noStrike" cap="none" normalizeH="0" baseline="0" dirty="0" smtClean="0">
                        <a:ln>
                          <a:noFill/>
                        </a:ln>
                        <a:solidFill>
                          <a:schemeClr val="tx1"/>
                        </a:solidFill>
                        <a:effectLst/>
                        <a:latin typeface="+mn-lt"/>
                        <a:ea typeface="ＭＳ Ｐゴシック" charset="-128"/>
                      </a:endParaRPr>
                    </a:p>
                  </a:txBody>
                  <a:tcPr marL="112571" marR="112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400" b="0" i="0" u="none" strike="noStrike" cap="none" normalizeH="0" baseline="0" dirty="0" smtClean="0">
                          <a:ln>
                            <a:noFill/>
                          </a:ln>
                          <a:solidFill>
                            <a:schemeClr val="tx1"/>
                          </a:solidFill>
                          <a:effectLst/>
                          <a:latin typeface="+mn-lt"/>
                          <a:ea typeface="ＭＳ Ｐゴシック" charset="-128"/>
                        </a:rPr>
                        <a:t>59 m</a:t>
                      </a:r>
                      <a:r>
                        <a:rPr kumimoji="0" lang="en-GB" altLang="ja-JP" sz="2400" b="0" i="0" u="none" strike="noStrike" cap="none" normalizeH="0" baseline="30000" dirty="0" smtClean="0">
                          <a:ln>
                            <a:noFill/>
                          </a:ln>
                          <a:solidFill>
                            <a:schemeClr val="tx1"/>
                          </a:solidFill>
                          <a:effectLst/>
                          <a:latin typeface="+mn-lt"/>
                          <a:ea typeface="ＭＳ Ｐゴシック" charset="-128"/>
                        </a:rPr>
                        <a:t>2</a:t>
                      </a:r>
                      <a:r>
                        <a:rPr kumimoji="0" lang="en-GB" altLang="ja-JP" sz="2400" b="0" i="0" u="none" strike="noStrike" cap="none" normalizeH="0" baseline="0" dirty="0" smtClean="0">
                          <a:ln>
                            <a:noFill/>
                          </a:ln>
                          <a:solidFill>
                            <a:schemeClr val="tx1"/>
                          </a:solidFill>
                          <a:effectLst/>
                          <a:latin typeface="+mn-lt"/>
                          <a:ea typeface="ＭＳ Ｐゴシック" charset="-128"/>
                        </a:rPr>
                        <a:t>/ </a:t>
                      </a:r>
                      <a:r>
                        <a:rPr kumimoji="0" lang="en-GB" altLang="ja-JP" sz="2400" b="0" i="0" u="none" strike="noStrike" cap="none" normalizeH="0" baseline="0" dirty="0" err="1" smtClean="0">
                          <a:ln>
                            <a:noFill/>
                          </a:ln>
                          <a:solidFill>
                            <a:schemeClr val="tx1"/>
                          </a:solidFill>
                          <a:effectLst/>
                          <a:latin typeface="+mn-lt"/>
                          <a:ea typeface="ＭＳ Ｐゴシック" charset="-128"/>
                        </a:rPr>
                        <a:t>hr</a:t>
                      </a:r>
                      <a:endParaRPr kumimoji="0" lang="en-GB" altLang="ja-JP" sz="2400" b="0" i="0" u="none" strike="noStrike" cap="none" normalizeH="0" baseline="0" dirty="0" smtClean="0">
                        <a:ln>
                          <a:noFill/>
                        </a:ln>
                        <a:solidFill>
                          <a:schemeClr val="tx1"/>
                        </a:solidFill>
                        <a:effectLst/>
                        <a:latin typeface="+mn-lt"/>
                        <a:ea typeface="ＭＳ Ｐゴシック" charset="-128"/>
                      </a:endParaRPr>
                    </a:p>
                  </a:txBody>
                  <a:tcPr marL="112571" marR="112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alpha val="33000"/>
                      </a:schemeClr>
                    </a:solidFill>
                  </a:tcPr>
                </a:tc>
              </a:tr>
              <a:tr h="3978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400" b="0" i="0" u="none" strike="noStrike" cap="none" normalizeH="0" baseline="0" dirty="0" smtClean="0">
                          <a:ln>
                            <a:noFill/>
                          </a:ln>
                          <a:solidFill>
                            <a:schemeClr val="tx1"/>
                          </a:solidFill>
                          <a:effectLst/>
                          <a:latin typeface="+mn-lt"/>
                          <a:ea typeface="ＭＳ Ｐゴシック" charset="-128"/>
                        </a:rPr>
                        <a:t>14 Pass</a:t>
                      </a:r>
                    </a:p>
                  </a:txBody>
                  <a:tcPr marL="112571" marR="112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400" b="0" i="0" u="none" strike="noStrike" cap="none" normalizeH="0" baseline="0" dirty="0" smtClean="0">
                          <a:ln>
                            <a:noFill/>
                          </a:ln>
                          <a:solidFill>
                            <a:schemeClr val="tx1"/>
                          </a:solidFill>
                          <a:effectLst/>
                          <a:latin typeface="+mn-lt"/>
                          <a:ea typeface="ＭＳ Ｐゴシック" charset="-128"/>
                        </a:rPr>
                        <a:t>65 m</a:t>
                      </a:r>
                      <a:r>
                        <a:rPr kumimoji="0" lang="en-GB" altLang="ja-JP" sz="2400" b="0" i="0" u="none" strike="noStrike" cap="none" normalizeH="0" baseline="30000" dirty="0" smtClean="0">
                          <a:ln>
                            <a:noFill/>
                          </a:ln>
                          <a:solidFill>
                            <a:schemeClr val="tx1"/>
                          </a:solidFill>
                          <a:effectLst/>
                          <a:latin typeface="+mn-lt"/>
                          <a:ea typeface="ＭＳ Ｐゴシック" charset="-128"/>
                        </a:rPr>
                        <a:t>2</a:t>
                      </a:r>
                      <a:r>
                        <a:rPr kumimoji="0" lang="en-GB" altLang="ja-JP" sz="2400" b="0" i="0" u="none" strike="noStrike" cap="none" normalizeH="0" baseline="0" dirty="0" smtClean="0">
                          <a:ln>
                            <a:noFill/>
                          </a:ln>
                          <a:solidFill>
                            <a:schemeClr val="tx1"/>
                          </a:solidFill>
                          <a:effectLst/>
                          <a:latin typeface="+mn-lt"/>
                          <a:ea typeface="ＭＳ Ｐゴシック" charset="-128"/>
                        </a:rPr>
                        <a:t>/ </a:t>
                      </a:r>
                      <a:r>
                        <a:rPr kumimoji="0" lang="en-GB" altLang="ja-JP" sz="2400" b="0" i="0" u="none" strike="noStrike" cap="none" normalizeH="0" baseline="0" dirty="0" err="1" smtClean="0">
                          <a:ln>
                            <a:noFill/>
                          </a:ln>
                          <a:solidFill>
                            <a:schemeClr val="tx1"/>
                          </a:solidFill>
                          <a:effectLst/>
                          <a:latin typeface="+mn-lt"/>
                          <a:ea typeface="ＭＳ Ｐゴシック" charset="-128"/>
                        </a:rPr>
                        <a:t>hr</a:t>
                      </a:r>
                      <a:endParaRPr kumimoji="0" lang="en-GB" altLang="ja-JP" sz="2400" b="0" i="0" u="none" strike="noStrike" cap="none" normalizeH="0" baseline="0" dirty="0" smtClean="0">
                        <a:ln>
                          <a:noFill/>
                        </a:ln>
                        <a:solidFill>
                          <a:schemeClr val="tx1"/>
                        </a:solidFill>
                        <a:effectLst/>
                        <a:latin typeface="+mn-lt"/>
                        <a:ea typeface="ＭＳ Ｐゴシック" charset="-128"/>
                      </a:endParaRPr>
                    </a:p>
                  </a:txBody>
                  <a:tcPr marL="112571" marR="112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400" b="0" i="0" u="none" strike="noStrike" cap="none" normalizeH="0" baseline="0" dirty="0" smtClean="0">
                          <a:ln>
                            <a:noFill/>
                          </a:ln>
                          <a:solidFill>
                            <a:schemeClr val="tx1"/>
                          </a:solidFill>
                          <a:effectLst/>
                          <a:latin typeface="+mn-lt"/>
                          <a:ea typeface="ＭＳ Ｐゴシック" charset="-128"/>
                        </a:rPr>
                        <a:t>40 m</a:t>
                      </a:r>
                      <a:r>
                        <a:rPr kumimoji="0" lang="en-GB" altLang="ja-JP" sz="2400" b="0" i="0" u="none" strike="noStrike" cap="none" normalizeH="0" baseline="30000" dirty="0" smtClean="0">
                          <a:ln>
                            <a:noFill/>
                          </a:ln>
                          <a:solidFill>
                            <a:schemeClr val="tx1"/>
                          </a:solidFill>
                          <a:effectLst/>
                          <a:latin typeface="+mn-lt"/>
                          <a:ea typeface="ＭＳ Ｐゴシック" charset="-128"/>
                        </a:rPr>
                        <a:t>2</a:t>
                      </a:r>
                      <a:r>
                        <a:rPr kumimoji="0" lang="en-GB" altLang="ja-JP" sz="2400" b="0" i="0" u="none" strike="noStrike" cap="none" normalizeH="0" baseline="0" dirty="0" smtClean="0">
                          <a:ln>
                            <a:noFill/>
                          </a:ln>
                          <a:solidFill>
                            <a:schemeClr val="tx1"/>
                          </a:solidFill>
                          <a:effectLst/>
                          <a:latin typeface="+mn-lt"/>
                          <a:ea typeface="ＭＳ Ｐゴシック" charset="-128"/>
                        </a:rPr>
                        <a:t>/ </a:t>
                      </a:r>
                      <a:r>
                        <a:rPr kumimoji="0" lang="en-GB" altLang="ja-JP" sz="2400" b="0" i="0" u="none" strike="noStrike" cap="none" normalizeH="0" baseline="0" dirty="0" err="1" smtClean="0">
                          <a:ln>
                            <a:noFill/>
                          </a:ln>
                          <a:solidFill>
                            <a:schemeClr val="tx1"/>
                          </a:solidFill>
                          <a:effectLst/>
                          <a:latin typeface="+mn-lt"/>
                          <a:ea typeface="ＭＳ Ｐゴシック" charset="-128"/>
                        </a:rPr>
                        <a:t>hr</a:t>
                      </a:r>
                      <a:endParaRPr kumimoji="0" lang="en-GB" altLang="ja-JP" sz="2400" b="0" i="0" u="none" strike="noStrike" cap="none" normalizeH="0" baseline="0" dirty="0" smtClean="0">
                        <a:ln>
                          <a:noFill/>
                        </a:ln>
                        <a:solidFill>
                          <a:schemeClr val="tx1"/>
                        </a:solidFill>
                        <a:effectLst/>
                        <a:latin typeface="+mn-lt"/>
                        <a:ea typeface="ＭＳ Ｐゴシック" charset="-128"/>
                      </a:endParaRPr>
                    </a:p>
                  </a:txBody>
                  <a:tcPr marL="112571" marR="112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alpha val="33000"/>
                      </a:schemeClr>
                    </a:solidFill>
                  </a:tcPr>
                </a:tc>
              </a:tr>
              <a:tr h="39788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ja-JP" sz="2400" b="0" i="0" u="none" strike="noStrike" cap="none" normalizeH="0" baseline="0" dirty="0" smtClean="0">
                          <a:ln>
                            <a:noFill/>
                          </a:ln>
                          <a:solidFill>
                            <a:schemeClr val="tx1"/>
                          </a:solidFill>
                          <a:effectLst/>
                          <a:latin typeface="+mn-lt"/>
                          <a:ea typeface="ＭＳ Ｐゴシック" charset="-128"/>
                        </a:rPr>
                        <a:t>18 Pass</a:t>
                      </a:r>
                    </a:p>
                  </a:txBody>
                  <a:tcPr marL="112571" marR="112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400" b="0" i="0" u="none" strike="noStrike" cap="none" normalizeH="0" baseline="0" dirty="0" smtClean="0">
                          <a:ln>
                            <a:noFill/>
                          </a:ln>
                          <a:solidFill>
                            <a:schemeClr val="tx1"/>
                          </a:solidFill>
                          <a:effectLst/>
                          <a:latin typeface="+mn-lt"/>
                          <a:ea typeface="ＭＳ Ｐゴシック" charset="-128"/>
                        </a:rPr>
                        <a:t>51 m</a:t>
                      </a:r>
                      <a:r>
                        <a:rPr kumimoji="0" lang="en-GB" altLang="ja-JP" sz="2400" b="0" i="0" u="none" strike="noStrike" cap="none" normalizeH="0" baseline="30000" dirty="0" smtClean="0">
                          <a:ln>
                            <a:noFill/>
                          </a:ln>
                          <a:solidFill>
                            <a:schemeClr val="tx1"/>
                          </a:solidFill>
                          <a:effectLst/>
                          <a:latin typeface="+mn-lt"/>
                          <a:ea typeface="ＭＳ Ｐゴシック" charset="-128"/>
                        </a:rPr>
                        <a:t>2</a:t>
                      </a:r>
                      <a:r>
                        <a:rPr kumimoji="0" lang="en-GB" altLang="ja-JP" sz="2400" b="0" i="0" u="none" strike="noStrike" cap="none" normalizeH="0" baseline="0" dirty="0" smtClean="0">
                          <a:ln>
                            <a:noFill/>
                          </a:ln>
                          <a:solidFill>
                            <a:schemeClr val="tx1"/>
                          </a:solidFill>
                          <a:effectLst/>
                          <a:latin typeface="+mn-lt"/>
                          <a:ea typeface="ＭＳ Ｐゴシック" charset="-128"/>
                        </a:rPr>
                        <a:t>/ </a:t>
                      </a:r>
                      <a:r>
                        <a:rPr kumimoji="0" lang="en-GB" altLang="ja-JP" sz="2400" b="0" i="0" u="none" strike="noStrike" cap="none" normalizeH="0" baseline="0" dirty="0" err="1" smtClean="0">
                          <a:ln>
                            <a:noFill/>
                          </a:ln>
                          <a:solidFill>
                            <a:schemeClr val="tx1"/>
                          </a:solidFill>
                          <a:effectLst/>
                          <a:latin typeface="+mn-lt"/>
                          <a:ea typeface="ＭＳ Ｐゴシック" charset="-128"/>
                        </a:rPr>
                        <a:t>hr</a:t>
                      </a:r>
                      <a:endParaRPr kumimoji="0" lang="en-GB" altLang="ja-JP" sz="2400" b="0" i="0" u="none" strike="noStrike" cap="none" normalizeH="0" baseline="0" dirty="0" smtClean="0">
                        <a:ln>
                          <a:noFill/>
                        </a:ln>
                        <a:solidFill>
                          <a:schemeClr val="tx1"/>
                        </a:solidFill>
                        <a:effectLst/>
                        <a:latin typeface="+mn-lt"/>
                        <a:ea typeface="ＭＳ Ｐゴシック" charset="-128"/>
                      </a:endParaRPr>
                    </a:p>
                  </a:txBody>
                  <a:tcPr marL="112571" marR="112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ja-JP" sz="2400" b="0" i="0" u="none" strike="noStrike" cap="none" normalizeH="0" baseline="0" dirty="0" smtClean="0">
                          <a:ln>
                            <a:noFill/>
                          </a:ln>
                          <a:solidFill>
                            <a:schemeClr val="tx1"/>
                          </a:solidFill>
                          <a:effectLst/>
                          <a:latin typeface="+mn-lt"/>
                          <a:ea typeface="ＭＳ Ｐゴシック" charset="-128"/>
                        </a:rPr>
                        <a:t>31 m</a:t>
                      </a:r>
                      <a:r>
                        <a:rPr kumimoji="0" lang="en-GB" altLang="ja-JP" sz="2400" b="0" i="0" u="none" strike="noStrike" cap="none" normalizeH="0" baseline="30000" dirty="0" smtClean="0">
                          <a:ln>
                            <a:noFill/>
                          </a:ln>
                          <a:solidFill>
                            <a:schemeClr val="tx1"/>
                          </a:solidFill>
                          <a:effectLst/>
                          <a:latin typeface="+mn-lt"/>
                          <a:ea typeface="ＭＳ Ｐゴシック" charset="-128"/>
                        </a:rPr>
                        <a:t>2</a:t>
                      </a:r>
                      <a:r>
                        <a:rPr kumimoji="0" lang="en-GB" altLang="ja-JP" sz="2400" b="0" i="0" u="none" strike="noStrike" cap="none" normalizeH="0" baseline="0" dirty="0" smtClean="0">
                          <a:ln>
                            <a:noFill/>
                          </a:ln>
                          <a:solidFill>
                            <a:schemeClr val="tx1"/>
                          </a:solidFill>
                          <a:effectLst/>
                          <a:latin typeface="+mn-lt"/>
                          <a:ea typeface="ＭＳ Ｐゴシック" charset="-128"/>
                        </a:rPr>
                        <a:t>/ </a:t>
                      </a:r>
                      <a:r>
                        <a:rPr kumimoji="0" lang="en-GB" altLang="ja-JP" sz="2400" b="0" i="0" u="none" strike="noStrike" cap="none" normalizeH="0" baseline="0" dirty="0" err="1" smtClean="0">
                          <a:ln>
                            <a:noFill/>
                          </a:ln>
                          <a:solidFill>
                            <a:schemeClr val="tx1"/>
                          </a:solidFill>
                          <a:effectLst/>
                          <a:latin typeface="+mn-lt"/>
                          <a:ea typeface="ＭＳ Ｐゴシック" charset="-128"/>
                        </a:rPr>
                        <a:t>hr</a:t>
                      </a:r>
                      <a:endParaRPr kumimoji="0" lang="en-GB" altLang="ja-JP" sz="2400" b="0" i="0" u="none" strike="noStrike" cap="none" normalizeH="0" baseline="0" dirty="0" smtClean="0">
                        <a:ln>
                          <a:noFill/>
                        </a:ln>
                        <a:solidFill>
                          <a:schemeClr val="tx1"/>
                        </a:solidFill>
                        <a:effectLst/>
                        <a:latin typeface="+mn-lt"/>
                        <a:ea typeface="ＭＳ Ｐゴシック" charset="-128"/>
                      </a:endParaRPr>
                    </a:p>
                  </a:txBody>
                  <a:tcPr marL="112571" marR="112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alpha val="33000"/>
                      </a:schemeClr>
                    </a:solidFill>
                  </a:tcPr>
                </a:tc>
              </a:tr>
              <a:tr h="39788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ja-JP" sz="2400" b="0" i="0" u="none" strike="noStrike" cap="none" normalizeH="0" baseline="0" dirty="0" smtClean="0">
                          <a:ln>
                            <a:noFill/>
                          </a:ln>
                          <a:solidFill>
                            <a:schemeClr val="tx1"/>
                          </a:solidFill>
                          <a:effectLst/>
                          <a:latin typeface="+mn-lt"/>
                          <a:ea typeface="ＭＳ Ｐゴシック" charset="-128"/>
                        </a:rPr>
                        <a:t>22 Pass</a:t>
                      </a:r>
                    </a:p>
                  </a:txBody>
                  <a:tcPr marL="112571" marR="112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400" b="0" i="0" u="none" strike="noStrike" cap="none" normalizeH="0" baseline="0" dirty="0" smtClean="0">
                          <a:ln>
                            <a:noFill/>
                          </a:ln>
                          <a:solidFill>
                            <a:schemeClr val="tx1"/>
                          </a:solidFill>
                          <a:effectLst/>
                          <a:latin typeface="+mn-lt"/>
                          <a:ea typeface="ＭＳ Ｐゴシック" charset="-128"/>
                        </a:rPr>
                        <a:t> 42 m</a:t>
                      </a:r>
                      <a:r>
                        <a:rPr kumimoji="0" lang="en-GB" altLang="ja-JP" sz="2400" b="0" i="0" u="none" strike="noStrike" cap="none" normalizeH="0" baseline="30000" dirty="0" smtClean="0">
                          <a:ln>
                            <a:noFill/>
                          </a:ln>
                          <a:solidFill>
                            <a:schemeClr val="tx1"/>
                          </a:solidFill>
                          <a:effectLst/>
                          <a:latin typeface="+mn-lt"/>
                          <a:ea typeface="ＭＳ Ｐゴシック" charset="-128"/>
                        </a:rPr>
                        <a:t>2</a:t>
                      </a:r>
                      <a:r>
                        <a:rPr kumimoji="0" lang="en-GB" altLang="ja-JP" sz="2400" b="0" i="0" u="none" strike="noStrike" cap="none" normalizeH="0" baseline="0" dirty="0" smtClean="0">
                          <a:ln>
                            <a:noFill/>
                          </a:ln>
                          <a:solidFill>
                            <a:schemeClr val="tx1"/>
                          </a:solidFill>
                          <a:effectLst/>
                          <a:latin typeface="+mn-lt"/>
                          <a:ea typeface="ＭＳ Ｐゴシック" charset="-128"/>
                        </a:rPr>
                        <a:t>/ </a:t>
                      </a:r>
                      <a:r>
                        <a:rPr kumimoji="0" lang="en-GB" altLang="ja-JP" sz="2400" b="0" i="0" u="none" strike="noStrike" cap="none" normalizeH="0" baseline="0" dirty="0" err="1" smtClean="0">
                          <a:ln>
                            <a:noFill/>
                          </a:ln>
                          <a:solidFill>
                            <a:schemeClr val="tx1"/>
                          </a:solidFill>
                          <a:effectLst/>
                          <a:latin typeface="+mn-lt"/>
                          <a:ea typeface="ＭＳ Ｐゴシック" charset="-128"/>
                        </a:rPr>
                        <a:t>hr</a:t>
                      </a:r>
                      <a:endParaRPr kumimoji="0" lang="en-GB" altLang="ja-JP" sz="2400" b="0" i="0" u="none" strike="noStrike" cap="none" normalizeH="0" baseline="0" dirty="0" smtClean="0">
                        <a:ln>
                          <a:noFill/>
                        </a:ln>
                        <a:solidFill>
                          <a:schemeClr val="tx1"/>
                        </a:solidFill>
                        <a:effectLst/>
                        <a:latin typeface="+mn-lt"/>
                        <a:ea typeface="ＭＳ Ｐゴシック" charset="-128"/>
                      </a:endParaRPr>
                    </a:p>
                  </a:txBody>
                  <a:tcPr marL="112571" marR="112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alpha val="33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400" b="0" i="0" u="none" strike="noStrike" cap="none" normalizeH="0" baseline="0" dirty="0" smtClean="0">
                          <a:ln>
                            <a:noFill/>
                          </a:ln>
                          <a:solidFill>
                            <a:schemeClr val="tx1"/>
                          </a:solidFill>
                          <a:effectLst/>
                          <a:latin typeface="+mn-lt"/>
                          <a:ea typeface="ＭＳ Ｐゴシック" charset="-128"/>
                        </a:rPr>
                        <a:t>26 m</a:t>
                      </a:r>
                      <a:r>
                        <a:rPr kumimoji="0" lang="en-GB" altLang="ja-JP" sz="2400" b="0" i="0" u="none" strike="noStrike" cap="none" normalizeH="0" baseline="30000" dirty="0" smtClean="0">
                          <a:ln>
                            <a:noFill/>
                          </a:ln>
                          <a:solidFill>
                            <a:schemeClr val="tx1"/>
                          </a:solidFill>
                          <a:effectLst/>
                          <a:latin typeface="+mn-lt"/>
                          <a:ea typeface="ＭＳ Ｐゴシック" charset="-128"/>
                        </a:rPr>
                        <a:t>2</a:t>
                      </a:r>
                      <a:r>
                        <a:rPr kumimoji="0" lang="en-GB" altLang="ja-JP" sz="2400" b="0" i="0" u="none" strike="noStrike" cap="none" normalizeH="0" baseline="0" dirty="0" smtClean="0">
                          <a:ln>
                            <a:noFill/>
                          </a:ln>
                          <a:solidFill>
                            <a:schemeClr val="tx1"/>
                          </a:solidFill>
                          <a:effectLst/>
                          <a:latin typeface="+mn-lt"/>
                          <a:ea typeface="ＭＳ Ｐゴシック" charset="-128"/>
                        </a:rPr>
                        <a:t>/ </a:t>
                      </a:r>
                      <a:r>
                        <a:rPr kumimoji="0" lang="en-GB" altLang="ja-JP" sz="2400" b="0" i="0" u="none" strike="noStrike" cap="none" normalizeH="0" baseline="0" dirty="0" err="1" smtClean="0">
                          <a:ln>
                            <a:noFill/>
                          </a:ln>
                          <a:solidFill>
                            <a:schemeClr val="tx1"/>
                          </a:solidFill>
                          <a:effectLst/>
                          <a:latin typeface="+mn-lt"/>
                          <a:ea typeface="ＭＳ Ｐゴシック" charset="-128"/>
                        </a:rPr>
                        <a:t>hr</a:t>
                      </a:r>
                      <a:endParaRPr kumimoji="0" lang="en-GB" altLang="ja-JP" sz="2400" b="0" i="0" u="none" strike="noStrike" cap="none" normalizeH="0" baseline="0" dirty="0" smtClean="0">
                        <a:ln>
                          <a:noFill/>
                        </a:ln>
                        <a:solidFill>
                          <a:schemeClr val="tx1"/>
                        </a:solidFill>
                        <a:effectLst/>
                        <a:latin typeface="+mn-lt"/>
                        <a:ea typeface="ＭＳ Ｐゴシック" charset="-128"/>
                      </a:endParaRPr>
                    </a:p>
                  </a:txBody>
                  <a:tcPr marL="112571" marR="112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alpha val="33000"/>
                      </a:schemeClr>
                    </a:solidFill>
                  </a:tcPr>
                </a:tc>
              </a:tr>
            </a:tbl>
          </a:graphicData>
        </a:graphic>
      </p:graphicFrame>
      <p:pic>
        <p:nvPicPr>
          <p:cNvPr id="38940" name="Picture 2"/>
          <p:cNvPicPr>
            <a:picLocks noChangeAspect="1" noChangeArrowheads="1"/>
          </p:cNvPicPr>
          <p:nvPr/>
        </p:nvPicPr>
        <p:blipFill>
          <a:blip r:embed="rId3">
            <a:lum bright="70000" contrast="-70000"/>
          </a:blip>
          <a:srcRect/>
          <a:stretch>
            <a:fillRect/>
          </a:stretch>
        </p:blipFill>
        <p:spPr bwMode="auto">
          <a:xfrm>
            <a:off x="8132763" y="296863"/>
            <a:ext cx="3913187" cy="901700"/>
          </a:xfrm>
          <a:prstGeom prst="rect">
            <a:avLst/>
          </a:prstGeom>
          <a:noFill/>
          <a:ln w="9525">
            <a:noFill/>
            <a:miter lim="800000"/>
            <a:headEnd/>
            <a:tailEnd/>
          </a:ln>
        </p:spPr>
      </p:pic>
      <p:sp>
        <p:nvSpPr>
          <p:cNvPr id="38941" name="Rectangle 2"/>
          <p:cNvSpPr txBox="1">
            <a:spLocks noChangeArrowheads="1"/>
          </p:cNvSpPr>
          <p:nvPr/>
        </p:nvSpPr>
        <p:spPr bwMode="auto">
          <a:xfrm>
            <a:off x="1741488" y="1346200"/>
            <a:ext cx="10366375" cy="1470025"/>
          </a:xfrm>
          <a:prstGeom prst="rect">
            <a:avLst/>
          </a:prstGeom>
          <a:noFill/>
          <a:ln w="9525">
            <a:noFill/>
            <a:miter lim="800000"/>
            <a:headEnd/>
            <a:tailEnd/>
          </a:ln>
        </p:spPr>
        <p:txBody>
          <a:bodyPr/>
          <a:lstStyle/>
          <a:p>
            <a:pPr algn="r" defTabSz="457200"/>
            <a:r>
              <a:rPr lang="en-GB" sz="3200" b="1">
                <a:solidFill>
                  <a:schemeClr val="bg1"/>
                </a:solidFill>
                <a:latin typeface="Calibri" pitchFamily="34" charset="0"/>
              </a:rPr>
              <a:t>Printing without compromise </a:t>
            </a:r>
            <a:br>
              <a:rPr lang="en-GB" sz="3200" b="1">
                <a:solidFill>
                  <a:schemeClr val="bg1"/>
                </a:solidFill>
                <a:latin typeface="Calibri" pitchFamily="34" charset="0"/>
              </a:rPr>
            </a:br>
            <a:endParaRPr lang="nl-NL" sz="3200">
              <a:solidFill>
                <a:schemeClr val="bg1"/>
              </a:solidFill>
              <a:latin typeface="Calibri" pitchFamily="34" charset="0"/>
            </a:endParaRP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txBox="1">
            <a:spLocks noChangeArrowheads="1"/>
          </p:cNvSpPr>
          <p:nvPr/>
        </p:nvSpPr>
        <p:spPr bwMode="auto">
          <a:xfrm>
            <a:off x="1741488" y="1346200"/>
            <a:ext cx="10366375" cy="1470025"/>
          </a:xfrm>
          <a:prstGeom prst="rect">
            <a:avLst/>
          </a:prstGeom>
          <a:noFill/>
          <a:ln w="9525">
            <a:noFill/>
            <a:miter lim="800000"/>
            <a:headEnd/>
            <a:tailEnd/>
          </a:ln>
        </p:spPr>
        <p:txBody>
          <a:bodyPr/>
          <a:lstStyle/>
          <a:p>
            <a:pPr algn="r" defTabSz="457200"/>
            <a:r>
              <a:rPr lang="en-GB" sz="3200" b="1">
                <a:solidFill>
                  <a:schemeClr val="bg1"/>
                </a:solidFill>
                <a:latin typeface="Calibri" pitchFamily="34" charset="0"/>
              </a:rPr>
              <a:t>Printing without compromise </a:t>
            </a:r>
            <a:br>
              <a:rPr lang="en-GB" sz="3200" b="1">
                <a:solidFill>
                  <a:schemeClr val="bg1"/>
                </a:solidFill>
                <a:latin typeface="Calibri" pitchFamily="34" charset="0"/>
              </a:rPr>
            </a:br>
            <a:endParaRPr lang="nl-NL" sz="3200">
              <a:solidFill>
                <a:schemeClr val="bg1"/>
              </a:solidFill>
              <a:latin typeface="Calibri" pitchFamily="34" charset="0"/>
            </a:endParaRPr>
          </a:p>
        </p:txBody>
      </p:sp>
      <p:sp>
        <p:nvSpPr>
          <p:cNvPr id="40962" name="Rectangle 13"/>
          <p:cNvSpPr>
            <a:spLocks noChangeArrowheads="1"/>
          </p:cNvSpPr>
          <p:nvPr/>
        </p:nvSpPr>
        <p:spPr bwMode="auto">
          <a:xfrm>
            <a:off x="523875" y="2613025"/>
            <a:ext cx="7697788" cy="3884613"/>
          </a:xfrm>
          <a:prstGeom prst="rect">
            <a:avLst/>
          </a:prstGeom>
          <a:noFill/>
          <a:ln w="9525">
            <a:noFill/>
            <a:miter lim="800000"/>
            <a:headEnd/>
            <a:tailEnd/>
          </a:ln>
        </p:spPr>
        <p:txBody>
          <a:bodyPr/>
          <a:lstStyle/>
          <a:p>
            <a:pPr>
              <a:spcBef>
                <a:spcPct val="20000"/>
              </a:spcBef>
            </a:pPr>
            <a:r>
              <a:rPr lang="en-GB" altLang="ja-JP" sz="3200" b="1">
                <a:solidFill>
                  <a:srgbClr val="1A68BA"/>
                </a:solidFill>
                <a:latin typeface="Calibri" pitchFamily="34" charset="0"/>
                <a:ea typeface="ヒラギノ角ゴ5"/>
                <a:cs typeface="Calibri" pitchFamily="34" charset="0"/>
              </a:rPr>
              <a:t>Productivity &amp; Uptime</a:t>
            </a:r>
          </a:p>
          <a:p>
            <a:pPr marL="800100" lvl="1" indent="-342900">
              <a:spcBef>
                <a:spcPct val="20000"/>
              </a:spcBef>
              <a:buFont typeface="Arial" charset="0"/>
              <a:buChar char="•"/>
            </a:pPr>
            <a:r>
              <a:rPr lang="en-GB" altLang="ja-JP" sz="2400" b="1">
                <a:latin typeface="Calibri" pitchFamily="34" charset="0"/>
                <a:ea typeface="MS Gothic"/>
                <a:cs typeface="Calibri" pitchFamily="34" charset="0"/>
              </a:rPr>
              <a:t>85 sqm/hr is of excellent quality</a:t>
            </a:r>
            <a:r>
              <a:rPr lang="en-GB" altLang="ja-JP" sz="1100" b="1">
                <a:latin typeface="Calibri" pitchFamily="34" charset="0"/>
                <a:ea typeface="MS Gothic"/>
                <a:cs typeface="Calibri" pitchFamily="34" charset="0"/>
              </a:rPr>
              <a:t/>
            </a:r>
            <a:br>
              <a:rPr lang="en-GB" altLang="ja-JP" sz="1100" b="1">
                <a:latin typeface="Calibri" pitchFamily="34" charset="0"/>
                <a:ea typeface="MS Gothic"/>
                <a:cs typeface="Calibri" pitchFamily="34" charset="0"/>
              </a:rPr>
            </a:br>
            <a:endParaRPr lang="en-GB" altLang="ja-JP" sz="1100" b="1">
              <a:latin typeface="Calibri" pitchFamily="34" charset="0"/>
              <a:ea typeface="MS Gothic"/>
              <a:cs typeface="Calibri" pitchFamily="34" charset="0"/>
            </a:endParaRPr>
          </a:p>
          <a:p>
            <a:pPr marL="800100" lvl="1" indent="-342900">
              <a:spcBef>
                <a:spcPct val="20000"/>
              </a:spcBef>
              <a:buFont typeface="Arial" charset="0"/>
              <a:buChar char="•"/>
            </a:pPr>
            <a:r>
              <a:rPr lang="en-GB" altLang="ja-JP" sz="2400" b="1">
                <a:latin typeface="Calibri" pitchFamily="34" charset="0"/>
                <a:ea typeface="MS Gothic"/>
                <a:cs typeface="Calibri" pitchFamily="34" charset="0"/>
              </a:rPr>
              <a:t>Automatic Cleaning Station</a:t>
            </a:r>
          </a:p>
          <a:p>
            <a:pPr marL="1257300" lvl="2" indent="-342900">
              <a:spcBef>
                <a:spcPct val="20000"/>
              </a:spcBef>
              <a:buFont typeface="Arial" charset="0"/>
              <a:buChar char="•"/>
            </a:pPr>
            <a:r>
              <a:rPr lang="en-GB" altLang="ja-JP" sz="2000" b="1" i="1">
                <a:latin typeface="Calibri" pitchFamily="34" charset="0"/>
                <a:ea typeface="MS Gothic"/>
                <a:cs typeface="Calibri" pitchFamily="34" charset="0"/>
              </a:rPr>
              <a:t>Quick start-up in morning</a:t>
            </a:r>
          </a:p>
          <a:p>
            <a:pPr marL="1714500" lvl="3" indent="-342900">
              <a:spcBef>
                <a:spcPct val="20000"/>
              </a:spcBef>
              <a:buFont typeface="Arial" charset="0"/>
              <a:buChar char="•"/>
            </a:pPr>
            <a:r>
              <a:rPr lang="en-GB" altLang="ja-JP" b="1" i="1">
                <a:latin typeface="Calibri" pitchFamily="34" charset="0"/>
                <a:ea typeface="MS Gothic"/>
                <a:cs typeface="Calibri" pitchFamily="34" charset="0"/>
              </a:rPr>
              <a:t>Improves uptime of your operator</a:t>
            </a:r>
          </a:p>
          <a:p>
            <a:pPr marL="1257300" lvl="2" indent="-342900">
              <a:spcBef>
                <a:spcPct val="20000"/>
              </a:spcBef>
              <a:buFont typeface="Arial" charset="0"/>
              <a:buChar char="•"/>
            </a:pPr>
            <a:endParaRPr lang="en-GB" altLang="ja-JP" sz="700" b="1" i="1">
              <a:latin typeface="Calibri" pitchFamily="34" charset="0"/>
              <a:ea typeface="MS Gothic"/>
              <a:cs typeface="Calibri" pitchFamily="34" charset="0"/>
            </a:endParaRPr>
          </a:p>
          <a:p>
            <a:pPr marL="800100" lvl="1" indent="-342900">
              <a:spcBef>
                <a:spcPct val="20000"/>
              </a:spcBef>
              <a:buFont typeface="Arial" charset="0"/>
              <a:buChar char="•"/>
            </a:pPr>
            <a:r>
              <a:rPr lang="en-GB" altLang="ja-JP" sz="2400" b="1">
                <a:latin typeface="Calibri" pitchFamily="34" charset="0"/>
                <a:ea typeface="MS Gothic"/>
                <a:cs typeface="Calibri" pitchFamily="34" charset="0"/>
              </a:rPr>
              <a:t>Ink mist extraction system</a:t>
            </a:r>
          </a:p>
          <a:p>
            <a:pPr marL="1257300" lvl="2" indent="-342900">
              <a:spcBef>
                <a:spcPct val="20000"/>
              </a:spcBef>
              <a:buFont typeface="Arial" charset="0"/>
              <a:buChar char="•"/>
            </a:pPr>
            <a:r>
              <a:rPr lang="en-GB" altLang="ja-JP" sz="2000" b="1" i="1">
                <a:latin typeface="Calibri" pitchFamily="34" charset="0"/>
                <a:ea typeface="MS Gothic"/>
                <a:cs typeface="Calibri" pitchFamily="34" charset="0"/>
              </a:rPr>
              <a:t>Reduces nozzle blocking</a:t>
            </a:r>
          </a:p>
        </p:txBody>
      </p:sp>
      <p:pic>
        <p:nvPicPr>
          <p:cNvPr id="40963" name="Picture 1"/>
          <p:cNvPicPr>
            <a:picLocks noChangeAspect="1"/>
          </p:cNvPicPr>
          <p:nvPr/>
        </p:nvPicPr>
        <p:blipFill>
          <a:blip r:embed="rId3"/>
          <a:srcRect/>
          <a:stretch>
            <a:fillRect/>
          </a:stretch>
        </p:blipFill>
        <p:spPr bwMode="auto">
          <a:xfrm>
            <a:off x="8510588" y="2516188"/>
            <a:ext cx="2951162" cy="2208212"/>
          </a:xfrm>
          <a:prstGeom prst="rect">
            <a:avLst/>
          </a:prstGeom>
          <a:noFill/>
          <a:ln w="9525">
            <a:noFill/>
            <a:miter lim="800000"/>
            <a:headEnd/>
            <a:tailEnd/>
          </a:ln>
        </p:spPr>
      </p:pic>
      <p:grpSp>
        <p:nvGrpSpPr>
          <p:cNvPr id="40964" name="Groeperen 2"/>
          <p:cNvGrpSpPr>
            <a:grpSpLocks/>
          </p:cNvGrpSpPr>
          <p:nvPr/>
        </p:nvGrpSpPr>
        <p:grpSpPr bwMode="auto">
          <a:xfrm>
            <a:off x="5629275" y="4398963"/>
            <a:ext cx="3459163" cy="1797050"/>
            <a:chOff x="8289829" y="2806114"/>
            <a:chExt cx="3750246" cy="2301168"/>
          </a:xfrm>
        </p:grpSpPr>
        <p:pic>
          <p:nvPicPr>
            <p:cNvPr id="40966" name="Picture 17" descr="manual-clean-head-2.jpg"/>
            <p:cNvPicPr>
              <a:picLocks noChangeAspect="1"/>
            </p:cNvPicPr>
            <p:nvPr/>
          </p:nvPicPr>
          <p:blipFill>
            <a:blip r:embed="rId4"/>
            <a:srcRect/>
            <a:stretch>
              <a:fillRect/>
            </a:stretch>
          </p:blipFill>
          <p:spPr bwMode="auto">
            <a:xfrm>
              <a:off x="8732768" y="2806114"/>
              <a:ext cx="2919715" cy="2301168"/>
            </a:xfrm>
            <a:prstGeom prst="rect">
              <a:avLst/>
            </a:prstGeom>
            <a:noFill/>
            <a:ln w="9525">
              <a:noFill/>
              <a:miter lim="800000"/>
              <a:headEnd/>
              <a:tailEnd/>
            </a:ln>
          </p:spPr>
        </p:pic>
        <p:cxnSp>
          <p:nvCxnSpPr>
            <p:cNvPr id="8" name="Straight Connector 7"/>
            <p:cNvCxnSpPr/>
            <p:nvPr/>
          </p:nvCxnSpPr>
          <p:spPr bwMode="auto">
            <a:xfrm>
              <a:off x="8412027" y="2989069"/>
              <a:ext cx="3628048" cy="1699449"/>
            </a:xfrm>
            <a:prstGeom prst="line">
              <a:avLst/>
            </a:prstGeom>
            <a:ln w="101600">
              <a:solidFill>
                <a:srgbClr val="C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bwMode="auto">
            <a:xfrm flipH="1">
              <a:off x="8289829" y="3169991"/>
              <a:ext cx="3741640" cy="1339638"/>
            </a:xfrm>
            <a:prstGeom prst="line">
              <a:avLst/>
            </a:prstGeom>
            <a:ln w="101600">
              <a:solidFill>
                <a:srgbClr val="C00000"/>
              </a:solidFill>
              <a:headEnd type="none" w="med" len="med"/>
              <a:tailEnd type="none" w="med" len="med"/>
            </a:ln>
          </p:spPr>
          <p:style>
            <a:lnRef idx="2">
              <a:schemeClr val="dk1"/>
            </a:lnRef>
            <a:fillRef idx="0">
              <a:schemeClr val="dk1"/>
            </a:fillRef>
            <a:effectRef idx="1">
              <a:schemeClr val="dk1"/>
            </a:effectRef>
            <a:fontRef idx="minor">
              <a:schemeClr val="tx1"/>
            </a:fontRef>
          </p:style>
        </p:cxnSp>
      </p:grpSp>
      <p:pic>
        <p:nvPicPr>
          <p:cNvPr id="40965" name="Picture 2"/>
          <p:cNvPicPr>
            <a:picLocks noChangeAspect="1" noChangeArrowheads="1"/>
          </p:cNvPicPr>
          <p:nvPr/>
        </p:nvPicPr>
        <p:blipFill>
          <a:blip r:embed="rId5">
            <a:lum bright="70000" contrast="-70000"/>
          </a:blip>
          <a:srcRect/>
          <a:stretch>
            <a:fillRect/>
          </a:stretch>
        </p:blipFill>
        <p:spPr bwMode="auto">
          <a:xfrm>
            <a:off x="8132763" y="296863"/>
            <a:ext cx="3913187" cy="9017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Afbeelding 1" descr="img-002_cmyk_high.JPG"/>
          <p:cNvPicPr>
            <a:picLocks noChangeAspect="1"/>
          </p:cNvPicPr>
          <p:nvPr/>
        </p:nvPicPr>
        <p:blipFill>
          <a:blip r:embed="rId3"/>
          <a:srcRect/>
          <a:stretch>
            <a:fillRect/>
          </a:stretch>
        </p:blipFill>
        <p:spPr bwMode="auto">
          <a:xfrm>
            <a:off x="8572500" y="3136900"/>
            <a:ext cx="3521075" cy="1549400"/>
          </a:xfrm>
          <a:prstGeom prst="rect">
            <a:avLst/>
          </a:prstGeom>
          <a:noFill/>
          <a:ln w="9525">
            <a:noFill/>
            <a:miter lim="800000"/>
            <a:headEnd/>
            <a:tailEnd/>
          </a:ln>
        </p:spPr>
      </p:pic>
      <p:sp>
        <p:nvSpPr>
          <p:cNvPr id="43010" name="Rectangle 2"/>
          <p:cNvSpPr txBox="1">
            <a:spLocks noChangeArrowheads="1"/>
          </p:cNvSpPr>
          <p:nvPr/>
        </p:nvSpPr>
        <p:spPr bwMode="auto">
          <a:xfrm>
            <a:off x="1741488" y="1346200"/>
            <a:ext cx="10366375" cy="1470025"/>
          </a:xfrm>
          <a:prstGeom prst="rect">
            <a:avLst/>
          </a:prstGeom>
          <a:noFill/>
          <a:ln w="9525">
            <a:noFill/>
            <a:miter lim="800000"/>
            <a:headEnd/>
            <a:tailEnd/>
          </a:ln>
        </p:spPr>
        <p:txBody>
          <a:bodyPr/>
          <a:lstStyle/>
          <a:p>
            <a:pPr algn="r" defTabSz="457200"/>
            <a:r>
              <a:rPr lang="en-GB" sz="3200" b="1">
                <a:solidFill>
                  <a:schemeClr val="bg1"/>
                </a:solidFill>
                <a:latin typeface="Calibri" pitchFamily="34" charset="0"/>
              </a:rPr>
              <a:t>Printing without compromise </a:t>
            </a:r>
            <a:br>
              <a:rPr lang="en-GB" sz="3200" b="1">
                <a:solidFill>
                  <a:schemeClr val="bg1"/>
                </a:solidFill>
                <a:latin typeface="Calibri" pitchFamily="34" charset="0"/>
              </a:rPr>
            </a:br>
            <a:endParaRPr lang="nl-NL" sz="3200">
              <a:solidFill>
                <a:schemeClr val="bg1"/>
              </a:solidFill>
              <a:latin typeface="Calibri" pitchFamily="34" charset="0"/>
            </a:endParaRPr>
          </a:p>
        </p:txBody>
      </p:sp>
      <p:sp>
        <p:nvSpPr>
          <p:cNvPr id="6" name="Rectangle 13"/>
          <p:cNvSpPr>
            <a:spLocks noChangeArrowheads="1"/>
          </p:cNvSpPr>
          <p:nvPr/>
        </p:nvSpPr>
        <p:spPr bwMode="auto">
          <a:xfrm>
            <a:off x="523875" y="2613025"/>
            <a:ext cx="8418513" cy="2363788"/>
          </a:xfrm>
          <a:prstGeom prst="rect">
            <a:avLst/>
          </a:prstGeom>
          <a:noFill/>
          <a:ln>
            <a:noFill/>
          </a:ln>
          <a:extLst>
            <a:ext uri="{909E8E84-426E-40dd-AFC4-6F175D3DCCD1}"/>
            <a:ext uri="{91240B29-F687-4f45-9708-019B960494DF}"/>
          </a:extLst>
        </p:spPr>
        <p:txBody>
          <a:bodyPr/>
          <a:lstStyle/>
          <a:p>
            <a:pPr>
              <a:spcBef>
                <a:spcPct val="20000"/>
              </a:spcBef>
              <a:defRPr/>
            </a:pPr>
            <a:r>
              <a:rPr lang="en-GB" altLang="ja-JP" sz="3200" b="1" dirty="0">
                <a:solidFill>
                  <a:srgbClr val="1A68BA"/>
                </a:solidFill>
                <a:latin typeface="Calibri" pitchFamily="34" charset="0"/>
                <a:ea typeface="ヒラギノ角ゴ5"/>
                <a:cs typeface="Calibri" pitchFamily="34" charset="0"/>
              </a:rPr>
              <a:t>Consistent Quality &amp; Productivity</a:t>
            </a:r>
          </a:p>
          <a:p>
            <a:pPr marL="800100" lvl="1" indent="-342900">
              <a:spcBef>
                <a:spcPct val="20000"/>
              </a:spcBef>
              <a:buFont typeface="Arial" pitchFamily="34" charset="0"/>
              <a:buChar char="•"/>
              <a:defRPr/>
            </a:pPr>
            <a:r>
              <a:rPr lang="en-GB" altLang="ja-JP" sz="2400" b="1" dirty="0">
                <a:latin typeface="Calibri" pitchFamily="34" charset="0"/>
                <a:ea typeface="MS Gothic" pitchFamily="49" charset="-128"/>
                <a:cs typeface="Calibri" pitchFamily="34" charset="0"/>
              </a:rPr>
              <a:t>T-mapping technology</a:t>
            </a:r>
          </a:p>
          <a:p>
            <a:pPr marL="1257300" lvl="2" indent="-342900">
              <a:spcBef>
                <a:spcPct val="20000"/>
              </a:spcBef>
              <a:buFont typeface="Arial" pitchFamily="34" charset="0"/>
              <a:buChar char="•"/>
              <a:defRPr/>
            </a:pPr>
            <a:r>
              <a:rPr lang="en-GB" altLang="ja-JP" sz="2000" b="1" i="1" dirty="0">
                <a:latin typeface="Calibri" pitchFamily="34" charset="0"/>
                <a:ea typeface="MS Gothic" pitchFamily="49" charset="-128"/>
                <a:cs typeface="Calibri" pitchFamily="34" charset="0"/>
              </a:rPr>
              <a:t>Blocked or deviated nozzles are covered by surrounding nozzles</a:t>
            </a:r>
          </a:p>
          <a:p>
            <a:pPr marL="1714500" lvl="3" indent="-342900">
              <a:spcBef>
                <a:spcPct val="20000"/>
              </a:spcBef>
              <a:buFont typeface="Arial" pitchFamily="34" charset="0"/>
              <a:buChar char="•"/>
              <a:defRPr/>
            </a:pPr>
            <a:r>
              <a:rPr lang="en-GB" altLang="ja-JP" sz="2000" b="1" i="1" dirty="0">
                <a:latin typeface="Calibri" pitchFamily="34" charset="0"/>
                <a:ea typeface="MS Gothic" pitchFamily="49" charset="-128"/>
                <a:cs typeface="Calibri" pitchFamily="34" charset="0"/>
              </a:rPr>
              <a:t>Without loss of productivity</a:t>
            </a:r>
          </a:p>
          <a:p>
            <a:pPr marL="1714500" lvl="3" indent="-342900">
              <a:spcBef>
                <a:spcPct val="20000"/>
              </a:spcBef>
              <a:buFont typeface="Arial" pitchFamily="34" charset="0"/>
              <a:buChar char="•"/>
              <a:defRPr/>
            </a:pPr>
            <a:r>
              <a:rPr lang="en-GB" altLang="ja-JP" sz="2000" b="1" i="1" dirty="0">
                <a:latin typeface="Calibri" pitchFamily="34" charset="0"/>
                <a:ea typeface="MS Gothic" pitchFamily="49" charset="-128"/>
                <a:cs typeface="Calibri" pitchFamily="34" charset="0"/>
              </a:rPr>
              <a:t>Without loss of quality</a:t>
            </a:r>
          </a:p>
          <a:p>
            <a:pPr lvl="3">
              <a:spcBef>
                <a:spcPct val="20000"/>
              </a:spcBef>
              <a:defRPr/>
            </a:pPr>
            <a:endParaRPr lang="en-GB" altLang="ja-JP" sz="2000" b="1" i="1" dirty="0">
              <a:latin typeface="Calibri" pitchFamily="34" charset="0"/>
              <a:ea typeface="MS Gothic" pitchFamily="49" charset="-128"/>
              <a:cs typeface="Calibri" pitchFamily="34" charset="0"/>
            </a:endParaRPr>
          </a:p>
          <a:p>
            <a:pPr lvl="3">
              <a:spcBef>
                <a:spcPct val="20000"/>
              </a:spcBef>
              <a:defRPr/>
            </a:pPr>
            <a:endParaRPr lang="en-GB" altLang="ja-JP" sz="2000" b="1" i="1" dirty="0">
              <a:latin typeface="Calibri" pitchFamily="34" charset="0"/>
              <a:ea typeface="MS Gothic" pitchFamily="49" charset="-128"/>
              <a:cs typeface="Calibri" pitchFamily="34" charset="0"/>
            </a:endParaRPr>
          </a:p>
        </p:txBody>
      </p:sp>
      <p:pic>
        <p:nvPicPr>
          <p:cNvPr id="43012" name="Picture 2"/>
          <p:cNvPicPr>
            <a:picLocks noChangeAspect="1" noChangeArrowheads="1"/>
          </p:cNvPicPr>
          <p:nvPr/>
        </p:nvPicPr>
        <p:blipFill>
          <a:blip r:embed="rId4">
            <a:lum bright="70000" contrast="-70000"/>
          </a:blip>
          <a:srcRect/>
          <a:stretch>
            <a:fillRect/>
          </a:stretch>
        </p:blipFill>
        <p:spPr bwMode="auto">
          <a:xfrm>
            <a:off x="8132763" y="296863"/>
            <a:ext cx="3913187" cy="901700"/>
          </a:xfrm>
          <a:prstGeom prst="rect">
            <a:avLst/>
          </a:prstGeom>
          <a:noFill/>
          <a:ln w="9525">
            <a:noFill/>
            <a:miter lim="800000"/>
            <a:headEnd/>
            <a:tailEnd/>
          </a:ln>
        </p:spPr>
      </p:pic>
      <p:sp>
        <p:nvSpPr>
          <p:cNvPr id="43013" name="TextBox 2"/>
          <p:cNvSpPr txBox="1">
            <a:spLocks noChangeArrowheads="1"/>
          </p:cNvSpPr>
          <p:nvPr/>
        </p:nvSpPr>
        <p:spPr bwMode="auto">
          <a:xfrm>
            <a:off x="8942388" y="5589588"/>
            <a:ext cx="184150" cy="461962"/>
          </a:xfrm>
          <a:prstGeom prst="rect">
            <a:avLst/>
          </a:prstGeom>
          <a:noFill/>
          <a:ln w="9525">
            <a:noFill/>
            <a:miter lim="800000"/>
            <a:headEnd/>
            <a:tailEnd/>
          </a:ln>
        </p:spPr>
        <p:txBody>
          <a:bodyPr wrap="none">
            <a:spAutoFit/>
          </a:bodyPr>
          <a:lstStyle/>
          <a:p>
            <a:pPr algn="r"/>
            <a:endParaRPr lang="nl-NL" sz="2400" b="1">
              <a:solidFill>
                <a:schemeClr val="bg1"/>
              </a:solidFill>
              <a:latin typeface="Calibri" pitchFamily="34" charset="0"/>
              <a:ea typeface="ヒラギノ角ゴ5"/>
              <a:cs typeface="ヒラギノ角ゴ5"/>
            </a:endParaRPr>
          </a:p>
        </p:txBody>
      </p:sp>
      <p:sp>
        <p:nvSpPr>
          <p:cNvPr id="7" name="Tekstvak 6"/>
          <p:cNvSpPr txBox="1">
            <a:spLocks noChangeArrowheads="1"/>
          </p:cNvSpPr>
          <p:nvPr/>
        </p:nvSpPr>
        <p:spPr bwMode="auto">
          <a:xfrm>
            <a:off x="120650" y="4802188"/>
            <a:ext cx="10853738" cy="1939925"/>
          </a:xfrm>
          <a:prstGeom prst="rect">
            <a:avLst/>
          </a:prstGeom>
          <a:noFill/>
          <a:ln w="9525">
            <a:noFill/>
            <a:miter lim="800000"/>
            <a:headEnd/>
            <a:tailEnd/>
          </a:ln>
        </p:spPr>
        <p:txBody>
          <a:bodyPr>
            <a:spAutoFit/>
          </a:bodyPr>
          <a:lstStyle/>
          <a:p>
            <a:pPr marL="0" lvl="1" algn="ctr"/>
            <a:r>
              <a:rPr lang="en-GB" altLang="ja-JP" sz="2800" b="1" i="1">
                <a:solidFill>
                  <a:srgbClr val="1A68BA"/>
                </a:solidFill>
                <a:latin typeface="Calibri" pitchFamily="34" charset="0"/>
                <a:ea typeface="MS Gothic"/>
                <a:cs typeface="Calibri" pitchFamily="34" charset="0"/>
              </a:rPr>
              <a:t/>
            </a:r>
            <a:br>
              <a:rPr lang="en-GB" altLang="ja-JP" sz="2800" b="1" i="1">
                <a:solidFill>
                  <a:srgbClr val="1A68BA"/>
                </a:solidFill>
                <a:latin typeface="Calibri" pitchFamily="34" charset="0"/>
                <a:ea typeface="MS Gothic"/>
                <a:cs typeface="Calibri" pitchFamily="34" charset="0"/>
              </a:rPr>
            </a:br>
            <a:r>
              <a:rPr lang="en-GB" altLang="ja-JP" sz="2800" b="1" i="1">
                <a:solidFill>
                  <a:srgbClr val="1A68BA"/>
                </a:solidFill>
                <a:latin typeface="Calibri" pitchFamily="34" charset="0"/>
                <a:ea typeface="MS Gothic"/>
                <a:cs typeface="Calibri" pitchFamily="34" charset="0"/>
              </a:rPr>
              <a:t>Print can always be done in the preferred mode!!!</a:t>
            </a:r>
            <a:br>
              <a:rPr lang="en-GB" altLang="ja-JP" sz="2800" b="1" i="1">
                <a:solidFill>
                  <a:srgbClr val="1A68BA"/>
                </a:solidFill>
                <a:latin typeface="Calibri" pitchFamily="34" charset="0"/>
                <a:ea typeface="MS Gothic"/>
                <a:cs typeface="Calibri" pitchFamily="34" charset="0"/>
              </a:rPr>
            </a:br>
            <a:r>
              <a:rPr lang="en-GB" altLang="ja-JP" sz="2800" b="1" i="1">
                <a:solidFill>
                  <a:srgbClr val="1A68BA"/>
                </a:solidFill>
                <a:latin typeface="Calibri" pitchFamily="34" charset="0"/>
                <a:ea typeface="MS Gothic"/>
                <a:cs typeface="Calibri" pitchFamily="34" charset="0"/>
              </a:rPr>
              <a:t>(And not one required to hide the missing nozzle…)</a:t>
            </a:r>
          </a:p>
          <a:p>
            <a:pPr algn="ctr"/>
            <a:endParaRPr lang="nl-NL" sz="3600" b="1">
              <a:solidFill>
                <a:srgbClr val="1A68BA"/>
              </a:solidFill>
              <a:latin typeface="Calibri" pitchFamily="34" charset="0"/>
              <a:ea typeface="MS Gothic"/>
              <a:cs typeface="Calibri"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lum bright="70000" contrast="-70000"/>
          </a:blip>
          <a:srcRect/>
          <a:stretch>
            <a:fillRect/>
          </a:stretch>
        </p:blipFill>
        <p:spPr bwMode="auto">
          <a:xfrm>
            <a:off x="8132763" y="296863"/>
            <a:ext cx="3913187" cy="901700"/>
          </a:xfrm>
          <a:prstGeom prst="rect">
            <a:avLst/>
          </a:prstGeom>
          <a:noFill/>
          <a:ln w="9525">
            <a:noFill/>
            <a:miter lim="800000"/>
            <a:headEnd/>
            <a:tailEnd/>
          </a:ln>
        </p:spPr>
      </p:pic>
      <p:pic>
        <p:nvPicPr>
          <p:cNvPr id="45058" name="Afbeelding 2" descr="ink drops CMYK.jpg"/>
          <p:cNvPicPr>
            <a:picLocks noChangeAspect="1"/>
          </p:cNvPicPr>
          <p:nvPr/>
        </p:nvPicPr>
        <p:blipFill>
          <a:blip r:embed="rId4"/>
          <a:srcRect/>
          <a:stretch>
            <a:fillRect/>
          </a:stretch>
        </p:blipFill>
        <p:spPr bwMode="auto">
          <a:xfrm>
            <a:off x="7392988" y="2528888"/>
            <a:ext cx="4033837" cy="1693862"/>
          </a:xfrm>
          <a:prstGeom prst="rect">
            <a:avLst/>
          </a:prstGeom>
          <a:noFill/>
          <a:ln w="9525">
            <a:noFill/>
            <a:miter lim="800000"/>
            <a:headEnd/>
            <a:tailEnd/>
          </a:ln>
        </p:spPr>
      </p:pic>
      <p:sp>
        <p:nvSpPr>
          <p:cNvPr id="45059" name="Rectangle 2"/>
          <p:cNvSpPr txBox="1">
            <a:spLocks noChangeArrowheads="1"/>
          </p:cNvSpPr>
          <p:nvPr/>
        </p:nvSpPr>
        <p:spPr bwMode="auto">
          <a:xfrm>
            <a:off x="1741488" y="1346200"/>
            <a:ext cx="10366375" cy="1470025"/>
          </a:xfrm>
          <a:prstGeom prst="rect">
            <a:avLst/>
          </a:prstGeom>
          <a:noFill/>
          <a:ln w="9525">
            <a:noFill/>
            <a:miter lim="800000"/>
            <a:headEnd/>
            <a:tailEnd/>
          </a:ln>
        </p:spPr>
        <p:txBody>
          <a:bodyPr/>
          <a:lstStyle/>
          <a:p>
            <a:pPr algn="r" defTabSz="457200"/>
            <a:r>
              <a:rPr lang="en-GB" sz="3200" b="1">
                <a:solidFill>
                  <a:schemeClr val="bg1"/>
                </a:solidFill>
                <a:latin typeface="Calibri" pitchFamily="34" charset="0"/>
              </a:rPr>
              <a:t>Printing without compromise </a:t>
            </a:r>
            <a:br>
              <a:rPr lang="en-GB" sz="3200" b="1">
                <a:solidFill>
                  <a:schemeClr val="bg1"/>
                </a:solidFill>
                <a:latin typeface="Calibri" pitchFamily="34" charset="0"/>
              </a:rPr>
            </a:br>
            <a:endParaRPr lang="nl-NL" sz="3200">
              <a:solidFill>
                <a:schemeClr val="bg1"/>
              </a:solidFill>
              <a:latin typeface="Calibri" pitchFamily="34" charset="0"/>
            </a:endParaRPr>
          </a:p>
        </p:txBody>
      </p:sp>
      <p:sp>
        <p:nvSpPr>
          <p:cNvPr id="6" name="Rectangle 13"/>
          <p:cNvSpPr>
            <a:spLocks noChangeArrowheads="1"/>
          </p:cNvSpPr>
          <p:nvPr/>
        </p:nvSpPr>
        <p:spPr bwMode="auto">
          <a:xfrm>
            <a:off x="523875" y="2636838"/>
            <a:ext cx="9245600" cy="3884612"/>
          </a:xfrm>
          <a:prstGeom prst="rect">
            <a:avLst/>
          </a:prstGeom>
          <a:noFill/>
          <a:ln>
            <a:noFill/>
          </a:ln>
          <a:extLst>
            <a:ext uri="{909E8E84-426E-40dd-AFC4-6F175D3DCCD1}"/>
            <a:ext uri="{91240B29-F687-4f45-9708-019B960494DF}"/>
          </a:extLst>
        </p:spPr>
        <p:txBody>
          <a:bodyPr/>
          <a:lstStyle/>
          <a:p>
            <a:pPr>
              <a:spcBef>
                <a:spcPct val="20000"/>
              </a:spcBef>
              <a:defRPr/>
            </a:pPr>
            <a:r>
              <a:rPr lang="en-GB" altLang="ja-JP" sz="3200" b="1" dirty="0">
                <a:solidFill>
                  <a:srgbClr val="1A68BA"/>
                </a:solidFill>
                <a:latin typeface="Calibri" pitchFamily="34" charset="0"/>
                <a:ea typeface="ヒラギノ角ゴ5"/>
                <a:cs typeface="Calibri" pitchFamily="34" charset="0"/>
              </a:rPr>
              <a:t>Impressive Print Quality</a:t>
            </a:r>
          </a:p>
          <a:p>
            <a:pPr marL="800100" lvl="1" indent="-342900">
              <a:spcBef>
                <a:spcPct val="20000"/>
              </a:spcBef>
              <a:buFont typeface="Arial" pitchFamily="34" charset="0"/>
              <a:buChar char="•"/>
              <a:defRPr/>
            </a:pPr>
            <a:r>
              <a:rPr lang="en-GB" altLang="ja-JP" sz="2400" b="1" dirty="0">
                <a:latin typeface="Calibri" pitchFamily="34" charset="0"/>
                <a:ea typeface="MS Gothic" pitchFamily="49" charset="-128"/>
                <a:cs typeface="Calibri" pitchFamily="34" charset="0"/>
              </a:rPr>
              <a:t>14 </a:t>
            </a:r>
            <a:r>
              <a:rPr lang="en-GB" altLang="ja-JP" sz="2400" b="1" dirty="0" err="1">
                <a:latin typeface="Calibri" pitchFamily="34" charset="0"/>
                <a:ea typeface="MS Gothic" pitchFamily="49" charset="-128"/>
                <a:cs typeface="Calibri" pitchFamily="34" charset="0"/>
              </a:rPr>
              <a:t>Picolitre</a:t>
            </a:r>
            <a:r>
              <a:rPr lang="en-GB" altLang="ja-JP" sz="2400" b="1" dirty="0">
                <a:latin typeface="Calibri" pitchFamily="34" charset="0"/>
                <a:ea typeface="MS Gothic" pitchFamily="49" charset="-128"/>
                <a:cs typeface="Calibri" pitchFamily="34" charset="0"/>
              </a:rPr>
              <a:t> droplets</a:t>
            </a:r>
          </a:p>
          <a:p>
            <a:pPr marL="1257300" lvl="2" indent="-342900">
              <a:spcBef>
                <a:spcPct val="20000"/>
              </a:spcBef>
              <a:buFont typeface="Arial" pitchFamily="34" charset="0"/>
              <a:buChar char="•"/>
              <a:defRPr/>
            </a:pPr>
            <a:r>
              <a:rPr lang="en-GB" altLang="ja-JP" sz="2000" b="1" i="1" dirty="0">
                <a:latin typeface="Calibri" pitchFamily="34" charset="0"/>
                <a:ea typeface="MS Gothic" pitchFamily="49" charset="-128"/>
                <a:cs typeface="Calibri" pitchFamily="34" charset="0"/>
              </a:rPr>
              <a:t>High resolution / Sharp text</a:t>
            </a:r>
            <a:br>
              <a:rPr lang="en-GB" altLang="ja-JP" sz="2000" b="1" i="1" dirty="0">
                <a:latin typeface="Calibri" pitchFamily="34" charset="0"/>
                <a:ea typeface="MS Gothic" pitchFamily="49" charset="-128"/>
                <a:cs typeface="Calibri" pitchFamily="34" charset="0"/>
              </a:rPr>
            </a:br>
            <a:endParaRPr lang="en-GB" altLang="ja-JP" sz="2000" b="1" i="1" dirty="0">
              <a:latin typeface="Calibri" pitchFamily="34" charset="0"/>
              <a:ea typeface="MS Gothic" pitchFamily="49" charset="-128"/>
              <a:cs typeface="Calibri" pitchFamily="34" charset="0"/>
            </a:endParaRPr>
          </a:p>
          <a:p>
            <a:pPr marL="800100" lvl="1" indent="-342900">
              <a:spcBef>
                <a:spcPct val="20000"/>
              </a:spcBef>
              <a:buFont typeface="Arial" pitchFamily="34" charset="0"/>
              <a:buChar char="•"/>
              <a:defRPr/>
            </a:pPr>
            <a:r>
              <a:rPr lang="en-GB" altLang="ja-JP" sz="2400" b="1" dirty="0">
                <a:latin typeface="Calibri" pitchFamily="34" charset="0"/>
                <a:ea typeface="MS Gothic" pitchFamily="49" charset="-128"/>
                <a:cs typeface="Calibri" pitchFamily="34" charset="0"/>
              </a:rPr>
              <a:t>Extremely accurate drop placement</a:t>
            </a:r>
          </a:p>
          <a:p>
            <a:pPr marL="1257300" lvl="2" indent="-342900">
              <a:spcBef>
                <a:spcPct val="20000"/>
              </a:spcBef>
              <a:buFont typeface="Arial" pitchFamily="34" charset="0"/>
              <a:buChar char="•"/>
              <a:defRPr/>
            </a:pPr>
            <a:r>
              <a:rPr lang="en-GB" altLang="ja-JP" sz="2000" b="1" i="1" dirty="0">
                <a:latin typeface="Calibri" pitchFamily="34" charset="0"/>
                <a:ea typeface="MS Gothic" pitchFamily="49" charset="-128"/>
                <a:cs typeface="Calibri" pitchFamily="34" charset="0"/>
              </a:rPr>
              <a:t>Heads Individually aligned and calibrated</a:t>
            </a:r>
          </a:p>
          <a:p>
            <a:pPr marL="1257300" lvl="2" indent="-342900">
              <a:spcBef>
                <a:spcPct val="20000"/>
              </a:spcBef>
              <a:buFont typeface="Arial" pitchFamily="34" charset="0"/>
              <a:buChar char="•"/>
              <a:defRPr/>
            </a:pPr>
            <a:r>
              <a:rPr lang="en-US" altLang="ja-JP" sz="2000" b="1" i="1" dirty="0">
                <a:latin typeface="Calibri" pitchFamily="34" charset="0"/>
                <a:ea typeface="MS Gothic" pitchFamily="49" charset="-128"/>
                <a:cs typeface="Calibri" pitchFamily="34" charset="0"/>
              </a:rPr>
              <a:t>Temperature controlled print </a:t>
            </a:r>
            <a:r>
              <a:rPr lang="en-US" altLang="ja-JP" sz="2000" b="1" i="1" dirty="0">
                <a:latin typeface="Calibri" pitchFamily="34" charset="0"/>
                <a:ea typeface="MS Gothic" pitchFamily="49" charset="-128"/>
                <a:cs typeface="Calibri" pitchFamily="34" charset="0"/>
              </a:rPr>
              <a:t>h</a:t>
            </a:r>
            <a:r>
              <a:rPr lang="en-US" altLang="ja-JP" sz="2000" b="1" i="1" dirty="0">
                <a:latin typeface="Calibri" pitchFamily="34" charset="0"/>
                <a:ea typeface="MS Gothic" pitchFamily="49" charset="-128"/>
                <a:cs typeface="Calibri" pitchFamily="34" charset="0"/>
              </a:rPr>
              <a:t>eads</a:t>
            </a:r>
          </a:p>
          <a:p>
            <a:pPr marL="1257300" lvl="2" indent="-342900">
              <a:spcBef>
                <a:spcPct val="20000"/>
              </a:spcBef>
              <a:buFont typeface="Arial" pitchFamily="34" charset="0"/>
              <a:buChar char="•"/>
              <a:defRPr/>
            </a:pPr>
            <a:r>
              <a:rPr lang="en-US" altLang="ja-JP" sz="2000" b="1" i="1" dirty="0">
                <a:latin typeface="Calibri" pitchFamily="34" charset="0"/>
                <a:ea typeface="MS Gothic" pitchFamily="49" charset="-128"/>
                <a:cs typeface="Calibri" pitchFamily="34" charset="0"/>
              </a:rPr>
              <a:t>Precision </a:t>
            </a:r>
            <a:r>
              <a:rPr lang="en-US" altLang="ja-JP" sz="2000" b="1" i="1" dirty="0">
                <a:latin typeface="Calibri" pitchFamily="34" charset="0"/>
                <a:ea typeface="MS Gothic" pitchFamily="49" charset="-128"/>
                <a:cs typeface="Calibri" pitchFamily="34" charset="0"/>
              </a:rPr>
              <a:t>bearings and linear motors</a:t>
            </a:r>
          </a:p>
          <a:p>
            <a:pPr lvl="1">
              <a:spcBef>
                <a:spcPts val="1224"/>
              </a:spcBef>
              <a:defRPr/>
            </a:pPr>
            <a:endParaRPr lang="en-GB" altLang="ja-JP" sz="2400" b="1" i="1" dirty="0">
              <a:latin typeface="Calibri" pitchFamily="34" charset="0"/>
              <a:ea typeface="MS Gothic" pitchFamily="49" charset="-128"/>
              <a:cs typeface="Calibri" pitchFamily="34" charset="0"/>
            </a:endParaRPr>
          </a:p>
          <a:p>
            <a:pPr lvl="1">
              <a:spcBef>
                <a:spcPct val="20000"/>
              </a:spcBef>
              <a:defRPr/>
            </a:pPr>
            <a:endParaRPr lang="en-GB" altLang="ja-JP" sz="2400" b="1" i="1" baseline="30000" dirty="0">
              <a:latin typeface="Calibri" pitchFamily="34" charset="0"/>
              <a:ea typeface="MS Gothic" pitchFamily="49" charset="-128"/>
              <a:cs typeface="Calibri" pitchFamily="34" charset="0"/>
            </a:endParaRPr>
          </a:p>
        </p:txBody>
      </p:sp>
      <p:pic>
        <p:nvPicPr>
          <p:cNvPr id="45061" name="Afbeelding 1"/>
          <p:cNvPicPr>
            <a:picLocks noChangeAspect="1"/>
          </p:cNvPicPr>
          <p:nvPr/>
        </p:nvPicPr>
        <p:blipFill>
          <a:blip r:embed="rId5"/>
          <a:srcRect/>
          <a:stretch>
            <a:fillRect/>
          </a:stretch>
        </p:blipFill>
        <p:spPr bwMode="auto">
          <a:xfrm>
            <a:off x="8401050" y="4257675"/>
            <a:ext cx="2089150" cy="1979613"/>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a:lum bright="70000" contrast="-70000"/>
          </a:blip>
          <a:srcRect/>
          <a:stretch>
            <a:fillRect/>
          </a:stretch>
        </p:blipFill>
        <p:spPr bwMode="auto">
          <a:xfrm>
            <a:off x="8132763" y="296863"/>
            <a:ext cx="3913187" cy="901700"/>
          </a:xfrm>
          <a:prstGeom prst="rect">
            <a:avLst/>
          </a:prstGeom>
          <a:noFill/>
          <a:ln w="9525">
            <a:noFill/>
            <a:miter lim="800000"/>
            <a:headEnd/>
            <a:tailEnd/>
          </a:ln>
        </p:spPr>
      </p:pic>
      <p:sp>
        <p:nvSpPr>
          <p:cNvPr id="47106" name="Rectangle 2"/>
          <p:cNvSpPr txBox="1">
            <a:spLocks noChangeArrowheads="1"/>
          </p:cNvSpPr>
          <p:nvPr/>
        </p:nvSpPr>
        <p:spPr bwMode="auto">
          <a:xfrm>
            <a:off x="1741488" y="1346200"/>
            <a:ext cx="10366375" cy="1470025"/>
          </a:xfrm>
          <a:prstGeom prst="rect">
            <a:avLst/>
          </a:prstGeom>
          <a:noFill/>
          <a:ln w="9525">
            <a:noFill/>
            <a:miter lim="800000"/>
            <a:headEnd/>
            <a:tailEnd/>
          </a:ln>
        </p:spPr>
        <p:txBody>
          <a:bodyPr/>
          <a:lstStyle/>
          <a:p>
            <a:pPr algn="r" defTabSz="457200"/>
            <a:r>
              <a:rPr lang="en-GB" sz="3200" b="1">
                <a:solidFill>
                  <a:schemeClr val="bg1"/>
                </a:solidFill>
                <a:latin typeface="Calibri" pitchFamily="34" charset="0"/>
              </a:rPr>
              <a:t>Printing without compromise </a:t>
            </a:r>
            <a:br>
              <a:rPr lang="en-GB" sz="3200" b="1">
                <a:solidFill>
                  <a:schemeClr val="bg1"/>
                </a:solidFill>
                <a:latin typeface="Calibri" pitchFamily="34" charset="0"/>
              </a:rPr>
            </a:br>
            <a:endParaRPr lang="nl-NL" sz="3200">
              <a:solidFill>
                <a:schemeClr val="bg1"/>
              </a:solidFill>
              <a:latin typeface="Calibri" pitchFamily="34" charset="0"/>
            </a:endParaRPr>
          </a:p>
        </p:txBody>
      </p:sp>
      <p:sp>
        <p:nvSpPr>
          <p:cNvPr id="47107" name="Rectangle 13"/>
          <p:cNvSpPr>
            <a:spLocks noChangeArrowheads="1"/>
          </p:cNvSpPr>
          <p:nvPr/>
        </p:nvSpPr>
        <p:spPr bwMode="auto">
          <a:xfrm>
            <a:off x="1309688" y="2635250"/>
            <a:ext cx="10493375" cy="3884613"/>
          </a:xfrm>
          <a:prstGeom prst="rect">
            <a:avLst/>
          </a:prstGeom>
          <a:noFill/>
          <a:ln w="9525">
            <a:noFill/>
            <a:miter lim="800000"/>
            <a:headEnd/>
            <a:tailEnd/>
          </a:ln>
        </p:spPr>
        <p:txBody>
          <a:bodyPr/>
          <a:lstStyle/>
          <a:p>
            <a:pPr>
              <a:spcBef>
                <a:spcPct val="20000"/>
              </a:spcBef>
            </a:pPr>
            <a:r>
              <a:rPr lang="en-GB" altLang="ja-JP" sz="3200" b="1">
                <a:solidFill>
                  <a:srgbClr val="1A68BA"/>
                </a:solidFill>
                <a:latin typeface="Calibri" pitchFamily="34" charset="0"/>
                <a:ea typeface="ヒラギノ角ゴ5"/>
                <a:cs typeface="Calibri" pitchFamily="34" charset="0"/>
              </a:rPr>
              <a:t>10 Pass @ 85m</a:t>
            </a:r>
            <a:r>
              <a:rPr lang="en-GB" altLang="ja-JP" sz="3200" b="1" baseline="30000">
                <a:solidFill>
                  <a:srgbClr val="1A68BA"/>
                </a:solidFill>
                <a:latin typeface="Calibri" pitchFamily="34" charset="0"/>
                <a:ea typeface="ヒラギノ角ゴ5"/>
                <a:cs typeface="Calibri" pitchFamily="34" charset="0"/>
              </a:rPr>
              <a:t>2</a:t>
            </a:r>
            <a:r>
              <a:rPr lang="en-GB" altLang="ja-JP" sz="3200" b="1">
                <a:solidFill>
                  <a:srgbClr val="1A68BA"/>
                </a:solidFill>
                <a:latin typeface="Calibri" pitchFamily="34" charset="0"/>
                <a:ea typeface="ヒラギノ角ゴ5"/>
                <a:cs typeface="Calibri" pitchFamily="34" charset="0"/>
              </a:rPr>
              <a:t>/hr			10 Pass @ +/- 40m</a:t>
            </a:r>
            <a:r>
              <a:rPr lang="en-GB" altLang="ja-JP" sz="3200" b="1" baseline="30000">
                <a:solidFill>
                  <a:srgbClr val="1A68BA"/>
                </a:solidFill>
                <a:latin typeface="Calibri" pitchFamily="34" charset="0"/>
                <a:ea typeface="ヒラギノ角ゴ5"/>
                <a:cs typeface="Calibri" pitchFamily="34" charset="0"/>
              </a:rPr>
              <a:t>2</a:t>
            </a:r>
            <a:r>
              <a:rPr lang="en-GB" altLang="ja-JP" sz="3200" b="1">
                <a:solidFill>
                  <a:srgbClr val="1A68BA"/>
                </a:solidFill>
                <a:latin typeface="Calibri" pitchFamily="34" charset="0"/>
                <a:ea typeface="ヒラギノ角ゴ5"/>
                <a:cs typeface="Calibri" pitchFamily="34" charset="0"/>
              </a:rPr>
              <a:t>/hr</a:t>
            </a:r>
          </a:p>
          <a:p>
            <a:pPr lvl="1">
              <a:spcBef>
                <a:spcPts val="1225"/>
              </a:spcBef>
            </a:pPr>
            <a:endParaRPr lang="en-GB" altLang="ja-JP" sz="2400" b="1" i="1">
              <a:latin typeface="Calibri" pitchFamily="34" charset="0"/>
              <a:ea typeface="MS Gothic"/>
              <a:cs typeface="Calibri" pitchFamily="34" charset="0"/>
            </a:endParaRPr>
          </a:p>
          <a:p>
            <a:pPr lvl="1">
              <a:spcBef>
                <a:spcPct val="20000"/>
              </a:spcBef>
            </a:pPr>
            <a:endParaRPr lang="en-GB" altLang="ja-JP" sz="2400" b="1" i="1" baseline="30000">
              <a:latin typeface="Calibri" pitchFamily="34" charset="0"/>
              <a:ea typeface="MS Gothic"/>
              <a:cs typeface="Calibri" pitchFamily="34" charset="0"/>
            </a:endParaRPr>
          </a:p>
        </p:txBody>
      </p:sp>
      <p:pic>
        <p:nvPicPr>
          <p:cNvPr id="47108" name="Picture 1"/>
          <p:cNvPicPr>
            <a:picLocks noChangeAspect="1"/>
          </p:cNvPicPr>
          <p:nvPr/>
        </p:nvPicPr>
        <p:blipFill>
          <a:blip r:embed="rId4"/>
          <a:srcRect/>
          <a:stretch>
            <a:fillRect/>
          </a:stretch>
        </p:blipFill>
        <p:spPr bwMode="auto">
          <a:xfrm>
            <a:off x="876300" y="3238500"/>
            <a:ext cx="4429125" cy="3322638"/>
          </a:xfrm>
          <a:prstGeom prst="rect">
            <a:avLst/>
          </a:prstGeom>
          <a:noFill/>
          <a:ln w="9525">
            <a:noFill/>
            <a:miter lim="800000"/>
            <a:headEnd/>
            <a:tailEnd/>
          </a:ln>
        </p:spPr>
      </p:pic>
      <p:pic>
        <p:nvPicPr>
          <p:cNvPr id="47109" name="Picture 4"/>
          <p:cNvPicPr>
            <a:picLocks noChangeAspect="1"/>
          </p:cNvPicPr>
          <p:nvPr/>
        </p:nvPicPr>
        <p:blipFill>
          <a:blip r:embed="rId5"/>
          <a:srcRect/>
          <a:stretch>
            <a:fillRect/>
          </a:stretch>
        </p:blipFill>
        <p:spPr bwMode="auto">
          <a:xfrm>
            <a:off x="6577013" y="3248025"/>
            <a:ext cx="4416425" cy="3313113"/>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Afbeelding 1"/>
          <p:cNvPicPr>
            <a:picLocks noChangeAspect="1"/>
          </p:cNvPicPr>
          <p:nvPr/>
        </p:nvPicPr>
        <p:blipFill>
          <a:blip r:embed="rId3"/>
          <a:srcRect/>
          <a:stretch>
            <a:fillRect/>
          </a:stretch>
        </p:blipFill>
        <p:spPr bwMode="auto">
          <a:xfrm>
            <a:off x="7905750" y="2708275"/>
            <a:ext cx="3987800" cy="3708400"/>
          </a:xfrm>
          <a:prstGeom prst="rect">
            <a:avLst/>
          </a:prstGeom>
          <a:noFill/>
          <a:ln w="9525">
            <a:noFill/>
            <a:miter lim="800000"/>
            <a:headEnd/>
            <a:tailEnd/>
          </a:ln>
        </p:spPr>
      </p:pic>
      <p:sp>
        <p:nvSpPr>
          <p:cNvPr id="49154" name="Rectangle 2"/>
          <p:cNvSpPr txBox="1">
            <a:spLocks noChangeArrowheads="1"/>
          </p:cNvSpPr>
          <p:nvPr/>
        </p:nvSpPr>
        <p:spPr bwMode="auto">
          <a:xfrm>
            <a:off x="1741488" y="1346200"/>
            <a:ext cx="10366375" cy="1470025"/>
          </a:xfrm>
          <a:prstGeom prst="rect">
            <a:avLst/>
          </a:prstGeom>
          <a:noFill/>
          <a:ln w="9525">
            <a:noFill/>
            <a:miter lim="800000"/>
            <a:headEnd/>
            <a:tailEnd/>
          </a:ln>
        </p:spPr>
        <p:txBody>
          <a:bodyPr/>
          <a:lstStyle/>
          <a:p>
            <a:pPr algn="r" defTabSz="457200"/>
            <a:r>
              <a:rPr lang="en-GB" sz="3200" b="1">
                <a:solidFill>
                  <a:srgbClr val="FFFFFF"/>
                </a:solidFill>
                <a:latin typeface="Calibri" pitchFamily="34" charset="0"/>
              </a:rPr>
              <a:t>Printing without compromise </a:t>
            </a:r>
            <a:br>
              <a:rPr lang="en-GB" sz="3200" b="1">
                <a:solidFill>
                  <a:srgbClr val="FFFFFF"/>
                </a:solidFill>
                <a:latin typeface="Calibri" pitchFamily="34" charset="0"/>
              </a:rPr>
            </a:br>
            <a:endParaRPr lang="nl-NL" sz="3200">
              <a:solidFill>
                <a:srgbClr val="FFFFFF"/>
              </a:solidFill>
              <a:latin typeface="Calibri" pitchFamily="34" charset="0"/>
            </a:endParaRPr>
          </a:p>
        </p:txBody>
      </p:sp>
      <p:sp>
        <p:nvSpPr>
          <p:cNvPr id="49155" name="Rectangle 13"/>
          <p:cNvSpPr>
            <a:spLocks noChangeArrowheads="1"/>
          </p:cNvSpPr>
          <p:nvPr/>
        </p:nvSpPr>
        <p:spPr bwMode="auto">
          <a:xfrm>
            <a:off x="523875" y="2613025"/>
            <a:ext cx="8094663" cy="3884613"/>
          </a:xfrm>
          <a:prstGeom prst="rect">
            <a:avLst/>
          </a:prstGeom>
          <a:noFill/>
          <a:ln w="9525">
            <a:noFill/>
            <a:miter lim="800000"/>
            <a:headEnd/>
            <a:tailEnd/>
          </a:ln>
        </p:spPr>
        <p:txBody>
          <a:bodyPr/>
          <a:lstStyle/>
          <a:p>
            <a:pPr>
              <a:spcBef>
                <a:spcPct val="20000"/>
              </a:spcBef>
            </a:pPr>
            <a:r>
              <a:rPr lang="en-US" altLang="ja-JP" sz="3200" b="1">
                <a:solidFill>
                  <a:srgbClr val="1A68BA"/>
                </a:solidFill>
                <a:latin typeface="Calibri" pitchFamily="34" charset="0"/>
                <a:ea typeface="ヒラギノ角ゴ5"/>
                <a:cs typeface="Calibri" pitchFamily="34" charset="0"/>
              </a:rPr>
              <a:t>Special Applications @ attractive speed!</a:t>
            </a:r>
          </a:p>
          <a:p>
            <a:pPr marL="800100" lvl="1" indent="-342900">
              <a:spcBef>
                <a:spcPct val="20000"/>
              </a:spcBef>
              <a:buFont typeface="Arial" charset="0"/>
              <a:buChar char="•"/>
            </a:pPr>
            <a:r>
              <a:rPr lang="en-US" altLang="ja-JP" sz="2400" b="1">
                <a:solidFill>
                  <a:srgbClr val="000000"/>
                </a:solidFill>
                <a:latin typeface="Calibri" pitchFamily="34" charset="0"/>
                <a:ea typeface="MS Gothic"/>
                <a:cs typeface="Calibri" pitchFamily="34" charset="0"/>
              </a:rPr>
              <a:t>Lenticular</a:t>
            </a:r>
          </a:p>
          <a:p>
            <a:pPr marL="1257300" lvl="2" indent="-342900">
              <a:spcBef>
                <a:spcPct val="20000"/>
              </a:spcBef>
              <a:buFont typeface="Arial" charset="0"/>
              <a:buChar char="•"/>
            </a:pPr>
            <a:r>
              <a:rPr lang="en-US" altLang="ja-JP" sz="2000" b="1" i="1">
                <a:solidFill>
                  <a:srgbClr val="000000"/>
                </a:solidFill>
                <a:latin typeface="Calibri" pitchFamily="34" charset="0"/>
                <a:ea typeface="MS Gothic"/>
                <a:cs typeface="Calibri" pitchFamily="34" charset="0"/>
              </a:rPr>
              <a:t>Saleable quality at 85m</a:t>
            </a:r>
            <a:r>
              <a:rPr lang="en-US" altLang="ja-JP" sz="2000" b="1" i="1" baseline="30000">
                <a:solidFill>
                  <a:srgbClr val="000000"/>
                </a:solidFill>
                <a:latin typeface="Calibri" pitchFamily="34" charset="0"/>
                <a:ea typeface="MS Gothic"/>
                <a:cs typeface="Calibri" pitchFamily="34" charset="0"/>
              </a:rPr>
              <a:t>2</a:t>
            </a:r>
            <a:r>
              <a:rPr lang="en-US" altLang="ja-JP" sz="2000" b="1" i="1">
                <a:solidFill>
                  <a:srgbClr val="000000"/>
                </a:solidFill>
                <a:latin typeface="Calibri" pitchFamily="34" charset="0"/>
                <a:ea typeface="MS Gothic"/>
                <a:cs typeface="Calibri" pitchFamily="34" charset="0"/>
              </a:rPr>
              <a:t>/hr</a:t>
            </a:r>
          </a:p>
          <a:p>
            <a:pPr marL="1257300" lvl="2" indent="-342900">
              <a:spcBef>
                <a:spcPct val="20000"/>
              </a:spcBef>
              <a:buFont typeface="Arial" charset="0"/>
              <a:buChar char="•"/>
            </a:pPr>
            <a:r>
              <a:rPr lang="en-US" altLang="ja-JP" sz="2000" b="1" i="1">
                <a:solidFill>
                  <a:srgbClr val="000000"/>
                </a:solidFill>
                <a:latin typeface="Calibri" pitchFamily="34" charset="0"/>
                <a:ea typeface="MS Gothic"/>
                <a:cs typeface="Calibri" pitchFamily="34" charset="0"/>
              </a:rPr>
              <a:t>Even printing on 62 lpi lenses possible with this speed!</a:t>
            </a:r>
          </a:p>
        </p:txBody>
      </p:sp>
      <p:pic>
        <p:nvPicPr>
          <p:cNvPr id="49156" name="Picture 2"/>
          <p:cNvPicPr>
            <a:picLocks noChangeAspect="1" noChangeArrowheads="1"/>
          </p:cNvPicPr>
          <p:nvPr/>
        </p:nvPicPr>
        <p:blipFill>
          <a:blip r:embed="rId4">
            <a:lum bright="70000" contrast="-70000"/>
          </a:blip>
          <a:srcRect/>
          <a:stretch>
            <a:fillRect/>
          </a:stretch>
        </p:blipFill>
        <p:spPr bwMode="auto">
          <a:xfrm>
            <a:off x="8132763" y="296863"/>
            <a:ext cx="3913187" cy="901700"/>
          </a:xfrm>
          <a:prstGeom prst="rect">
            <a:avLst/>
          </a:prstGeom>
          <a:noFill/>
          <a:ln w="9525">
            <a:noFill/>
            <a:miter lim="800000"/>
            <a:headEnd/>
            <a:tailEnd/>
          </a:ln>
        </p:spPr>
      </p:pic>
      <p:sp>
        <p:nvSpPr>
          <p:cNvPr id="49157" name="Rectangle 4"/>
          <p:cNvSpPr>
            <a:spLocks noChangeArrowheads="1"/>
          </p:cNvSpPr>
          <p:nvPr/>
        </p:nvSpPr>
        <p:spPr bwMode="auto">
          <a:xfrm>
            <a:off x="301625" y="5751513"/>
            <a:ext cx="8675688" cy="515937"/>
          </a:xfrm>
          <a:prstGeom prst="rect">
            <a:avLst/>
          </a:prstGeom>
          <a:noFill/>
          <a:ln w="9525">
            <a:noFill/>
            <a:miter lim="800000"/>
            <a:headEnd/>
            <a:tailEnd/>
          </a:ln>
        </p:spPr>
        <p:txBody>
          <a:bodyPr>
            <a:spAutoFit/>
          </a:bodyPr>
          <a:lstStyle/>
          <a:p>
            <a:pPr lvl="1">
              <a:lnSpc>
                <a:spcPts val="3275"/>
              </a:lnSpc>
              <a:spcBef>
                <a:spcPct val="20000"/>
              </a:spcBef>
            </a:pPr>
            <a:r>
              <a:rPr lang="en-GB" altLang="ja-JP" sz="3200" b="1" i="1">
                <a:solidFill>
                  <a:schemeClr val="accent1"/>
                </a:solidFill>
                <a:latin typeface="Calibri" pitchFamily="34" charset="0"/>
                <a:ea typeface="MS Gothic"/>
                <a:cs typeface="Calibri" pitchFamily="34" charset="0"/>
              </a:rPr>
              <a:t>Added value through special applications</a:t>
            </a: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txBox="1">
            <a:spLocks noChangeArrowheads="1"/>
          </p:cNvSpPr>
          <p:nvPr/>
        </p:nvSpPr>
        <p:spPr bwMode="auto">
          <a:xfrm>
            <a:off x="1741488" y="1346200"/>
            <a:ext cx="10366375" cy="1470025"/>
          </a:xfrm>
          <a:prstGeom prst="rect">
            <a:avLst/>
          </a:prstGeom>
          <a:noFill/>
          <a:ln w="9525">
            <a:noFill/>
            <a:miter lim="800000"/>
            <a:headEnd/>
            <a:tailEnd/>
          </a:ln>
        </p:spPr>
        <p:txBody>
          <a:bodyPr/>
          <a:lstStyle/>
          <a:p>
            <a:pPr algn="r" defTabSz="457200"/>
            <a:r>
              <a:rPr lang="en-GB" sz="3200" b="1">
                <a:solidFill>
                  <a:srgbClr val="FFFFFF"/>
                </a:solidFill>
                <a:latin typeface="Calibri" pitchFamily="34" charset="0"/>
              </a:rPr>
              <a:t>Printing without compromise </a:t>
            </a:r>
            <a:br>
              <a:rPr lang="en-GB" sz="3200" b="1">
                <a:solidFill>
                  <a:srgbClr val="FFFFFF"/>
                </a:solidFill>
                <a:latin typeface="Calibri" pitchFamily="34" charset="0"/>
              </a:rPr>
            </a:br>
            <a:endParaRPr lang="nl-NL" sz="3200">
              <a:solidFill>
                <a:srgbClr val="FFFFFF"/>
              </a:solidFill>
              <a:latin typeface="Calibri" pitchFamily="34" charset="0"/>
            </a:endParaRPr>
          </a:p>
        </p:txBody>
      </p:sp>
      <p:sp>
        <p:nvSpPr>
          <p:cNvPr id="51202" name="Rectangle 13"/>
          <p:cNvSpPr>
            <a:spLocks noChangeArrowheads="1"/>
          </p:cNvSpPr>
          <p:nvPr/>
        </p:nvSpPr>
        <p:spPr bwMode="auto">
          <a:xfrm>
            <a:off x="523875" y="2613025"/>
            <a:ext cx="8094663" cy="3884613"/>
          </a:xfrm>
          <a:prstGeom prst="rect">
            <a:avLst/>
          </a:prstGeom>
          <a:noFill/>
          <a:ln w="9525">
            <a:noFill/>
            <a:miter lim="800000"/>
            <a:headEnd/>
            <a:tailEnd/>
          </a:ln>
        </p:spPr>
        <p:txBody>
          <a:bodyPr/>
          <a:lstStyle/>
          <a:p>
            <a:pPr>
              <a:spcBef>
                <a:spcPct val="20000"/>
              </a:spcBef>
            </a:pPr>
            <a:r>
              <a:rPr lang="en-US" altLang="ja-JP" sz="3200" b="1">
                <a:solidFill>
                  <a:srgbClr val="1A68BA"/>
                </a:solidFill>
                <a:latin typeface="Calibri" pitchFamily="34" charset="0"/>
                <a:ea typeface="ヒラギノ角ゴ5"/>
                <a:cs typeface="Calibri" pitchFamily="34" charset="0"/>
              </a:rPr>
              <a:t>Special Applications @ attractive speed!</a:t>
            </a:r>
          </a:p>
          <a:p>
            <a:pPr marL="800100" lvl="1" indent="-342900">
              <a:spcBef>
                <a:spcPct val="20000"/>
              </a:spcBef>
              <a:buFont typeface="Arial" charset="0"/>
              <a:buChar char="•"/>
            </a:pPr>
            <a:r>
              <a:rPr lang="en-US" altLang="ja-JP" sz="2400" b="1">
                <a:solidFill>
                  <a:srgbClr val="000000"/>
                </a:solidFill>
                <a:latin typeface="Calibri" pitchFamily="34" charset="0"/>
                <a:ea typeface="MS Gothic"/>
                <a:cs typeface="Calibri" pitchFamily="34" charset="0"/>
              </a:rPr>
              <a:t>Advanced Multilayer</a:t>
            </a:r>
          </a:p>
          <a:p>
            <a:pPr marL="1257300" lvl="2" indent="-342900">
              <a:spcBef>
                <a:spcPct val="20000"/>
              </a:spcBef>
              <a:buFont typeface="Arial" charset="0"/>
              <a:buChar char="•"/>
            </a:pPr>
            <a:r>
              <a:rPr lang="en-US" altLang="ja-JP" sz="2000" b="1" i="1">
                <a:solidFill>
                  <a:srgbClr val="000000"/>
                </a:solidFill>
                <a:latin typeface="Calibri" pitchFamily="34" charset="0"/>
                <a:ea typeface="MS Gothic"/>
                <a:cs typeface="Calibri" pitchFamily="34" charset="0"/>
              </a:rPr>
              <a:t>8 layers</a:t>
            </a:r>
          </a:p>
          <a:p>
            <a:pPr marL="1257300" lvl="2" indent="-342900">
              <a:spcBef>
                <a:spcPct val="20000"/>
              </a:spcBef>
              <a:buFont typeface="Arial" charset="0"/>
              <a:buChar char="•"/>
            </a:pPr>
            <a:r>
              <a:rPr lang="en-US" altLang="ja-JP" sz="2000" b="1" i="1">
                <a:solidFill>
                  <a:srgbClr val="000000"/>
                </a:solidFill>
                <a:latin typeface="Calibri" pitchFamily="34" charset="0"/>
                <a:ea typeface="MS Gothic"/>
                <a:cs typeface="Calibri" pitchFamily="34" charset="0"/>
              </a:rPr>
              <a:t>Inside &amp; Outside can be printed in different modes.</a:t>
            </a:r>
          </a:p>
          <a:p>
            <a:pPr marL="1257300" lvl="2" indent="-342900">
              <a:spcBef>
                <a:spcPct val="20000"/>
              </a:spcBef>
              <a:buFont typeface="Arial" charset="0"/>
              <a:buChar char="•"/>
            </a:pPr>
            <a:r>
              <a:rPr lang="en-US" altLang="ja-JP" sz="2000" b="1" i="1">
                <a:solidFill>
                  <a:srgbClr val="000000"/>
                </a:solidFill>
                <a:latin typeface="Calibri" pitchFamily="34" charset="0"/>
                <a:ea typeface="MS Gothic"/>
                <a:cs typeface="Calibri" pitchFamily="34" charset="0"/>
              </a:rPr>
              <a:t>Outside layer can be printed separately for proofing purposes</a:t>
            </a:r>
          </a:p>
        </p:txBody>
      </p:sp>
      <p:pic>
        <p:nvPicPr>
          <p:cNvPr id="51203" name="Picture 2"/>
          <p:cNvPicPr>
            <a:picLocks noChangeAspect="1" noChangeArrowheads="1"/>
          </p:cNvPicPr>
          <p:nvPr/>
        </p:nvPicPr>
        <p:blipFill>
          <a:blip r:embed="rId3">
            <a:lum bright="70000" contrast="-70000"/>
          </a:blip>
          <a:srcRect/>
          <a:stretch>
            <a:fillRect/>
          </a:stretch>
        </p:blipFill>
        <p:spPr bwMode="auto">
          <a:xfrm>
            <a:off x="8132763" y="296863"/>
            <a:ext cx="3913187" cy="901700"/>
          </a:xfrm>
          <a:prstGeom prst="rect">
            <a:avLst/>
          </a:prstGeom>
          <a:noFill/>
          <a:ln w="9525">
            <a:noFill/>
            <a:miter lim="800000"/>
            <a:headEnd/>
            <a:tailEnd/>
          </a:ln>
        </p:spPr>
      </p:pic>
      <p:sp>
        <p:nvSpPr>
          <p:cNvPr id="51204" name="Rectangle 4"/>
          <p:cNvSpPr>
            <a:spLocks noChangeArrowheads="1"/>
          </p:cNvSpPr>
          <p:nvPr/>
        </p:nvSpPr>
        <p:spPr bwMode="auto">
          <a:xfrm>
            <a:off x="2065338" y="6010275"/>
            <a:ext cx="8677275" cy="514350"/>
          </a:xfrm>
          <a:prstGeom prst="rect">
            <a:avLst/>
          </a:prstGeom>
          <a:noFill/>
          <a:ln w="9525">
            <a:noFill/>
            <a:miter lim="800000"/>
            <a:headEnd/>
            <a:tailEnd/>
          </a:ln>
        </p:spPr>
        <p:txBody>
          <a:bodyPr>
            <a:spAutoFit/>
          </a:bodyPr>
          <a:lstStyle/>
          <a:p>
            <a:pPr lvl="1">
              <a:lnSpc>
                <a:spcPts val="3275"/>
              </a:lnSpc>
              <a:spcBef>
                <a:spcPct val="20000"/>
              </a:spcBef>
            </a:pPr>
            <a:r>
              <a:rPr lang="en-GB" altLang="ja-JP" sz="3200" b="1" i="1">
                <a:solidFill>
                  <a:schemeClr val="accent1"/>
                </a:solidFill>
                <a:latin typeface="Calibri" pitchFamily="34" charset="0"/>
                <a:ea typeface="MS Gothic"/>
                <a:cs typeface="Calibri" pitchFamily="34" charset="0"/>
              </a:rPr>
              <a:t>Added value through special applications</a:t>
            </a: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Afbeelding 2"/>
          <p:cNvPicPr>
            <a:picLocks noChangeAspect="1"/>
          </p:cNvPicPr>
          <p:nvPr/>
        </p:nvPicPr>
        <p:blipFill>
          <a:blip r:embed="rId3"/>
          <a:srcRect/>
          <a:stretch>
            <a:fillRect/>
          </a:stretch>
        </p:blipFill>
        <p:spPr bwMode="auto">
          <a:xfrm>
            <a:off x="5638800" y="4545013"/>
            <a:ext cx="2501900" cy="2168525"/>
          </a:xfrm>
          <a:prstGeom prst="rect">
            <a:avLst/>
          </a:prstGeom>
          <a:noFill/>
          <a:ln w="9525">
            <a:noFill/>
            <a:miter lim="800000"/>
            <a:headEnd/>
            <a:tailEnd/>
          </a:ln>
        </p:spPr>
      </p:pic>
      <p:sp>
        <p:nvSpPr>
          <p:cNvPr id="16386" name="Rectangle 8"/>
          <p:cNvSpPr>
            <a:spLocks noGrp="1" noChangeArrowheads="1"/>
          </p:cNvSpPr>
          <p:nvPr>
            <p:ph type="title"/>
          </p:nvPr>
        </p:nvSpPr>
        <p:spPr bwMode="auto">
          <a:xfrm>
            <a:off x="4567238" y="152400"/>
            <a:ext cx="7627937" cy="1008063"/>
          </a:xfrm>
          <a:noFill/>
          <a:ln>
            <a:miter lim="800000"/>
            <a:headEnd/>
            <a:tailEnd/>
          </a:ln>
        </p:spPr>
        <p:txBody>
          <a:bodyPr vert="horz" wrap="square" lIns="91440" tIns="45720" rIns="91440" bIns="45720" numCol="1" anchor="t" anchorCtr="0" compatLnSpc="1">
            <a:prstTxWarp prst="textNoShape">
              <a:avLst/>
            </a:prstTxWarp>
          </a:bodyPr>
          <a:lstStyle/>
          <a:p>
            <a:pPr algn="r"/>
            <a:r>
              <a:rPr lang="en-US" altLang="ja-JP" smtClean="0">
                <a:solidFill>
                  <a:schemeClr val="bg1"/>
                </a:solidFill>
                <a:latin typeface="Arial Black" pitchFamily="34" charset="0"/>
                <a:ea typeface="ヒラギノ角ゴ Std W9"/>
                <a:cs typeface="ヒラギノ角ゴ Std W9"/>
              </a:rPr>
              <a:t>Screen &amp; MCA Pro        </a:t>
            </a:r>
            <a:br>
              <a:rPr lang="en-US" altLang="ja-JP" smtClean="0">
                <a:solidFill>
                  <a:schemeClr val="bg1"/>
                </a:solidFill>
                <a:latin typeface="Arial Black" pitchFamily="34" charset="0"/>
                <a:ea typeface="ヒラギノ角ゴ Std W9"/>
                <a:cs typeface="ヒラギノ角ゴ Std W9"/>
              </a:rPr>
            </a:br>
            <a:endParaRPr lang="en-US" altLang="ja-JP" smtClean="0">
              <a:solidFill>
                <a:schemeClr val="bg1"/>
              </a:solidFill>
              <a:latin typeface="Arial Black" pitchFamily="34" charset="0"/>
              <a:ea typeface="ヒラギノ角ゴ Std W9"/>
              <a:cs typeface="ヒラギノ角ゴ Std W9"/>
            </a:endParaRPr>
          </a:p>
        </p:txBody>
      </p:sp>
      <p:sp>
        <p:nvSpPr>
          <p:cNvPr id="16387" name="Rectangle 13"/>
          <p:cNvSpPr>
            <a:spLocks noChangeArrowheads="1"/>
          </p:cNvSpPr>
          <p:nvPr/>
        </p:nvSpPr>
        <p:spPr bwMode="auto">
          <a:xfrm>
            <a:off x="523875" y="2613025"/>
            <a:ext cx="9353550" cy="3884613"/>
          </a:xfrm>
          <a:prstGeom prst="rect">
            <a:avLst/>
          </a:prstGeom>
          <a:noFill/>
          <a:ln w="9525">
            <a:noFill/>
            <a:miter lim="800000"/>
            <a:headEnd/>
            <a:tailEnd/>
          </a:ln>
        </p:spPr>
        <p:txBody>
          <a:bodyPr/>
          <a:lstStyle/>
          <a:p>
            <a:pPr>
              <a:spcBef>
                <a:spcPct val="20000"/>
              </a:spcBef>
            </a:pPr>
            <a:r>
              <a:rPr lang="nl-NL" altLang="ja-JP" sz="3200" b="1">
                <a:solidFill>
                  <a:srgbClr val="1A68BA"/>
                </a:solidFill>
                <a:latin typeface="Calibri" pitchFamily="34" charset="0"/>
                <a:ea typeface="ヒラギノ角ゴ5"/>
                <a:cs typeface="Calibri" pitchFamily="34" charset="0"/>
              </a:rPr>
              <a:t>Together since 1994</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MCA full Screen Distributor</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Former Yugoslavia and Albania</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From Flexo printing to Wide format</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Excellent reputation</a:t>
            </a:r>
          </a:p>
        </p:txBody>
      </p:sp>
      <p:pic>
        <p:nvPicPr>
          <p:cNvPr id="16388" name="Afbeelding 3"/>
          <p:cNvPicPr>
            <a:picLocks noChangeAspect="1"/>
          </p:cNvPicPr>
          <p:nvPr/>
        </p:nvPicPr>
        <p:blipFill>
          <a:blip r:embed="rId4"/>
          <a:srcRect/>
          <a:stretch>
            <a:fillRect/>
          </a:stretch>
        </p:blipFill>
        <p:spPr bwMode="auto">
          <a:xfrm>
            <a:off x="8937625" y="3473450"/>
            <a:ext cx="3262313" cy="1989138"/>
          </a:xfrm>
          <a:prstGeom prst="rect">
            <a:avLst/>
          </a:prstGeom>
          <a:noFill/>
          <a:ln w="9525">
            <a:noFill/>
            <a:miter lim="800000"/>
            <a:headEnd/>
            <a:tailEnd/>
          </a:ln>
        </p:spPr>
      </p:pic>
      <p:pic>
        <p:nvPicPr>
          <p:cNvPr id="16389" name="Picture 7"/>
          <p:cNvPicPr>
            <a:picLocks noChangeAspect="1" noChangeArrowheads="1"/>
          </p:cNvPicPr>
          <p:nvPr/>
        </p:nvPicPr>
        <p:blipFill>
          <a:blip r:embed="rId5"/>
          <a:srcRect/>
          <a:stretch>
            <a:fillRect/>
          </a:stretch>
        </p:blipFill>
        <p:spPr bwMode="auto">
          <a:xfrm rot="60000">
            <a:off x="8027988" y="5019675"/>
            <a:ext cx="4102100" cy="1974850"/>
          </a:xfrm>
          <a:prstGeom prst="rect">
            <a:avLst/>
          </a:prstGeom>
          <a:noFill/>
          <a:ln w="9525">
            <a:noFill/>
            <a:miter lim="800000"/>
            <a:headEnd/>
            <a:tailEnd/>
          </a:ln>
        </p:spPr>
      </p:pic>
      <p:pic>
        <p:nvPicPr>
          <p:cNvPr id="16390" name="Picture 5" descr="Screen Shot 2014-03-02 at 17.19.14.png"/>
          <p:cNvPicPr>
            <a:picLocks noChangeAspect="1"/>
          </p:cNvPicPr>
          <p:nvPr/>
        </p:nvPicPr>
        <p:blipFill>
          <a:blip r:embed="rId6"/>
          <a:srcRect l="8986" r="10229"/>
          <a:stretch>
            <a:fillRect/>
          </a:stretch>
        </p:blipFill>
        <p:spPr bwMode="auto">
          <a:xfrm>
            <a:off x="5715000" y="2260600"/>
            <a:ext cx="3370263" cy="16716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a:lum bright="70000" contrast="-70000"/>
          </a:blip>
          <a:srcRect/>
          <a:stretch>
            <a:fillRect/>
          </a:stretch>
        </p:blipFill>
        <p:spPr bwMode="auto">
          <a:xfrm>
            <a:off x="8132763" y="296863"/>
            <a:ext cx="3913187" cy="901700"/>
          </a:xfrm>
          <a:prstGeom prst="rect">
            <a:avLst/>
          </a:prstGeom>
          <a:noFill/>
          <a:ln w="9525">
            <a:noFill/>
            <a:miter lim="800000"/>
            <a:headEnd/>
            <a:tailEnd/>
          </a:ln>
        </p:spPr>
      </p:pic>
      <p:sp>
        <p:nvSpPr>
          <p:cNvPr id="53250" name="Rectangle 2"/>
          <p:cNvSpPr txBox="1">
            <a:spLocks noChangeArrowheads="1"/>
          </p:cNvSpPr>
          <p:nvPr/>
        </p:nvSpPr>
        <p:spPr bwMode="auto">
          <a:xfrm>
            <a:off x="1741488" y="1346200"/>
            <a:ext cx="10366375" cy="1470025"/>
          </a:xfrm>
          <a:prstGeom prst="rect">
            <a:avLst/>
          </a:prstGeom>
          <a:noFill/>
          <a:ln w="9525">
            <a:noFill/>
            <a:miter lim="800000"/>
            <a:headEnd/>
            <a:tailEnd/>
          </a:ln>
        </p:spPr>
        <p:txBody>
          <a:bodyPr/>
          <a:lstStyle/>
          <a:p>
            <a:pPr algn="r" defTabSz="457200"/>
            <a:r>
              <a:rPr lang="en-GB" sz="3200" b="1">
                <a:solidFill>
                  <a:srgbClr val="FFFFFF"/>
                </a:solidFill>
                <a:latin typeface="Calibri" pitchFamily="34" charset="0"/>
              </a:rPr>
              <a:t>Printing without compromise </a:t>
            </a:r>
            <a:br>
              <a:rPr lang="en-GB" sz="3200" b="1">
                <a:solidFill>
                  <a:srgbClr val="FFFFFF"/>
                </a:solidFill>
                <a:latin typeface="Calibri" pitchFamily="34" charset="0"/>
              </a:rPr>
            </a:br>
            <a:endParaRPr lang="nl-NL" sz="3200">
              <a:solidFill>
                <a:srgbClr val="FFFFFF"/>
              </a:solidFill>
              <a:latin typeface="Calibri" pitchFamily="34" charset="0"/>
            </a:endParaRPr>
          </a:p>
        </p:txBody>
      </p:sp>
      <p:sp>
        <p:nvSpPr>
          <p:cNvPr id="53251"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0" hangingPunct="0"/>
            <a:fld id="{14559A13-BE0C-4C02-99FF-59DCF97FB3ED}" type="slidenum">
              <a:rPr lang="en-US" altLang="nl-NL" sz="1400" smtClean="0">
                <a:solidFill>
                  <a:srgbClr val="005FAE"/>
                </a:solidFill>
                <a:latin typeface="Arial" charset="0"/>
                <a:ea typeface="MS PGothic"/>
                <a:cs typeface="MS PGothic"/>
              </a:rPr>
              <a:pPr eaLnBrk="0" hangingPunct="0"/>
              <a:t>19</a:t>
            </a:fld>
            <a:endParaRPr lang="en-US" altLang="nl-NL" sz="1400" smtClean="0">
              <a:solidFill>
                <a:srgbClr val="005FAE"/>
              </a:solidFill>
              <a:latin typeface="Arial" charset="0"/>
              <a:ea typeface="MS PGothic"/>
              <a:cs typeface="MS PGothic"/>
            </a:endParaRPr>
          </a:p>
        </p:txBody>
      </p:sp>
      <p:sp>
        <p:nvSpPr>
          <p:cNvPr id="53252" name="Rectangle 14"/>
          <p:cNvSpPr>
            <a:spLocks noChangeArrowheads="1"/>
          </p:cNvSpPr>
          <p:nvPr/>
        </p:nvSpPr>
        <p:spPr bwMode="auto">
          <a:xfrm>
            <a:off x="6005513" y="-230188"/>
            <a:ext cx="184150" cy="460376"/>
          </a:xfrm>
          <a:prstGeom prst="rect">
            <a:avLst/>
          </a:prstGeom>
          <a:noFill/>
          <a:ln w="9525">
            <a:noFill/>
            <a:miter lim="800000"/>
            <a:headEnd/>
            <a:tailEnd/>
          </a:ln>
        </p:spPr>
        <p:txBody>
          <a:bodyPr wrap="none" anchor="ctr">
            <a:spAutoFit/>
          </a:bodyPr>
          <a:lstStyle/>
          <a:p>
            <a:pPr algn="ctr"/>
            <a:endParaRPr lang="en-GB" altLang="nl-NL" sz="2400"/>
          </a:p>
        </p:txBody>
      </p:sp>
      <p:grpSp>
        <p:nvGrpSpPr>
          <p:cNvPr id="53253" name="Group 1"/>
          <p:cNvGrpSpPr>
            <a:grpSpLocks noChangeAspect="1"/>
          </p:cNvGrpSpPr>
          <p:nvPr/>
        </p:nvGrpSpPr>
        <p:grpSpPr bwMode="auto">
          <a:xfrm>
            <a:off x="1057275" y="1676400"/>
            <a:ext cx="9220200" cy="5208588"/>
            <a:chOff x="1882" y="2067"/>
            <a:chExt cx="8504" cy="7020"/>
          </a:xfrm>
        </p:grpSpPr>
        <p:sp>
          <p:nvSpPr>
            <p:cNvPr id="53257" name="AutoShape 13"/>
            <p:cNvSpPr>
              <a:spLocks noChangeAspect="1" noChangeArrowheads="1" noTextEdit="1"/>
            </p:cNvSpPr>
            <p:nvPr/>
          </p:nvSpPr>
          <p:spPr bwMode="auto">
            <a:xfrm>
              <a:off x="1882" y="2067"/>
              <a:ext cx="8504" cy="7020"/>
            </a:xfrm>
            <a:prstGeom prst="rect">
              <a:avLst/>
            </a:prstGeom>
            <a:noFill/>
            <a:ln w="9525">
              <a:noFill/>
              <a:miter lim="800000"/>
              <a:headEnd/>
              <a:tailEnd/>
            </a:ln>
          </p:spPr>
          <p:txBody>
            <a:bodyPr/>
            <a:lstStyle/>
            <a:p>
              <a:endParaRPr lang="sr-Latn-CS"/>
            </a:p>
          </p:txBody>
        </p:sp>
        <p:pic>
          <p:nvPicPr>
            <p:cNvPr id="53258" name="Picture 12"/>
            <p:cNvPicPr>
              <a:picLocks noChangeAspect="1" noChangeArrowheads="1"/>
            </p:cNvPicPr>
            <p:nvPr/>
          </p:nvPicPr>
          <p:blipFill>
            <a:blip r:embed="rId4"/>
            <a:srcRect/>
            <a:stretch>
              <a:fillRect/>
            </a:stretch>
          </p:blipFill>
          <p:spPr bwMode="auto">
            <a:xfrm>
              <a:off x="2011" y="2374"/>
              <a:ext cx="3773" cy="2511"/>
            </a:xfrm>
            <a:prstGeom prst="rect">
              <a:avLst/>
            </a:prstGeom>
            <a:noFill/>
            <a:ln w="9525">
              <a:noFill/>
              <a:miter lim="800000"/>
              <a:headEnd/>
              <a:tailEnd/>
            </a:ln>
          </p:spPr>
        </p:pic>
        <p:pic>
          <p:nvPicPr>
            <p:cNvPr id="53259" name="Picture 11" descr="_DSC1321"/>
            <p:cNvPicPr>
              <a:picLocks noChangeAspect="1" noChangeArrowheads="1"/>
            </p:cNvPicPr>
            <p:nvPr/>
          </p:nvPicPr>
          <p:blipFill>
            <a:blip r:embed="rId5"/>
            <a:srcRect/>
            <a:stretch>
              <a:fillRect/>
            </a:stretch>
          </p:blipFill>
          <p:spPr bwMode="auto">
            <a:xfrm>
              <a:off x="2029" y="5843"/>
              <a:ext cx="3774" cy="2512"/>
            </a:xfrm>
            <a:prstGeom prst="rect">
              <a:avLst/>
            </a:prstGeom>
            <a:noFill/>
            <a:ln w="9525">
              <a:noFill/>
              <a:miter lim="800000"/>
              <a:headEnd/>
              <a:tailEnd/>
            </a:ln>
          </p:spPr>
        </p:pic>
        <p:pic>
          <p:nvPicPr>
            <p:cNvPr id="53260" name="Picture 10" descr="_DSC1444"/>
            <p:cNvPicPr>
              <a:picLocks noChangeAspect="1" noChangeArrowheads="1"/>
            </p:cNvPicPr>
            <p:nvPr/>
          </p:nvPicPr>
          <p:blipFill>
            <a:blip r:embed="rId6"/>
            <a:srcRect/>
            <a:stretch>
              <a:fillRect/>
            </a:stretch>
          </p:blipFill>
          <p:spPr bwMode="auto">
            <a:xfrm>
              <a:off x="6461" y="5840"/>
              <a:ext cx="3774" cy="2512"/>
            </a:xfrm>
            <a:prstGeom prst="rect">
              <a:avLst/>
            </a:prstGeom>
            <a:noFill/>
            <a:ln w="9525">
              <a:noFill/>
              <a:miter lim="800000"/>
              <a:headEnd/>
              <a:tailEnd/>
            </a:ln>
          </p:spPr>
        </p:pic>
        <p:pic>
          <p:nvPicPr>
            <p:cNvPr id="53261" name="Picture 9" descr="_DSC1473"/>
            <p:cNvPicPr>
              <a:picLocks noChangeAspect="1" noChangeArrowheads="1"/>
            </p:cNvPicPr>
            <p:nvPr/>
          </p:nvPicPr>
          <p:blipFill>
            <a:blip r:embed="rId7"/>
            <a:srcRect/>
            <a:stretch>
              <a:fillRect/>
            </a:stretch>
          </p:blipFill>
          <p:spPr bwMode="auto">
            <a:xfrm>
              <a:off x="6461" y="2379"/>
              <a:ext cx="3774" cy="2511"/>
            </a:xfrm>
            <a:prstGeom prst="rect">
              <a:avLst/>
            </a:prstGeom>
            <a:noFill/>
            <a:ln w="9525">
              <a:noFill/>
              <a:miter lim="800000"/>
              <a:headEnd/>
              <a:tailEnd/>
            </a:ln>
          </p:spPr>
        </p:pic>
        <p:sp>
          <p:nvSpPr>
            <p:cNvPr id="19468" name="Text Box 8"/>
            <p:cNvSpPr txBox="1">
              <a:spLocks noChangeArrowheads="1"/>
            </p:cNvSpPr>
            <p:nvPr/>
          </p:nvSpPr>
          <p:spPr bwMode="auto">
            <a:xfrm>
              <a:off x="1989" y="4881"/>
              <a:ext cx="3841" cy="451"/>
            </a:xfrm>
            <a:prstGeom prst="rect">
              <a:avLst/>
            </a:prstGeom>
            <a:noFill/>
            <a:ln>
              <a:noFill/>
            </a:ln>
            <a:extLst>
              <a:ext uri="{909E8E84-426E-40dd-AFC4-6F175D3DCCD1}"/>
              <a:ext uri="{91240B29-F687-4f45-9708-019B960494DF}"/>
            </a:extLst>
          </p:spPr>
          <p:txBody>
            <a:bodyPr lIns="57607" tIns="28804" rIns="57607" bIns="2880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altLang="ja-JP" sz="1800" dirty="0" smtClean="0">
                  <a:solidFill>
                    <a:srgbClr val="000000"/>
                  </a:solidFill>
                  <a:latin typeface="+mn-lt"/>
                  <a:cs typeface="Times New Roman" pitchFamily="18" charset="0"/>
                </a:rPr>
                <a:t>Outside view shows </a:t>
              </a:r>
              <a:r>
                <a:rPr lang="en-US" altLang="ja-JP" sz="1800" dirty="0">
                  <a:solidFill>
                    <a:srgbClr val="000000"/>
                  </a:solidFill>
                  <a:latin typeface="+mn-lt"/>
                  <a:cs typeface="Times New Roman" pitchFamily="18" charset="0"/>
                </a:rPr>
                <a:t>print during daylight</a:t>
              </a:r>
              <a:endParaRPr lang="en-US" altLang="ja-JP" sz="1800" dirty="0" smtClean="0">
                <a:solidFill>
                  <a:srgbClr val="000000"/>
                </a:solidFill>
                <a:latin typeface="+mn-lt"/>
                <a:cs typeface="Times New Roman" pitchFamily="18" charset="0"/>
              </a:endParaRPr>
            </a:p>
          </p:txBody>
        </p:sp>
        <p:sp>
          <p:nvSpPr>
            <p:cNvPr id="53263" name="Text Box 5"/>
            <p:cNvSpPr txBox="1">
              <a:spLocks noChangeArrowheads="1"/>
            </p:cNvSpPr>
            <p:nvPr/>
          </p:nvSpPr>
          <p:spPr bwMode="auto">
            <a:xfrm>
              <a:off x="4545" y="2374"/>
              <a:ext cx="1220" cy="307"/>
            </a:xfrm>
            <a:prstGeom prst="rect">
              <a:avLst/>
            </a:prstGeom>
            <a:solidFill>
              <a:srgbClr val="FFFFFF"/>
            </a:solidFill>
            <a:ln w="28575">
              <a:solidFill>
                <a:srgbClr val="000000"/>
              </a:solidFill>
              <a:miter lim="800000"/>
              <a:headEnd/>
              <a:tailEnd/>
            </a:ln>
          </p:spPr>
          <p:txBody>
            <a:bodyPr lIns="57607" tIns="28804" rIns="57607" bIns="28804">
              <a:spAutoFit/>
            </a:bodyPr>
            <a:lstStyle/>
            <a:p>
              <a:pPr algn="ctr" eaLnBrk="0" hangingPunct="0"/>
              <a:r>
                <a:rPr lang="en-US" altLang="ja-JP" sz="1100" b="1">
                  <a:solidFill>
                    <a:srgbClr val="000000"/>
                  </a:solidFill>
                  <a:latin typeface="Century" pitchFamily="18" charset="0"/>
                  <a:cs typeface="Times New Roman" pitchFamily="18" charset="0"/>
                </a:rPr>
                <a:t>Daytime</a:t>
              </a:r>
              <a:endParaRPr lang="en-US" altLang="ja-JP" sz="2400"/>
            </a:p>
          </p:txBody>
        </p:sp>
        <p:sp>
          <p:nvSpPr>
            <p:cNvPr id="53264" name="Text Box 4"/>
            <p:cNvSpPr txBox="1">
              <a:spLocks noChangeArrowheads="1"/>
            </p:cNvSpPr>
            <p:nvPr/>
          </p:nvSpPr>
          <p:spPr bwMode="auto">
            <a:xfrm>
              <a:off x="4572" y="5868"/>
              <a:ext cx="1220" cy="307"/>
            </a:xfrm>
            <a:prstGeom prst="rect">
              <a:avLst/>
            </a:prstGeom>
            <a:solidFill>
              <a:srgbClr val="FFFFFF"/>
            </a:solidFill>
            <a:ln w="28575">
              <a:solidFill>
                <a:srgbClr val="000000"/>
              </a:solidFill>
              <a:miter lim="800000"/>
              <a:headEnd/>
              <a:tailEnd/>
            </a:ln>
          </p:spPr>
          <p:txBody>
            <a:bodyPr lIns="57607" tIns="28804" rIns="57607" bIns="28804">
              <a:spAutoFit/>
            </a:bodyPr>
            <a:lstStyle/>
            <a:p>
              <a:pPr algn="ctr" eaLnBrk="0" hangingPunct="0"/>
              <a:r>
                <a:rPr lang="en-US" altLang="ja-JP" sz="1100" b="1">
                  <a:solidFill>
                    <a:srgbClr val="000000"/>
                  </a:solidFill>
                  <a:latin typeface="Century" pitchFamily="18" charset="0"/>
                  <a:cs typeface="Times New Roman" pitchFamily="18" charset="0"/>
                </a:rPr>
                <a:t>Daytime</a:t>
              </a:r>
              <a:endParaRPr lang="en-US" altLang="ja-JP" sz="2400"/>
            </a:p>
          </p:txBody>
        </p:sp>
        <p:sp>
          <p:nvSpPr>
            <p:cNvPr id="53265" name="Text Box 3"/>
            <p:cNvSpPr txBox="1">
              <a:spLocks noChangeArrowheads="1"/>
            </p:cNvSpPr>
            <p:nvPr/>
          </p:nvSpPr>
          <p:spPr bwMode="auto">
            <a:xfrm>
              <a:off x="8865" y="2375"/>
              <a:ext cx="1364" cy="307"/>
            </a:xfrm>
            <a:prstGeom prst="rect">
              <a:avLst/>
            </a:prstGeom>
            <a:solidFill>
              <a:srgbClr val="FFFFFF"/>
            </a:solidFill>
            <a:ln w="28575">
              <a:solidFill>
                <a:srgbClr val="000000"/>
              </a:solidFill>
              <a:miter lim="800000"/>
              <a:headEnd/>
              <a:tailEnd/>
            </a:ln>
          </p:spPr>
          <p:txBody>
            <a:bodyPr lIns="57607" tIns="28804" rIns="57607" bIns="28804">
              <a:spAutoFit/>
            </a:bodyPr>
            <a:lstStyle/>
            <a:p>
              <a:pPr algn="ctr" eaLnBrk="0" hangingPunct="0"/>
              <a:r>
                <a:rPr lang="en-US" altLang="ja-JP" sz="1100" b="1">
                  <a:solidFill>
                    <a:srgbClr val="000000"/>
                  </a:solidFill>
                  <a:latin typeface="Century" pitchFamily="18" charset="0"/>
                  <a:cs typeface="Times New Roman" pitchFamily="18" charset="0"/>
                </a:rPr>
                <a:t>Nighttime</a:t>
              </a:r>
              <a:endParaRPr lang="en-US" altLang="ja-JP" sz="2400"/>
            </a:p>
          </p:txBody>
        </p:sp>
        <p:sp>
          <p:nvSpPr>
            <p:cNvPr id="53266" name="Text Box 2"/>
            <p:cNvSpPr txBox="1">
              <a:spLocks noChangeArrowheads="1"/>
            </p:cNvSpPr>
            <p:nvPr/>
          </p:nvSpPr>
          <p:spPr bwMode="auto">
            <a:xfrm>
              <a:off x="8854" y="5868"/>
              <a:ext cx="1363" cy="307"/>
            </a:xfrm>
            <a:prstGeom prst="rect">
              <a:avLst/>
            </a:prstGeom>
            <a:solidFill>
              <a:srgbClr val="FFFFFF"/>
            </a:solidFill>
            <a:ln w="28575">
              <a:solidFill>
                <a:srgbClr val="000000"/>
              </a:solidFill>
              <a:miter lim="800000"/>
              <a:headEnd/>
              <a:tailEnd/>
            </a:ln>
          </p:spPr>
          <p:txBody>
            <a:bodyPr lIns="57607" tIns="28804" rIns="57607" bIns="28804">
              <a:spAutoFit/>
            </a:bodyPr>
            <a:lstStyle/>
            <a:p>
              <a:pPr algn="ctr" eaLnBrk="0" hangingPunct="0"/>
              <a:r>
                <a:rPr lang="en-US" altLang="ja-JP" sz="1100" b="1">
                  <a:solidFill>
                    <a:srgbClr val="000000"/>
                  </a:solidFill>
                  <a:latin typeface="Century" pitchFamily="18" charset="0"/>
                  <a:cs typeface="Times New Roman" pitchFamily="18" charset="0"/>
                </a:rPr>
                <a:t>Nighttime</a:t>
              </a:r>
              <a:endParaRPr lang="en-US" altLang="ja-JP" sz="2400"/>
            </a:p>
          </p:txBody>
        </p:sp>
      </p:grpSp>
      <p:sp>
        <p:nvSpPr>
          <p:cNvPr id="22" name="Text Box 6"/>
          <p:cNvSpPr txBox="1">
            <a:spLocks noChangeArrowheads="1"/>
          </p:cNvSpPr>
          <p:nvPr/>
        </p:nvSpPr>
        <p:spPr bwMode="auto">
          <a:xfrm>
            <a:off x="1085850" y="6308725"/>
            <a:ext cx="4357688" cy="336550"/>
          </a:xfrm>
          <a:prstGeom prst="rect">
            <a:avLst/>
          </a:prstGeom>
          <a:noFill/>
          <a:ln>
            <a:noFill/>
          </a:ln>
          <a:extLst>
            <a:ext uri="{909E8E84-426E-40dd-AFC4-6F175D3DCCD1}"/>
            <a:ext uri="{91240B29-F687-4f45-9708-019B960494DF}"/>
          </a:extLst>
        </p:spPr>
        <p:txBody>
          <a:bodyPr lIns="57607" tIns="28804" rIns="57607" bIns="2880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altLang="ja-JP" sz="1800" dirty="0" smtClean="0">
                <a:solidFill>
                  <a:srgbClr val="000000"/>
                </a:solidFill>
                <a:latin typeface="+mj-lt"/>
                <a:cs typeface="Times New Roman" pitchFamily="18" charset="0"/>
              </a:rPr>
              <a:t>Indoor view is clear during daylight</a:t>
            </a:r>
            <a:endParaRPr lang="en-US" altLang="ja-JP" sz="1800" dirty="0">
              <a:latin typeface="+mj-lt"/>
              <a:cs typeface="+mn-cs"/>
            </a:endParaRPr>
          </a:p>
        </p:txBody>
      </p:sp>
      <p:sp>
        <p:nvSpPr>
          <p:cNvPr id="23" name="Text Box 6"/>
          <p:cNvSpPr txBox="1">
            <a:spLocks noChangeArrowheads="1"/>
          </p:cNvSpPr>
          <p:nvPr/>
        </p:nvSpPr>
        <p:spPr bwMode="auto">
          <a:xfrm>
            <a:off x="5953125" y="6310313"/>
            <a:ext cx="4357688" cy="334962"/>
          </a:xfrm>
          <a:prstGeom prst="rect">
            <a:avLst/>
          </a:prstGeom>
          <a:noFill/>
          <a:ln>
            <a:noFill/>
          </a:ln>
          <a:extLst>
            <a:ext uri="{909E8E84-426E-40dd-AFC4-6F175D3DCCD1}"/>
            <a:ext uri="{91240B29-F687-4f45-9708-019B960494DF}"/>
          </a:extLst>
        </p:spPr>
        <p:txBody>
          <a:bodyPr lIns="57607" tIns="28804" rIns="57607" bIns="2880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altLang="ja-JP" sz="1800" dirty="0" smtClean="0">
                <a:solidFill>
                  <a:srgbClr val="000000"/>
                </a:solidFill>
                <a:latin typeface="+mj-lt"/>
                <a:cs typeface="Times New Roman" pitchFamily="18" charset="0"/>
              </a:rPr>
              <a:t>Indoor view shows print during night-time</a:t>
            </a:r>
            <a:endParaRPr lang="en-US" altLang="ja-JP" sz="1800" dirty="0">
              <a:latin typeface="+mj-lt"/>
              <a:cs typeface="+mn-cs"/>
            </a:endParaRPr>
          </a:p>
        </p:txBody>
      </p:sp>
      <p:sp>
        <p:nvSpPr>
          <p:cNvPr id="24" name="Text Box 8"/>
          <p:cNvSpPr txBox="1">
            <a:spLocks noChangeArrowheads="1"/>
          </p:cNvSpPr>
          <p:nvPr/>
        </p:nvSpPr>
        <p:spPr bwMode="auto">
          <a:xfrm>
            <a:off x="6002338" y="3752850"/>
            <a:ext cx="4164012" cy="334963"/>
          </a:xfrm>
          <a:prstGeom prst="rect">
            <a:avLst/>
          </a:prstGeom>
          <a:noFill/>
          <a:ln>
            <a:noFill/>
          </a:ln>
          <a:extLst>
            <a:ext uri="{909E8E84-426E-40dd-AFC4-6F175D3DCCD1}"/>
            <a:ext uri="{91240B29-F687-4f45-9708-019B960494DF}"/>
          </a:extLst>
        </p:spPr>
        <p:txBody>
          <a:bodyPr lIns="57607" tIns="28804" rIns="57607" bIns="2880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altLang="ja-JP" sz="1800" dirty="0" smtClean="0">
                <a:solidFill>
                  <a:srgbClr val="000000"/>
                </a:solidFill>
                <a:latin typeface="+mn-lt"/>
                <a:cs typeface="Times New Roman" pitchFamily="18" charset="0"/>
              </a:rPr>
              <a:t>Outside view shows print during night-time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a:lum bright="70000" contrast="-70000"/>
          </a:blip>
          <a:srcRect/>
          <a:stretch>
            <a:fillRect/>
          </a:stretch>
        </p:blipFill>
        <p:spPr bwMode="auto">
          <a:xfrm>
            <a:off x="8132763" y="296863"/>
            <a:ext cx="3913187" cy="901700"/>
          </a:xfrm>
          <a:prstGeom prst="rect">
            <a:avLst/>
          </a:prstGeom>
          <a:noFill/>
          <a:ln w="9525">
            <a:noFill/>
            <a:miter lim="800000"/>
            <a:headEnd/>
            <a:tailEnd/>
          </a:ln>
        </p:spPr>
      </p:pic>
      <p:sp>
        <p:nvSpPr>
          <p:cNvPr id="55298" name="Rectangle 2"/>
          <p:cNvSpPr txBox="1">
            <a:spLocks noChangeArrowheads="1"/>
          </p:cNvSpPr>
          <p:nvPr/>
        </p:nvSpPr>
        <p:spPr bwMode="auto">
          <a:xfrm>
            <a:off x="1741488" y="1346200"/>
            <a:ext cx="10366375" cy="1470025"/>
          </a:xfrm>
          <a:prstGeom prst="rect">
            <a:avLst/>
          </a:prstGeom>
          <a:noFill/>
          <a:ln w="9525">
            <a:noFill/>
            <a:miter lim="800000"/>
            <a:headEnd/>
            <a:tailEnd/>
          </a:ln>
        </p:spPr>
        <p:txBody>
          <a:bodyPr/>
          <a:lstStyle/>
          <a:p>
            <a:pPr algn="r" defTabSz="457200"/>
            <a:r>
              <a:rPr lang="en-GB" sz="3200" b="1">
                <a:solidFill>
                  <a:schemeClr val="bg1"/>
                </a:solidFill>
                <a:latin typeface="Calibri" pitchFamily="34" charset="0"/>
              </a:rPr>
              <a:t>Printing without compromise </a:t>
            </a:r>
            <a:br>
              <a:rPr lang="en-GB" sz="3200" b="1">
                <a:solidFill>
                  <a:schemeClr val="bg1"/>
                </a:solidFill>
                <a:latin typeface="Calibri" pitchFamily="34" charset="0"/>
              </a:rPr>
            </a:br>
            <a:endParaRPr lang="nl-NL" sz="3200">
              <a:solidFill>
                <a:schemeClr val="bg1"/>
              </a:solidFill>
              <a:latin typeface="Calibri" pitchFamily="34" charset="0"/>
            </a:endParaRPr>
          </a:p>
        </p:txBody>
      </p:sp>
      <p:sp>
        <p:nvSpPr>
          <p:cNvPr id="6" name="Rectangle 13"/>
          <p:cNvSpPr>
            <a:spLocks noChangeArrowheads="1"/>
          </p:cNvSpPr>
          <p:nvPr/>
        </p:nvSpPr>
        <p:spPr bwMode="auto">
          <a:xfrm>
            <a:off x="523875" y="2636838"/>
            <a:ext cx="9245600" cy="3884612"/>
          </a:xfrm>
          <a:prstGeom prst="rect">
            <a:avLst/>
          </a:prstGeom>
          <a:noFill/>
          <a:ln>
            <a:noFill/>
          </a:ln>
          <a:extLst>
            <a:ext uri="{909E8E84-426E-40dd-AFC4-6F175D3DCCD1}"/>
            <a:ext uri="{91240B29-F687-4f45-9708-019B960494DF}"/>
          </a:extLst>
        </p:spPr>
        <p:txBody>
          <a:bodyPr/>
          <a:lstStyle/>
          <a:p>
            <a:pPr>
              <a:spcBef>
                <a:spcPct val="20000"/>
              </a:spcBef>
              <a:defRPr/>
            </a:pPr>
            <a:r>
              <a:rPr lang="en-GB" altLang="ja-JP" sz="3200" b="1" dirty="0">
                <a:solidFill>
                  <a:srgbClr val="1A68BA"/>
                </a:solidFill>
                <a:latin typeface="Calibri" pitchFamily="34" charset="0"/>
                <a:ea typeface="ヒラギノ角ゴ5"/>
                <a:cs typeface="Calibri" pitchFamily="34" charset="0"/>
              </a:rPr>
              <a:t>And for nearly every other application…</a:t>
            </a:r>
          </a:p>
          <a:p>
            <a:pPr marL="800100" lvl="1" indent="-342900">
              <a:spcBef>
                <a:spcPct val="20000"/>
              </a:spcBef>
              <a:buFont typeface="Arial" pitchFamily="34" charset="0"/>
              <a:buChar char="•"/>
              <a:defRPr/>
            </a:pPr>
            <a:r>
              <a:rPr lang="en-GB" sz="2400" b="1" dirty="0">
                <a:latin typeface="+mn-lt"/>
                <a:ea typeface="MS PGothic" pitchFamily="34" charset="-128"/>
                <a:cs typeface="Arial" panose="020B0604020202020204" pitchFamily="34" charset="0"/>
              </a:rPr>
              <a:t>4-Level adjustable vacuum </a:t>
            </a:r>
            <a:r>
              <a:rPr lang="en-GB" sz="2400" b="1" dirty="0">
                <a:latin typeface="+mn-lt"/>
                <a:ea typeface="MS PGothic" pitchFamily="34" charset="-128"/>
                <a:cs typeface="Arial" panose="020B0604020202020204" pitchFamily="34" charset="0"/>
              </a:rPr>
              <a:t>function</a:t>
            </a:r>
          </a:p>
          <a:p>
            <a:pPr marL="1257300" lvl="2" indent="-342900">
              <a:spcBef>
                <a:spcPct val="20000"/>
              </a:spcBef>
              <a:buFont typeface="Arial" pitchFamily="34" charset="0"/>
              <a:buChar char="•"/>
              <a:defRPr/>
            </a:pPr>
            <a:r>
              <a:rPr lang="en-GB" altLang="ja-JP" sz="2000" b="1" dirty="0">
                <a:latin typeface="+mn-lt"/>
                <a:ea typeface="MS Gothic" pitchFamily="49" charset="-128"/>
                <a:cs typeface="Arial" panose="020B0604020202020204" pitchFamily="34" charset="0"/>
              </a:rPr>
              <a:t>From thin film to bad conditioned board</a:t>
            </a:r>
            <a:endParaRPr lang="en-GB" altLang="ja-JP" sz="2000" b="1" dirty="0">
              <a:latin typeface="+mn-lt"/>
              <a:ea typeface="MS Gothic" pitchFamily="49" charset="-128"/>
              <a:cs typeface="Arial" panose="020B0604020202020204" pitchFamily="34" charset="0"/>
            </a:endParaRPr>
          </a:p>
          <a:p>
            <a:pPr marL="800100" lvl="1" indent="-342900">
              <a:spcBef>
                <a:spcPct val="20000"/>
              </a:spcBef>
              <a:buFont typeface="Arial" pitchFamily="34" charset="0"/>
              <a:buChar char="•"/>
              <a:defRPr/>
            </a:pPr>
            <a:r>
              <a:rPr lang="en-GB" altLang="ja-JP" sz="2400" b="1" dirty="0">
                <a:latin typeface="+mn-lt"/>
                <a:ea typeface="MS Gothic" pitchFamily="49" charset="-128"/>
                <a:cs typeface="Calibri" pitchFamily="34" charset="0"/>
              </a:rPr>
              <a:t>Full </a:t>
            </a:r>
            <a:r>
              <a:rPr lang="en-GB" altLang="ja-JP" sz="2400" b="1" dirty="0">
                <a:latin typeface="+mn-lt"/>
                <a:ea typeface="MS Gothic" pitchFamily="49" charset="-128"/>
                <a:cs typeface="Calibri" pitchFamily="34" charset="0"/>
              </a:rPr>
              <a:t>variable -</a:t>
            </a:r>
            <a:r>
              <a:rPr lang="en-GB" altLang="ja-JP" sz="2400" b="1" dirty="0">
                <a:latin typeface="+mn-lt"/>
                <a:ea typeface="MS Gothic" pitchFamily="49" charset="-128"/>
                <a:cs typeface="Calibri" pitchFamily="34" charset="0"/>
              </a:rPr>
              <a:t> shuttered - </a:t>
            </a:r>
            <a:r>
              <a:rPr lang="en-GB" altLang="ja-JP" sz="2400" b="1" dirty="0">
                <a:latin typeface="+mn-lt"/>
                <a:ea typeface="MS Gothic" pitchFamily="49" charset="-128"/>
                <a:cs typeface="Calibri" pitchFamily="34" charset="0"/>
              </a:rPr>
              <a:t>UV </a:t>
            </a:r>
            <a:r>
              <a:rPr lang="en-GB" altLang="ja-JP" sz="2400" b="1" dirty="0">
                <a:latin typeface="+mn-lt"/>
                <a:ea typeface="MS Gothic" pitchFamily="49" charset="-128"/>
                <a:cs typeface="Calibri" pitchFamily="34" charset="0"/>
              </a:rPr>
              <a:t>lamp unit</a:t>
            </a:r>
          </a:p>
          <a:p>
            <a:pPr marL="1257300" lvl="2" indent="-342900">
              <a:spcBef>
                <a:spcPct val="20000"/>
              </a:spcBef>
              <a:buFont typeface="Arial" pitchFamily="34" charset="0"/>
              <a:buChar char="•"/>
              <a:defRPr/>
            </a:pPr>
            <a:r>
              <a:rPr lang="en-GB" altLang="ja-JP" sz="2000" b="1" dirty="0">
                <a:latin typeface="+mn-lt"/>
                <a:ea typeface="MS Gothic" pitchFamily="49" charset="-128"/>
                <a:cs typeface="Calibri" pitchFamily="34" charset="0"/>
              </a:rPr>
              <a:t>For heat sensitive material</a:t>
            </a:r>
          </a:p>
          <a:p>
            <a:pPr marL="800100" lvl="1" indent="-342900">
              <a:spcBef>
                <a:spcPct val="20000"/>
              </a:spcBef>
              <a:buFont typeface="Arial" pitchFamily="34" charset="0"/>
              <a:buChar char="•"/>
              <a:defRPr/>
            </a:pPr>
            <a:r>
              <a:rPr lang="en-GB" altLang="ja-JP" sz="2400" b="1" dirty="0">
                <a:latin typeface="+mn-lt"/>
                <a:ea typeface="MS Gothic" pitchFamily="49" charset="-128"/>
                <a:cs typeface="Calibri" pitchFamily="34" charset="0"/>
              </a:rPr>
              <a:t>Great </a:t>
            </a:r>
            <a:r>
              <a:rPr lang="en-GB" altLang="ja-JP" sz="2400" b="1" dirty="0">
                <a:latin typeface="+mn-lt"/>
                <a:ea typeface="MS Gothic" pitchFamily="49" charset="-128"/>
                <a:cs typeface="Calibri" pitchFamily="34" charset="0"/>
              </a:rPr>
              <a:t>ink adhesion</a:t>
            </a:r>
          </a:p>
          <a:p>
            <a:pPr marL="1257300" lvl="2" indent="-342900">
              <a:spcBef>
                <a:spcPct val="20000"/>
              </a:spcBef>
              <a:buFont typeface="Arial" pitchFamily="34" charset="0"/>
              <a:buChar char="•"/>
              <a:defRPr/>
            </a:pPr>
            <a:r>
              <a:rPr lang="en-GB" altLang="ja-JP" sz="2000" b="1" dirty="0">
                <a:latin typeface="+mn-lt"/>
                <a:ea typeface="MS Gothic" pitchFamily="49" charset="-128"/>
                <a:cs typeface="Calibri" pitchFamily="34" charset="0"/>
              </a:rPr>
              <a:t>PP, Acrylic, Sticker material, </a:t>
            </a:r>
            <a:r>
              <a:rPr lang="en-GB" altLang="ja-JP" sz="2000" b="1" dirty="0" err="1">
                <a:latin typeface="+mn-lt"/>
                <a:ea typeface="MS Gothic" pitchFamily="49" charset="-128"/>
                <a:cs typeface="Calibri" pitchFamily="34" charset="0"/>
              </a:rPr>
              <a:t>etc</a:t>
            </a:r>
            <a:endParaRPr lang="en-GB" altLang="ja-JP" sz="2000" b="1" dirty="0">
              <a:latin typeface="+mn-lt"/>
              <a:ea typeface="MS Gothic" pitchFamily="49" charset="-128"/>
              <a:cs typeface="Calibri" pitchFamily="34" charset="0"/>
            </a:endParaRPr>
          </a:p>
          <a:p>
            <a:pPr marL="800100" lvl="1" indent="-342900">
              <a:spcBef>
                <a:spcPct val="20000"/>
              </a:spcBef>
              <a:buFont typeface="Arial" pitchFamily="34" charset="0"/>
              <a:buChar char="•"/>
              <a:defRPr/>
            </a:pPr>
            <a:r>
              <a:rPr lang="en-GB" altLang="ja-JP" sz="2400" b="1" dirty="0">
                <a:latin typeface="+mn-lt"/>
                <a:ea typeface="MS Gothic" pitchFamily="49" charset="-128"/>
                <a:cs typeface="Calibri" pitchFamily="34" charset="0"/>
              </a:rPr>
              <a:t>Ink stretchable &gt; 200%</a:t>
            </a:r>
          </a:p>
          <a:p>
            <a:pPr marL="1257300" lvl="2" indent="-342900">
              <a:spcBef>
                <a:spcPct val="20000"/>
              </a:spcBef>
              <a:buFont typeface="Arial" pitchFamily="34" charset="0"/>
              <a:buChar char="•"/>
              <a:defRPr/>
            </a:pPr>
            <a:r>
              <a:rPr lang="en-GB" altLang="ja-JP" sz="2000" b="1" dirty="0">
                <a:latin typeface="+mn-lt"/>
                <a:ea typeface="MS Gothic" pitchFamily="49" charset="-128"/>
                <a:cs typeface="Calibri" pitchFamily="34" charset="0"/>
              </a:rPr>
              <a:t>No breaking or chipping of ink during finishing</a:t>
            </a:r>
          </a:p>
        </p:txBody>
      </p:sp>
      <p:pic>
        <p:nvPicPr>
          <p:cNvPr id="55300" name="Picture 1"/>
          <p:cNvPicPr>
            <a:picLocks noChangeAspect="1"/>
          </p:cNvPicPr>
          <p:nvPr/>
        </p:nvPicPr>
        <p:blipFill>
          <a:blip r:embed="rId4"/>
          <a:srcRect/>
          <a:stretch>
            <a:fillRect/>
          </a:stretch>
        </p:blipFill>
        <p:spPr bwMode="auto">
          <a:xfrm>
            <a:off x="7142163" y="3971925"/>
            <a:ext cx="4924425" cy="2770188"/>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p:cNvPicPr>
          <p:nvPr/>
        </p:nvPicPr>
        <p:blipFill>
          <a:blip r:embed="rId3"/>
          <a:srcRect/>
          <a:stretch>
            <a:fillRect/>
          </a:stretch>
        </p:blipFill>
        <p:spPr bwMode="auto">
          <a:xfrm>
            <a:off x="-455613" y="3159125"/>
            <a:ext cx="7140576" cy="3438525"/>
          </a:xfrm>
          <a:prstGeom prst="rect">
            <a:avLst/>
          </a:prstGeom>
          <a:noFill/>
          <a:ln w="9525">
            <a:noFill/>
            <a:miter lim="800000"/>
            <a:headEnd/>
            <a:tailEnd/>
          </a:ln>
        </p:spPr>
      </p:pic>
      <p:sp>
        <p:nvSpPr>
          <p:cNvPr id="86" name="Rectangle 13"/>
          <p:cNvSpPr>
            <a:spLocks noChangeArrowheads="1"/>
          </p:cNvSpPr>
          <p:nvPr/>
        </p:nvSpPr>
        <p:spPr bwMode="auto">
          <a:xfrm>
            <a:off x="5938838" y="2857500"/>
            <a:ext cx="5775325" cy="3092450"/>
          </a:xfrm>
          <a:prstGeom prst="rect">
            <a:avLst/>
          </a:prstGeom>
          <a:noFill/>
          <a:ln>
            <a:noFill/>
          </a:ln>
          <a:extLst>
            <a:ext uri="{909E8E84-426E-40dd-AFC4-6F175D3DCCD1}"/>
            <a:ext uri="{91240B29-F687-4f45-9708-019B960494DF}"/>
          </a:extLst>
        </p:spPr>
        <p:txBody>
          <a:bodyPr/>
          <a:lstStyle/>
          <a:p>
            <a:pPr>
              <a:spcBef>
                <a:spcPct val="20000"/>
              </a:spcBef>
              <a:defRPr/>
            </a:pPr>
            <a:r>
              <a:rPr lang="en-GB" altLang="ja-JP" sz="3200" b="1" dirty="0">
                <a:solidFill>
                  <a:srgbClr val="1A68BA"/>
                </a:solidFill>
                <a:latin typeface="Calibri" pitchFamily="34" charset="0"/>
                <a:ea typeface="ヒラギノ角ゴ5"/>
                <a:cs typeface="Calibri" pitchFamily="34" charset="0"/>
              </a:rPr>
              <a:t>In short:</a:t>
            </a:r>
          </a:p>
          <a:p>
            <a:pPr marL="800100" lvl="1" indent="-342900">
              <a:lnSpc>
                <a:spcPts val="3280"/>
              </a:lnSpc>
              <a:spcBef>
                <a:spcPct val="20000"/>
              </a:spcBef>
              <a:buFont typeface="Arial" pitchFamily="34" charset="0"/>
              <a:buChar char="•"/>
              <a:defRPr/>
            </a:pPr>
            <a:r>
              <a:rPr lang="en-GB" altLang="ja-JP" sz="2400" b="1" u="sng" dirty="0">
                <a:latin typeface="Calibri" pitchFamily="34" charset="0"/>
                <a:ea typeface="MS Gothic" pitchFamily="49" charset="-128"/>
                <a:cs typeface="Calibri" pitchFamily="34" charset="0"/>
              </a:rPr>
              <a:t>Reliable</a:t>
            </a:r>
            <a:r>
              <a:rPr lang="en-GB" altLang="ja-JP" sz="2400" b="1" dirty="0">
                <a:latin typeface="Calibri" pitchFamily="34" charset="0"/>
                <a:ea typeface="MS Gothic" pitchFamily="49" charset="-128"/>
                <a:cs typeface="Calibri" pitchFamily="34" charset="0"/>
              </a:rPr>
              <a:t> high productivity</a:t>
            </a:r>
          </a:p>
          <a:p>
            <a:pPr marL="800100" lvl="1" indent="-342900">
              <a:lnSpc>
                <a:spcPts val="3280"/>
              </a:lnSpc>
              <a:spcBef>
                <a:spcPct val="20000"/>
              </a:spcBef>
              <a:buFont typeface="Arial" pitchFamily="34" charset="0"/>
              <a:buChar char="•"/>
              <a:defRPr/>
            </a:pPr>
            <a:r>
              <a:rPr lang="en-GB" altLang="ja-JP" sz="2400" b="1" u="sng" dirty="0">
                <a:latin typeface="Calibri" pitchFamily="34" charset="0"/>
                <a:ea typeface="MS Gothic" pitchFamily="49" charset="-128"/>
                <a:cs typeface="Calibri" pitchFamily="34" charset="0"/>
              </a:rPr>
              <a:t>Consistent</a:t>
            </a:r>
            <a:r>
              <a:rPr lang="en-GB" altLang="ja-JP" sz="2400" b="1" dirty="0">
                <a:latin typeface="Calibri" pitchFamily="34" charset="0"/>
                <a:ea typeface="MS Gothic" pitchFamily="49" charset="-128"/>
                <a:cs typeface="Calibri" pitchFamily="34" charset="0"/>
              </a:rPr>
              <a:t> superb print quality</a:t>
            </a:r>
          </a:p>
          <a:p>
            <a:pPr marL="800100" lvl="1" indent="-342900">
              <a:lnSpc>
                <a:spcPts val="3280"/>
              </a:lnSpc>
              <a:spcBef>
                <a:spcPct val="20000"/>
              </a:spcBef>
              <a:buFont typeface="Arial" pitchFamily="34" charset="0"/>
              <a:buChar char="•"/>
              <a:defRPr/>
            </a:pPr>
            <a:r>
              <a:rPr lang="en-GB" altLang="ja-JP" sz="2400" b="1" dirty="0">
                <a:latin typeface="Calibri" pitchFamily="34" charset="0"/>
                <a:ea typeface="MS Gothic" pitchFamily="49" charset="-128"/>
                <a:cs typeface="Calibri" pitchFamily="34" charset="0"/>
              </a:rPr>
              <a:t>Great substrate flexibility</a:t>
            </a:r>
          </a:p>
          <a:p>
            <a:pPr marL="800100" lvl="1" indent="-342900">
              <a:lnSpc>
                <a:spcPts val="3280"/>
              </a:lnSpc>
              <a:spcBef>
                <a:spcPct val="20000"/>
              </a:spcBef>
              <a:buFont typeface="Arial" pitchFamily="34" charset="0"/>
              <a:buChar char="•"/>
              <a:defRPr/>
            </a:pPr>
            <a:r>
              <a:rPr lang="en-GB" altLang="ja-JP" sz="2400" b="1" dirty="0">
                <a:latin typeface="Calibri" pitchFamily="34" charset="0"/>
                <a:ea typeface="MS Gothic" pitchFamily="49" charset="-128"/>
                <a:cs typeface="Calibri" pitchFamily="34" charset="0"/>
              </a:rPr>
              <a:t>Special ‘added value’ applications</a:t>
            </a:r>
          </a:p>
          <a:p>
            <a:pPr lvl="1">
              <a:lnSpc>
                <a:spcPts val="3280"/>
              </a:lnSpc>
              <a:spcBef>
                <a:spcPct val="20000"/>
              </a:spcBef>
              <a:defRPr/>
            </a:pPr>
            <a:endParaRPr lang="en-GB" altLang="ja-JP" sz="2400" b="1" dirty="0">
              <a:latin typeface="Calibri" pitchFamily="34" charset="0"/>
              <a:ea typeface="MS Gothic" pitchFamily="49" charset="-128"/>
              <a:cs typeface="Calibri" pitchFamily="34" charset="0"/>
            </a:endParaRPr>
          </a:p>
        </p:txBody>
      </p:sp>
      <p:sp>
        <p:nvSpPr>
          <p:cNvPr id="57347" name="Tekstvak 2"/>
          <p:cNvSpPr txBox="1">
            <a:spLocks noChangeArrowheads="1"/>
          </p:cNvSpPr>
          <p:nvPr/>
        </p:nvSpPr>
        <p:spPr bwMode="auto">
          <a:xfrm>
            <a:off x="5635625" y="301625"/>
            <a:ext cx="185738" cy="368300"/>
          </a:xfrm>
          <a:prstGeom prst="rect">
            <a:avLst/>
          </a:prstGeom>
          <a:noFill/>
          <a:ln w="9525">
            <a:noFill/>
            <a:miter lim="800000"/>
            <a:headEnd/>
            <a:tailEnd/>
          </a:ln>
        </p:spPr>
        <p:txBody>
          <a:bodyPr wrap="none">
            <a:spAutoFit/>
          </a:bodyPr>
          <a:lstStyle/>
          <a:p>
            <a:pPr algn="ctr"/>
            <a:endParaRPr lang="nl-NL"/>
          </a:p>
        </p:txBody>
      </p:sp>
      <p:sp>
        <p:nvSpPr>
          <p:cNvPr id="57348" name="Rectangle 2"/>
          <p:cNvSpPr txBox="1">
            <a:spLocks noChangeArrowheads="1"/>
          </p:cNvSpPr>
          <p:nvPr/>
        </p:nvSpPr>
        <p:spPr bwMode="auto">
          <a:xfrm>
            <a:off x="1741488" y="1346200"/>
            <a:ext cx="10366375" cy="1470025"/>
          </a:xfrm>
          <a:prstGeom prst="rect">
            <a:avLst/>
          </a:prstGeom>
          <a:noFill/>
          <a:ln w="9525">
            <a:noFill/>
            <a:miter lim="800000"/>
            <a:headEnd/>
            <a:tailEnd/>
          </a:ln>
        </p:spPr>
        <p:txBody>
          <a:bodyPr/>
          <a:lstStyle/>
          <a:p>
            <a:pPr algn="r" defTabSz="457200"/>
            <a:r>
              <a:rPr lang="en-GB" sz="3200" b="1">
                <a:solidFill>
                  <a:schemeClr val="bg1"/>
                </a:solidFill>
                <a:latin typeface="Calibri" pitchFamily="34" charset="0"/>
              </a:rPr>
              <a:t>Printing without compromise </a:t>
            </a:r>
            <a:br>
              <a:rPr lang="en-GB" sz="3200" b="1">
                <a:solidFill>
                  <a:schemeClr val="bg1"/>
                </a:solidFill>
                <a:latin typeface="Calibri" pitchFamily="34" charset="0"/>
              </a:rPr>
            </a:br>
            <a:endParaRPr lang="nl-NL" sz="3200">
              <a:solidFill>
                <a:schemeClr val="bg1"/>
              </a:solidFill>
              <a:latin typeface="Calibri" pitchFamily="34" charset="0"/>
            </a:endParaRPr>
          </a:p>
        </p:txBody>
      </p:sp>
      <p:pic>
        <p:nvPicPr>
          <p:cNvPr id="57349" name="Picture 2"/>
          <p:cNvPicPr>
            <a:picLocks noChangeAspect="1" noChangeArrowheads="1"/>
          </p:cNvPicPr>
          <p:nvPr/>
        </p:nvPicPr>
        <p:blipFill>
          <a:blip r:embed="rId4">
            <a:lum bright="70000" contrast="-70000"/>
          </a:blip>
          <a:srcRect/>
          <a:stretch>
            <a:fillRect/>
          </a:stretch>
        </p:blipFill>
        <p:spPr bwMode="auto">
          <a:xfrm>
            <a:off x="8132763" y="296863"/>
            <a:ext cx="3913187" cy="901700"/>
          </a:xfrm>
          <a:prstGeom prst="rect">
            <a:avLst/>
          </a:prstGeom>
          <a:noFill/>
          <a:ln w="9525">
            <a:noFill/>
            <a:miter lim="800000"/>
            <a:headEnd/>
            <a:tailEnd/>
          </a:ln>
        </p:spPr>
      </p:pic>
      <p:grpSp>
        <p:nvGrpSpPr>
          <p:cNvPr id="2056" name="Group 8"/>
          <p:cNvGrpSpPr>
            <a:grpSpLocks noChangeAspect="1"/>
          </p:cNvGrpSpPr>
          <p:nvPr/>
        </p:nvGrpSpPr>
        <p:grpSpPr bwMode="auto">
          <a:xfrm>
            <a:off x="10129838" y="3417888"/>
            <a:ext cx="890587" cy="406400"/>
            <a:chOff x="-1315" y="-862"/>
            <a:chExt cx="9534" cy="5364"/>
          </a:xfrm>
        </p:grpSpPr>
        <p:sp>
          <p:nvSpPr>
            <p:cNvPr id="57376" name="AutoShape 7"/>
            <p:cNvSpPr>
              <a:spLocks noChangeAspect="1" noChangeArrowheads="1" noTextEdit="1"/>
            </p:cNvSpPr>
            <p:nvPr/>
          </p:nvSpPr>
          <p:spPr bwMode="auto">
            <a:xfrm>
              <a:off x="-1315" y="-862"/>
              <a:ext cx="9534" cy="5364"/>
            </a:xfrm>
            <a:prstGeom prst="rect">
              <a:avLst/>
            </a:prstGeom>
            <a:noFill/>
            <a:ln w="9525">
              <a:noFill/>
              <a:miter lim="800000"/>
              <a:headEnd/>
              <a:tailEnd/>
            </a:ln>
          </p:spPr>
          <p:txBody>
            <a:bodyPr/>
            <a:lstStyle/>
            <a:p>
              <a:endParaRPr lang="sr-Latn-CS"/>
            </a:p>
          </p:txBody>
        </p:sp>
        <p:sp>
          <p:nvSpPr>
            <p:cNvPr id="57377" name="Freeform 9"/>
            <p:cNvSpPr>
              <a:spLocks/>
            </p:cNvSpPr>
            <p:nvPr/>
          </p:nvSpPr>
          <p:spPr bwMode="auto">
            <a:xfrm>
              <a:off x="-1103" y="-729"/>
              <a:ext cx="9055" cy="5116"/>
            </a:xfrm>
            <a:custGeom>
              <a:avLst/>
              <a:gdLst>
                <a:gd name="T0" fmla="*/ 9055 w 9055"/>
                <a:gd name="T1" fmla="*/ 124 h 5116"/>
                <a:gd name="T2" fmla="*/ 7435 w 9055"/>
                <a:gd name="T3" fmla="*/ 1144 h 5116"/>
                <a:gd name="T4" fmla="*/ 5899 w 9055"/>
                <a:gd name="T5" fmla="*/ 2208 h 5116"/>
                <a:gd name="T6" fmla="*/ 5188 w 9055"/>
                <a:gd name="T7" fmla="*/ 2757 h 5116"/>
                <a:gd name="T8" fmla="*/ 3833 w 9055"/>
                <a:gd name="T9" fmla="*/ 3857 h 5116"/>
                <a:gd name="T10" fmla="*/ 3189 w 9055"/>
                <a:gd name="T11" fmla="*/ 4424 h 5116"/>
                <a:gd name="T12" fmla="*/ 2974 w 9055"/>
                <a:gd name="T13" fmla="*/ 4655 h 5116"/>
                <a:gd name="T14" fmla="*/ 2726 w 9055"/>
                <a:gd name="T15" fmla="*/ 4859 h 5116"/>
                <a:gd name="T16" fmla="*/ 2462 w 9055"/>
                <a:gd name="T17" fmla="*/ 5001 h 5116"/>
                <a:gd name="T18" fmla="*/ 2131 w 9055"/>
                <a:gd name="T19" fmla="*/ 5089 h 5116"/>
                <a:gd name="T20" fmla="*/ 1768 w 9055"/>
                <a:gd name="T21" fmla="*/ 5116 h 5116"/>
                <a:gd name="T22" fmla="*/ 1603 w 9055"/>
                <a:gd name="T23" fmla="*/ 5107 h 5116"/>
                <a:gd name="T24" fmla="*/ 1338 w 9055"/>
                <a:gd name="T25" fmla="*/ 5081 h 5116"/>
                <a:gd name="T26" fmla="*/ 1223 w 9055"/>
                <a:gd name="T27" fmla="*/ 5063 h 5116"/>
                <a:gd name="T28" fmla="*/ 1008 w 9055"/>
                <a:gd name="T29" fmla="*/ 4992 h 5116"/>
                <a:gd name="T30" fmla="*/ 826 w 9055"/>
                <a:gd name="T31" fmla="*/ 4877 h 5116"/>
                <a:gd name="T32" fmla="*/ 743 w 9055"/>
                <a:gd name="T33" fmla="*/ 4823 h 5116"/>
                <a:gd name="T34" fmla="*/ 545 w 9055"/>
                <a:gd name="T35" fmla="*/ 4584 h 5116"/>
                <a:gd name="T36" fmla="*/ 396 w 9055"/>
                <a:gd name="T37" fmla="*/ 4362 h 5116"/>
                <a:gd name="T38" fmla="*/ 231 w 9055"/>
                <a:gd name="T39" fmla="*/ 4061 h 5116"/>
                <a:gd name="T40" fmla="*/ 215 w 9055"/>
                <a:gd name="T41" fmla="*/ 4008 h 5116"/>
                <a:gd name="T42" fmla="*/ 16 w 9055"/>
                <a:gd name="T43" fmla="*/ 3591 h 5116"/>
                <a:gd name="T44" fmla="*/ 0 w 9055"/>
                <a:gd name="T45" fmla="*/ 3520 h 5116"/>
                <a:gd name="T46" fmla="*/ 33 w 9055"/>
                <a:gd name="T47" fmla="*/ 3422 h 5116"/>
                <a:gd name="T48" fmla="*/ 115 w 9055"/>
                <a:gd name="T49" fmla="*/ 3325 h 5116"/>
                <a:gd name="T50" fmla="*/ 248 w 9055"/>
                <a:gd name="T51" fmla="*/ 3236 h 5116"/>
                <a:gd name="T52" fmla="*/ 446 w 9055"/>
                <a:gd name="T53" fmla="*/ 3156 h 5116"/>
                <a:gd name="T54" fmla="*/ 661 w 9055"/>
                <a:gd name="T55" fmla="*/ 3086 h 5116"/>
                <a:gd name="T56" fmla="*/ 1090 w 9055"/>
                <a:gd name="T57" fmla="*/ 2997 h 5116"/>
                <a:gd name="T58" fmla="*/ 1289 w 9055"/>
                <a:gd name="T59" fmla="*/ 2988 h 5116"/>
                <a:gd name="T60" fmla="*/ 1421 w 9055"/>
                <a:gd name="T61" fmla="*/ 2997 h 5116"/>
                <a:gd name="T62" fmla="*/ 1520 w 9055"/>
                <a:gd name="T63" fmla="*/ 3032 h 5116"/>
                <a:gd name="T64" fmla="*/ 1553 w 9055"/>
                <a:gd name="T65" fmla="*/ 3059 h 5116"/>
                <a:gd name="T66" fmla="*/ 1718 w 9055"/>
                <a:gd name="T67" fmla="*/ 3219 h 5116"/>
                <a:gd name="T68" fmla="*/ 1867 w 9055"/>
                <a:gd name="T69" fmla="*/ 3458 h 5116"/>
                <a:gd name="T70" fmla="*/ 1983 w 9055"/>
                <a:gd name="T71" fmla="*/ 3600 h 5116"/>
                <a:gd name="T72" fmla="*/ 2115 w 9055"/>
                <a:gd name="T73" fmla="*/ 3742 h 5116"/>
                <a:gd name="T74" fmla="*/ 2214 w 9055"/>
                <a:gd name="T75" fmla="*/ 3786 h 5116"/>
                <a:gd name="T76" fmla="*/ 2247 w 9055"/>
                <a:gd name="T77" fmla="*/ 3795 h 5116"/>
                <a:gd name="T78" fmla="*/ 2363 w 9055"/>
                <a:gd name="T79" fmla="*/ 3742 h 5116"/>
                <a:gd name="T80" fmla="*/ 2875 w 9055"/>
                <a:gd name="T81" fmla="*/ 3360 h 5116"/>
                <a:gd name="T82" fmla="*/ 3271 w 9055"/>
                <a:gd name="T83" fmla="*/ 3023 h 5116"/>
                <a:gd name="T84" fmla="*/ 4742 w 9055"/>
                <a:gd name="T85" fmla="*/ 1800 h 5116"/>
                <a:gd name="T86" fmla="*/ 5519 w 9055"/>
                <a:gd name="T87" fmla="*/ 1206 h 5116"/>
                <a:gd name="T88" fmla="*/ 6064 w 9055"/>
                <a:gd name="T89" fmla="*/ 798 h 5116"/>
                <a:gd name="T90" fmla="*/ 6279 w 9055"/>
                <a:gd name="T91" fmla="*/ 647 h 5116"/>
                <a:gd name="T92" fmla="*/ 6692 w 9055"/>
                <a:gd name="T93" fmla="*/ 417 h 5116"/>
                <a:gd name="T94" fmla="*/ 6890 w 9055"/>
                <a:gd name="T95" fmla="*/ 328 h 5116"/>
                <a:gd name="T96" fmla="*/ 7254 w 9055"/>
                <a:gd name="T97" fmla="*/ 204 h 5116"/>
                <a:gd name="T98" fmla="*/ 7700 w 9055"/>
                <a:gd name="T99" fmla="*/ 106 h 5116"/>
                <a:gd name="T100" fmla="*/ 7964 w 9055"/>
                <a:gd name="T101" fmla="*/ 71 h 5116"/>
                <a:gd name="T102" fmla="*/ 8608 w 9055"/>
                <a:gd name="T103" fmla="*/ 18 h 5116"/>
                <a:gd name="T104" fmla="*/ 9055 w 9055"/>
                <a:gd name="T105" fmla="*/ 124 h 5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55"/>
                <a:gd name="T160" fmla="*/ 0 h 5116"/>
                <a:gd name="T161" fmla="*/ 9055 w 9055"/>
                <a:gd name="T162" fmla="*/ 5116 h 5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55" h="5116">
                  <a:moveTo>
                    <a:pt x="9055" y="124"/>
                  </a:moveTo>
                  <a:lnTo>
                    <a:pt x="9055" y="124"/>
                  </a:lnTo>
                  <a:lnTo>
                    <a:pt x="8228" y="629"/>
                  </a:lnTo>
                  <a:lnTo>
                    <a:pt x="7435" y="1144"/>
                  </a:lnTo>
                  <a:lnTo>
                    <a:pt x="6659" y="1676"/>
                  </a:lnTo>
                  <a:lnTo>
                    <a:pt x="5899" y="2208"/>
                  </a:lnTo>
                  <a:lnTo>
                    <a:pt x="5188" y="2757"/>
                  </a:lnTo>
                  <a:lnTo>
                    <a:pt x="4494" y="3307"/>
                  </a:lnTo>
                  <a:lnTo>
                    <a:pt x="3833" y="3857"/>
                  </a:lnTo>
                  <a:lnTo>
                    <a:pt x="3189" y="4424"/>
                  </a:lnTo>
                  <a:lnTo>
                    <a:pt x="2974" y="4655"/>
                  </a:lnTo>
                  <a:lnTo>
                    <a:pt x="2858" y="4770"/>
                  </a:lnTo>
                  <a:lnTo>
                    <a:pt x="2726" y="4859"/>
                  </a:lnTo>
                  <a:lnTo>
                    <a:pt x="2594" y="4939"/>
                  </a:lnTo>
                  <a:lnTo>
                    <a:pt x="2462" y="5001"/>
                  </a:lnTo>
                  <a:lnTo>
                    <a:pt x="2297" y="5054"/>
                  </a:lnTo>
                  <a:lnTo>
                    <a:pt x="2131" y="5089"/>
                  </a:lnTo>
                  <a:lnTo>
                    <a:pt x="1950" y="5107"/>
                  </a:lnTo>
                  <a:lnTo>
                    <a:pt x="1768" y="5116"/>
                  </a:lnTo>
                  <a:lnTo>
                    <a:pt x="1603" y="5107"/>
                  </a:lnTo>
                  <a:lnTo>
                    <a:pt x="1454" y="5098"/>
                  </a:lnTo>
                  <a:lnTo>
                    <a:pt x="1338" y="5081"/>
                  </a:lnTo>
                  <a:lnTo>
                    <a:pt x="1223" y="5063"/>
                  </a:lnTo>
                  <a:lnTo>
                    <a:pt x="1107" y="5027"/>
                  </a:lnTo>
                  <a:lnTo>
                    <a:pt x="1008" y="4992"/>
                  </a:lnTo>
                  <a:lnTo>
                    <a:pt x="909" y="4939"/>
                  </a:lnTo>
                  <a:lnTo>
                    <a:pt x="826" y="4877"/>
                  </a:lnTo>
                  <a:lnTo>
                    <a:pt x="743" y="4823"/>
                  </a:lnTo>
                  <a:lnTo>
                    <a:pt x="677" y="4753"/>
                  </a:lnTo>
                  <a:lnTo>
                    <a:pt x="545" y="4584"/>
                  </a:lnTo>
                  <a:lnTo>
                    <a:pt x="396" y="4362"/>
                  </a:lnTo>
                  <a:lnTo>
                    <a:pt x="231" y="4061"/>
                  </a:lnTo>
                  <a:lnTo>
                    <a:pt x="215" y="4008"/>
                  </a:lnTo>
                  <a:lnTo>
                    <a:pt x="66" y="3688"/>
                  </a:lnTo>
                  <a:lnTo>
                    <a:pt x="16" y="3591"/>
                  </a:lnTo>
                  <a:lnTo>
                    <a:pt x="0" y="3520"/>
                  </a:lnTo>
                  <a:lnTo>
                    <a:pt x="16" y="3467"/>
                  </a:lnTo>
                  <a:lnTo>
                    <a:pt x="33" y="3422"/>
                  </a:lnTo>
                  <a:lnTo>
                    <a:pt x="66" y="3378"/>
                  </a:lnTo>
                  <a:lnTo>
                    <a:pt x="115" y="3325"/>
                  </a:lnTo>
                  <a:lnTo>
                    <a:pt x="182" y="3281"/>
                  </a:lnTo>
                  <a:lnTo>
                    <a:pt x="248" y="3236"/>
                  </a:lnTo>
                  <a:lnTo>
                    <a:pt x="330" y="3201"/>
                  </a:lnTo>
                  <a:lnTo>
                    <a:pt x="446" y="3156"/>
                  </a:lnTo>
                  <a:lnTo>
                    <a:pt x="661" y="3086"/>
                  </a:lnTo>
                  <a:lnTo>
                    <a:pt x="876" y="3032"/>
                  </a:lnTo>
                  <a:lnTo>
                    <a:pt x="1090" y="2997"/>
                  </a:lnTo>
                  <a:lnTo>
                    <a:pt x="1289" y="2988"/>
                  </a:lnTo>
                  <a:lnTo>
                    <a:pt x="1355" y="2988"/>
                  </a:lnTo>
                  <a:lnTo>
                    <a:pt x="1421" y="2997"/>
                  </a:lnTo>
                  <a:lnTo>
                    <a:pt x="1470" y="3015"/>
                  </a:lnTo>
                  <a:lnTo>
                    <a:pt x="1520" y="3032"/>
                  </a:lnTo>
                  <a:lnTo>
                    <a:pt x="1553" y="3059"/>
                  </a:lnTo>
                  <a:lnTo>
                    <a:pt x="1603" y="3103"/>
                  </a:lnTo>
                  <a:lnTo>
                    <a:pt x="1718" y="3219"/>
                  </a:lnTo>
                  <a:lnTo>
                    <a:pt x="1867" y="3458"/>
                  </a:lnTo>
                  <a:lnTo>
                    <a:pt x="1983" y="3600"/>
                  </a:lnTo>
                  <a:lnTo>
                    <a:pt x="2082" y="3706"/>
                  </a:lnTo>
                  <a:lnTo>
                    <a:pt x="2115" y="3742"/>
                  </a:lnTo>
                  <a:lnTo>
                    <a:pt x="2164" y="3768"/>
                  </a:lnTo>
                  <a:lnTo>
                    <a:pt x="2214" y="3786"/>
                  </a:lnTo>
                  <a:lnTo>
                    <a:pt x="2247" y="3795"/>
                  </a:lnTo>
                  <a:lnTo>
                    <a:pt x="2297" y="3777"/>
                  </a:lnTo>
                  <a:lnTo>
                    <a:pt x="2363" y="3742"/>
                  </a:lnTo>
                  <a:lnTo>
                    <a:pt x="2561" y="3600"/>
                  </a:lnTo>
                  <a:lnTo>
                    <a:pt x="2875" y="3360"/>
                  </a:lnTo>
                  <a:lnTo>
                    <a:pt x="3271" y="3023"/>
                  </a:lnTo>
                  <a:lnTo>
                    <a:pt x="4065" y="2358"/>
                  </a:lnTo>
                  <a:lnTo>
                    <a:pt x="4742" y="1800"/>
                  </a:lnTo>
                  <a:lnTo>
                    <a:pt x="5519" y="1206"/>
                  </a:lnTo>
                  <a:lnTo>
                    <a:pt x="5816" y="975"/>
                  </a:lnTo>
                  <a:lnTo>
                    <a:pt x="6064" y="798"/>
                  </a:lnTo>
                  <a:lnTo>
                    <a:pt x="6279" y="647"/>
                  </a:lnTo>
                  <a:lnTo>
                    <a:pt x="6493" y="523"/>
                  </a:lnTo>
                  <a:lnTo>
                    <a:pt x="6692" y="417"/>
                  </a:lnTo>
                  <a:lnTo>
                    <a:pt x="6890" y="328"/>
                  </a:lnTo>
                  <a:lnTo>
                    <a:pt x="7055" y="257"/>
                  </a:lnTo>
                  <a:lnTo>
                    <a:pt x="7254" y="204"/>
                  </a:lnTo>
                  <a:lnTo>
                    <a:pt x="7468" y="151"/>
                  </a:lnTo>
                  <a:lnTo>
                    <a:pt x="7700" y="106"/>
                  </a:lnTo>
                  <a:lnTo>
                    <a:pt x="7964" y="71"/>
                  </a:lnTo>
                  <a:lnTo>
                    <a:pt x="8261" y="35"/>
                  </a:lnTo>
                  <a:lnTo>
                    <a:pt x="8608" y="18"/>
                  </a:lnTo>
                  <a:lnTo>
                    <a:pt x="8972" y="0"/>
                  </a:lnTo>
                  <a:lnTo>
                    <a:pt x="9055" y="124"/>
                  </a:lnTo>
                  <a:close/>
                </a:path>
              </a:pathLst>
            </a:custGeom>
            <a:solidFill>
              <a:srgbClr val="DF1420"/>
            </a:solidFill>
            <a:ln w="9525">
              <a:noFill/>
              <a:round/>
              <a:headEnd/>
              <a:tailEnd/>
            </a:ln>
          </p:spPr>
          <p:txBody>
            <a:bodyPr/>
            <a:lstStyle/>
            <a:p>
              <a:endParaRPr lang="sr-Latn-CS"/>
            </a:p>
          </p:txBody>
        </p:sp>
        <p:sp>
          <p:nvSpPr>
            <p:cNvPr id="57378" name="Freeform 10"/>
            <p:cNvSpPr>
              <a:spLocks/>
            </p:cNvSpPr>
            <p:nvPr/>
          </p:nvSpPr>
          <p:spPr bwMode="auto">
            <a:xfrm>
              <a:off x="-1318" y="-862"/>
              <a:ext cx="9534" cy="5364"/>
            </a:xfrm>
            <a:custGeom>
              <a:avLst/>
              <a:gdLst>
                <a:gd name="T0" fmla="*/ 9170 w 9534"/>
                <a:gd name="T1" fmla="*/ 9 h 5364"/>
                <a:gd name="T2" fmla="*/ 8790 w 9534"/>
                <a:gd name="T3" fmla="*/ 26 h 5364"/>
                <a:gd name="T4" fmla="*/ 8129 w 9534"/>
                <a:gd name="T5" fmla="*/ 80 h 5364"/>
                <a:gd name="T6" fmla="*/ 7849 w 9534"/>
                <a:gd name="T7" fmla="*/ 124 h 5364"/>
                <a:gd name="T8" fmla="*/ 7353 w 9534"/>
                <a:gd name="T9" fmla="*/ 230 h 5364"/>
                <a:gd name="T10" fmla="*/ 6956 w 9534"/>
                <a:gd name="T11" fmla="*/ 363 h 5364"/>
                <a:gd name="T12" fmla="*/ 6758 w 9534"/>
                <a:gd name="T13" fmla="*/ 461 h 5364"/>
                <a:gd name="T14" fmla="*/ 6328 w 9534"/>
                <a:gd name="T15" fmla="*/ 700 h 5364"/>
                <a:gd name="T16" fmla="*/ 6097 w 9534"/>
                <a:gd name="T17" fmla="*/ 851 h 5364"/>
                <a:gd name="T18" fmla="*/ 5535 w 9534"/>
                <a:gd name="T19" fmla="*/ 1268 h 5364"/>
                <a:gd name="T20" fmla="*/ 4775 w 9534"/>
                <a:gd name="T21" fmla="*/ 1862 h 5364"/>
                <a:gd name="T22" fmla="*/ 3288 w 9534"/>
                <a:gd name="T23" fmla="*/ 3094 h 5364"/>
                <a:gd name="T24" fmla="*/ 2743 w 9534"/>
                <a:gd name="T25" fmla="*/ 3547 h 5364"/>
                <a:gd name="T26" fmla="*/ 2462 w 9534"/>
                <a:gd name="T27" fmla="*/ 3759 h 5364"/>
                <a:gd name="T28" fmla="*/ 2297 w 9534"/>
                <a:gd name="T29" fmla="*/ 3547 h 5364"/>
                <a:gd name="T30" fmla="*/ 2131 w 9534"/>
                <a:gd name="T31" fmla="*/ 3307 h 5364"/>
                <a:gd name="T32" fmla="*/ 2016 w 9534"/>
                <a:gd name="T33" fmla="*/ 3165 h 5364"/>
                <a:gd name="T34" fmla="*/ 1884 w 9534"/>
                <a:gd name="T35" fmla="*/ 3077 h 5364"/>
                <a:gd name="T36" fmla="*/ 1801 w 9534"/>
                <a:gd name="T37" fmla="*/ 3041 h 5364"/>
                <a:gd name="T38" fmla="*/ 1619 w 9534"/>
                <a:gd name="T39" fmla="*/ 3006 h 5364"/>
                <a:gd name="T40" fmla="*/ 1504 w 9534"/>
                <a:gd name="T41" fmla="*/ 2997 h 5364"/>
                <a:gd name="T42" fmla="*/ 1256 w 9534"/>
                <a:gd name="T43" fmla="*/ 3015 h 5364"/>
                <a:gd name="T44" fmla="*/ 1008 w 9534"/>
                <a:gd name="T45" fmla="*/ 3050 h 5364"/>
                <a:gd name="T46" fmla="*/ 777 w 9534"/>
                <a:gd name="T47" fmla="*/ 3103 h 5364"/>
                <a:gd name="T48" fmla="*/ 529 w 9534"/>
                <a:gd name="T49" fmla="*/ 3192 h 5364"/>
                <a:gd name="T50" fmla="*/ 297 w 9534"/>
                <a:gd name="T51" fmla="*/ 3289 h 5364"/>
                <a:gd name="T52" fmla="*/ 132 w 9534"/>
                <a:gd name="T53" fmla="*/ 3405 h 5364"/>
                <a:gd name="T54" fmla="*/ 33 w 9534"/>
                <a:gd name="T55" fmla="*/ 3529 h 5364"/>
                <a:gd name="T56" fmla="*/ 0 w 9534"/>
                <a:gd name="T57" fmla="*/ 3653 h 5364"/>
                <a:gd name="T58" fmla="*/ 0 w 9534"/>
                <a:gd name="T59" fmla="*/ 3706 h 5364"/>
                <a:gd name="T60" fmla="*/ 99 w 9534"/>
                <a:gd name="T61" fmla="*/ 3946 h 5364"/>
                <a:gd name="T62" fmla="*/ 198 w 9534"/>
                <a:gd name="T63" fmla="*/ 4167 h 5364"/>
                <a:gd name="T64" fmla="*/ 231 w 9534"/>
                <a:gd name="T65" fmla="*/ 4221 h 5364"/>
                <a:gd name="T66" fmla="*/ 397 w 9534"/>
                <a:gd name="T67" fmla="*/ 4531 h 5364"/>
                <a:gd name="T68" fmla="*/ 545 w 9534"/>
                <a:gd name="T69" fmla="*/ 4761 h 5364"/>
                <a:gd name="T70" fmla="*/ 777 w 9534"/>
                <a:gd name="T71" fmla="*/ 5019 h 5364"/>
                <a:gd name="T72" fmla="*/ 843 w 9534"/>
                <a:gd name="T73" fmla="*/ 5081 h 5364"/>
                <a:gd name="T74" fmla="*/ 1091 w 9534"/>
                <a:gd name="T75" fmla="*/ 5214 h 5364"/>
                <a:gd name="T76" fmla="*/ 1338 w 9534"/>
                <a:gd name="T77" fmla="*/ 5302 h 5364"/>
                <a:gd name="T78" fmla="*/ 1471 w 9534"/>
                <a:gd name="T79" fmla="*/ 5329 h 5364"/>
                <a:gd name="T80" fmla="*/ 1801 w 9534"/>
                <a:gd name="T81" fmla="*/ 5364 h 5364"/>
                <a:gd name="T82" fmla="*/ 1983 w 9534"/>
                <a:gd name="T83" fmla="*/ 5364 h 5364"/>
                <a:gd name="T84" fmla="*/ 2412 w 9534"/>
                <a:gd name="T85" fmla="*/ 5338 h 5364"/>
                <a:gd name="T86" fmla="*/ 2792 w 9534"/>
                <a:gd name="T87" fmla="*/ 5240 h 5364"/>
                <a:gd name="T88" fmla="*/ 3123 w 9534"/>
                <a:gd name="T89" fmla="*/ 5072 h 5364"/>
                <a:gd name="T90" fmla="*/ 3387 w 9534"/>
                <a:gd name="T91" fmla="*/ 4850 h 5364"/>
                <a:gd name="T92" fmla="*/ 3602 w 9534"/>
                <a:gd name="T93" fmla="*/ 4620 h 5364"/>
                <a:gd name="T94" fmla="*/ 4230 w 9534"/>
                <a:gd name="T95" fmla="*/ 4061 h 5364"/>
                <a:gd name="T96" fmla="*/ 5585 w 9534"/>
                <a:gd name="T97" fmla="*/ 2953 h 5364"/>
                <a:gd name="T98" fmla="*/ 6295 w 9534"/>
                <a:gd name="T99" fmla="*/ 2412 h 5364"/>
                <a:gd name="T100" fmla="*/ 7816 w 9534"/>
                <a:gd name="T101" fmla="*/ 1356 h 5364"/>
                <a:gd name="T102" fmla="*/ 9451 w 9534"/>
                <a:gd name="T103" fmla="*/ 337 h 5364"/>
                <a:gd name="T104" fmla="*/ 9336 w 9534"/>
                <a:gd name="T105" fmla="*/ 0 h 53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34"/>
                <a:gd name="T160" fmla="*/ 0 h 5364"/>
                <a:gd name="T161" fmla="*/ 9534 w 9534"/>
                <a:gd name="T162" fmla="*/ 5364 h 53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34" h="5364">
                  <a:moveTo>
                    <a:pt x="9336" y="0"/>
                  </a:moveTo>
                  <a:lnTo>
                    <a:pt x="9170" y="9"/>
                  </a:lnTo>
                  <a:lnTo>
                    <a:pt x="8790" y="26"/>
                  </a:lnTo>
                  <a:lnTo>
                    <a:pt x="8443" y="53"/>
                  </a:lnTo>
                  <a:lnTo>
                    <a:pt x="8129" y="80"/>
                  </a:lnTo>
                  <a:lnTo>
                    <a:pt x="7849" y="124"/>
                  </a:lnTo>
                  <a:lnTo>
                    <a:pt x="7584" y="168"/>
                  </a:lnTo>
                  <a:lnTo>
                    <a:pt x="7353" y="230"/>
                  </a:lnTo>
                  <a:lnTo>
                    <a:pt x="7138" y="292"/>
                  </a:lnTo>
                  <a:lnTo>
                    <a:pt x="6956" y="363"/>
                  </a:lnTo>
                  <a:lnTo>
                    <a:pt x="6758" y="461"/>
                  </a:lnTo>
                  <a:lnTo>
                    <a:pt x="6543" y="576"/>
                  </a:lnTo>
                  <a:lnTo>
                    <a:pt x="6328" y="700"/>
                  </a:lnTo>
                  <a:lnTo>
                    <a:pt x="6097" y="851"/>
                  </a:lnTo>
                  <a:lnTo>
                    <a:pt x="5849" y="1037"/>
                  </a:lnTo>
                  <a:lnTo>
                    <a:pt x="5535" y="1268"/>
                  </a:lnTo>
                  <a:lnTo>
                    <a:pt x="4775" y="1862"/>
                  </a:lnTo>
                  <a:lnTo>
                    <a:pt x="4098" y="2421"/>
                  </a:lnTo>
                  <a:lnTo>
                    <a:pt x="3288" y="3094"/>
                  </a:lnTo>
                  <a:lnTo>
                    <a:pt x="2743" y="3547"/>
                  </a:lnTo>
                  <a:lnTo>
                    <a:pt x="2462" y="3759"/>
                  </a:lnTo>
                  <a:lnTo>
                    <a:pt x="2396" y="3680"/>
                  </a:lnTo>
                  <a:lnTo>
                    <a:pt x="2297" y="3547"/>
                  </a:lnTo>
                  <a:lnTo>
                    <a:pt x="2131" y="3307"/>
                  </a:lnTo>
                  <a:lnTo>
                    <a:pt x="2016" y="3165"/>
                  </a:lnTo>
                  <a:lnTo>
                    <a:pt x="1950" y="3112"/>
                  </a:lnTo>
                  <a:lnTo>
                    <a:pt x="1884" y="3077"/>
                  </a:lnTo>
                  <a:lnTo>
                    <a:pt x="1801" y="3041"/>
                  </a:lnTo>
                  <a:lnTo>
                    <a:pt x="1718" y="3023"/>
                  </a:lnTo>
                  <a:lnTo>
                    <a:pt x="1619" y="3006"/>
                  </a:lnTo>
                  <a:lnTo>
                    <a:pt x="1504" y="2997"/>
                  </a:lnTo>
                  <a:lnTo>
                    <a:pt x="1388" y="3006"/>
                  </a:lnTo>
                  <a:lnTo>
                    <a:pt x="1256" y="3015"/>
                  </a:lnTo>
                  <a:lnTo>
                    <a:pt x="1140" y="3023"/>
                  </a:lnTo>
                  <a:lnTo>
                    <a:pt x="1008" y="3050"/>
                  </a:lnTo>
                  <a:lnTo>
                    <a:pt x="892" y="3077"/>
                  </a:lnTo>
                  <a:lnTo>
                    <a:pt x="777" y="3103"/>
                  </a:lnTo>
                  <a:lnTo>
                    <a:pt x="529" y="3192"/>
                  </a:lnTo>
                  <a:lnTo>
                    <a:pt x="397" y="3236"/>
                  </a:lnTo>
                  <a:lnTo>
                    <a:pt x="297" y="3289"/>
                  </a:lnTo>
                  <a:lnTo>
                    <a:pt x="198" y="3352"/>
                  </a:lnTo>
                  <a:lnTo>
                    <a:pt x="132" y="3405"/>
                  </a:lnTo>
                  <a:lnTo>
                    <a:pt x="66" y="3467"/>
                  </a:lnTo>
                  <a:lnTo>
                    <a:pt x="33" y="3529"/>
                  </a:lnTo>
                  <a:lnTo>
                    <a:pt x="0" y="3591"/>
                  </a:lnTo>
                  <a:lnTo>
                    <a:pt x="0" y="3653"/>
                  </a:lnTo>
                  <a:lnTo>
                    <a:pt x="0" y="3706"/>
                  </a:lnTo>
                  <a:lnTo>
                    <a:pt x="33" y="3795"/>
                  </a:lnTo>
                  <a:lnTo>
                    <a:pt x="99" y="3946"/>
                  </a:lnTo>
                  <a:lnTo>
                    <a:pt x="198" y="4167"/>
                  </a:lnTo>
                  <a:lnTo>
                    <a:pt x="231" y="4229"/>
                  </a:lnTo>
                  <a:lnTo>
                    <a:pt x="231" y="4221"/>
                  </a:lnTo>
                  <a:lnTo>
                    <a:pt x="397" y="4531"/>
                  </a:lnTo>
                  <a:lnTo>
                    <a:pt x="545" y="4761"/>
                  </a:lnTo>
                  <a:lnTo>
                    <a:pt x="694" y="4939"/>
                  </a:lnTo>
                  <a:lnTo>
                    <a:pt x="777" y="5019"/>
                  </a:lnTo>
                  <a:lnTo>
                    <a:pt x="843" y="5081"/>
                  </a:lnTo>
                  <a:lnTo>
                    <a:pt x="958" y="5160"/>
                  </a:lnTo>
                  <a:lnTo>
                    <a:pt x="1091" y="5214"/>
                  </a:lnTo>
                  <a:lnTo>
                    <a:pt x="1206" y="5267"/>
                  </a:lnTo>
                  <a:lnTo>
                    <a:pt x="1338" y="5302"/>
                  </a:lnTo>
                  <a:lnTo>
                    <a:pt x="1471" y="5329"/>
                  </a:lnTo>
                  <a:lnTo>
                    <a:pt x="1636" y="5355"/>
                  </a:lnTo>
                  <a:lnTo>
                    <a:pt x="1801" y="5364"/>
                  </a:lnTo>
                  <a:lnTo>
                    <a:pt x="1983" y="5364"/>
                  </a:lnTo>
                  <a:lnTo>
                    <a:pt x="2198" y="5364"/>
                  </a:lnTo>
                  <a:lnTo>
                    <a:pt x="2412" y="5338"/>
                  </a:lnTo>
                  <a:lnTo>
                    <a:pt x="2611" y="5293"/>
                  </a:lnTo>
                  <a:lnTo>
                    <a:pt x="2792" y="5240"/>
                  </a:lnTo>
                  <a:lnTo>
                    <a:pt x="2958" y="5160"/>
                  </a:lnTo>
                  <a:lnTo>
                    <a:pt x="3123" y="5072"/>
                  </a:lnTo>
                  <a:lnTo>
                    <a:pt x="3255" y="4965"/>
                  </a:lnTo>
                  <a:lnTo>
                    <a:pt x="3387" y="4850"/>
                  </a:lnTo>
                  <a:lnTo>
                    <a:pt x="3602" y="4620"/>
                  </a:lnTo>
                  <a:lnTo>
                    <a:pt x="4230" y="4061"/>
                  </a:lnTo>
                  <a:lnTo>
                    <a:pt x="4891" y="3502"/>
                  </a:lnTo>
                  <a:lnTo>
                    <a:pt x="5585" y="2953"/>
                  </a:lnTo>
                  <a:lnTo>
                    <a:pt x="6295" y="2412"/>
                  </a:lnTo>
                  <a:lnTo>
                    <a:pt x="7039" y="1880"/>
                  </a:lnTo>
                  <a:lnTo>
                    <a:pt x="7816" y="1356"/>
                  </a:lnTo>
                  <a:lnTo>
                    <a:pt x="8625" y="842"/>
                  </a:lnTo>
                  <a:lnTo>
                    <a:pt x="9451" y="337"/>
                  </a:lnTo>
                  <a:lnTo>
                    <a:pt x="9534" y="275"/>
                  </a:lnTo>
                  <a:lnTo>
                    <a:pt x="9336" y="0"/>
                  </a:lnTo>
                  <a:close/>
                </a:path>
              </a:pathLst>
            </a:custGeom>
            <a:solidFill>
              <a:srgbClr val="000000"/>
            </a:solidFill>
            <a:ln w="9525">
              <a:noFill/>
              <a:round/>
              <a:headEnd/>
              <a:tailEnd/>
            </a:ln>
          </p:spPr>
          <p:txBody>
            <a:bodyPr/>
            <a:lstStyle/>
            <a:p>
              <a:endParaRPr lang="sr-Latn-CS"/>
            </a:p>
          </p:txBody>
        </p:sp>
        <p:sp>
          <p:nvSpPr>
            <p:cNvPr id="57379" name="Freeform 11"/>
            <p:cNvSpPr>
              <a:spLocks/>
            </p:cNvSpPr>
            <p:nvPr/>
          </p:nvSpPr>
          <p:spPr bwMode="auto">
            <a:xfrm>
              <a:off x="-1103" y="-729"/>
              <a:ext cx="9055" cy="5116"/>
            </a:xfrm>
            <a:custGeom>
              <a:avLst/>
              <a:gdLst>
                <a:gd name="T0" fmla="*/ 9055 w 9055"/>
                <a:gd name="T1" fmla="*/ 124 h 5116"/>
                <a:gd name="T2" fmla="*/ 7435 w 9055"/>
                <a:gd name="T3" fmla="*/ 1144 h 5116"/>
                <a:gd name="T4" fmla="*/ 5899 w 9055"/>
                <a:gd name="T5" fmla="*/ 2208 h 5116"/>
                <a:gd name="T6" fmla="*/ 5188 w 9055"/>
                <a:gd name="T7" fmla="*/ 2757 h 5116"/>
                <a:gd name="T8" fmla="*/ 3833 w 9055"/>
                <a:gd name="T9" fmla="*/ 3857 h 5116"/>
                <a:gd name="T10" fmla="*/ 3189 w 9055"/>
                <a:gd name="T11" fmla="*/ 4424 h 5116"/>
                <a:gd name="T12" fmla="*/ 2974 w 9055"/>
                <a:gd name="T13" fmla="*/ 4655 h 5116"/>
                <a:gd name="T14" fmla="*/ 2726 w 9055"/>
                <a:gd name="T15" fmla="*/ 4859 h 5116"/>
                <a:gd name="T16" fmla="*/ 2462 w 9055"/>
                <a:gd name="T17" fmla="*/ 5001 h 5116"/>
                <a:gd name="T18" fmla="*/ 2131 w 9055"/>
                <a:gd name="T19" fmla="*/ 5089 h 5116"/>
                <a:gd name="T20" fmla="*/ 1768 w 9055"/>
                <a:gd name="T21" fmla="*/ 5116 h 5116"/>
                <a:gd name="T22" fmla="*/ 1603 w 9055"/>
                <a:gd name="T23" fmla="*/ 5107 h 5116"/>
                <a:gd name="T24" fmla="*/ 1338 w 9055"/>
                <a:gd name="T25" fmla="*/ 5081 h 5116"/>
                <a:gd name="T26" fmla="*/ 1223 w 9055"/>
                <a:gd name="T27" fmla="*/ 5063 h 5116"/>
                <a:gd name="T28" fmla="*/ 1008 w 9055"/>
                <a:gd name="T29" fmla="*/ 4992 h 5116"/>
                <a:gd name="T30" fmla="*/ 826 w 9055"/>
                <a:gd name="T31" fmla="*/ 4877 h 5116"/>
                <a:gd name="T32" fmla="*/ 743 w 9055"/>
                <a:gd name="T33" fmla="*/ 4823 h 5116"/>
                <a:gd name="T34" fmla="*/ 545 w 9055"/>
                <a:gd name="T35" fmla="*/ 4584 h 5116"/>
                <a:gd name="T36" fmla="*/ 396 w 9055"/>
                <a:gd name="T37" fmla="*/ 4362 h 5116"/>
                <a:gd name="T38" fmla="*/ 231 w 9055"/>
                <a:gd name="T39" fmla="*/ 4061 h 5116"/>
                <a:gd name="T40" fmla="*/ 215 w 9055"/>
                <a:gd name="T41" fmla="*/ 4008 h 5116"/>
                <a:gd name="T42" fmla="*/ 16 w 9055"/>
                <a:gd name="T43" fmla="*/ 3591 h 5116"/>
                <a:gd name="T44" fmla="*/ 0 w 9055"/>
                <a:gd name="T45" fmla="*/ 3520 h 5116"/>
                <a:gd name="T46" fmla="*/ 33 w 9055"/>
                <a:gd name="T47" fmla="*/ 3422 h 5116"/>
                <a:gd name="T48" fmla="*/ 115 w 9055"/>
                <a:gd name="T49" fmla="*/ 3325 h 5116"/>
                <a:gd name="T50" fmla="*/ 248 w 9055"/>
                <a:gd name="T51" fmla="*/ 3236 h 5116"/>
                <a:gd name="T52" fmla="*/ 446 w 9055"/>
                <a:gd name="T53" fmla="*/ 3156 h 5116"/>
                <a:gd name="T54" fmla="*/ 661 w 9055"/>
                <a:gd name="T55" fmla="*/ 3086 h 5116"/>
                <a:gd name="T56" fmla="*/ 1090 w 9055"/>
                <a:gd name="T57" fmla="*/ 2997 h 5116"/>
                <a:gd name="T58" fmla="*/ 1289 w 9055"/>
                <a:gd name="T59" fmla="*/ 2988 h 5116"/>
                <a:gd name="T60" fmla="*/ 1421 w 9055"/>
                <a:gd name="T61" fmla="*/ 2997 h 5116"/>
                <a:gd name="T62" fmla="*/ 1520 w 9055"/>
                <a:gd name="T63" fmla="*/ 3032 h 5116"/>
                <a:gd name="T64" fmla="*/ 1553 w 9055"/>
                <a:gd name="T65" fmla="*/ 3059 h 5116"/>
                <a:gd name="T66" fmla="*/ 1718 w 9055"/>
                <a:gd name="T67" fmla="*/ 3219 h 5116"/>
                <a:gd name="T68" fmla="*/ 1867 w 9055"/>
                <a:gd name="T69" fmla="*/ 3458 h 5116"/>
                <a:gd name="T70" fmla="*/ 1983 w 9055"/>
                <a:gd name="T71" fmla="*/ 3600 h 5116"/>
                <a:gd name="T72" fmla="*/ 2115 w 9055"/>
                <a:gd name="T73" fmla="*/ 3742 h 5116"/>
                <a:gd name="T74" fmla="*/ 2214 w 9055"/>
                <a:gd name="T75" fmla="*/ 3786 h 5116"/>
                <a:gd name="T76" fmla="*/ 2247 w 9055"/>
                <a:gd name="T77" fmla="*/ 3795 h 5116"/>
                <a:gd name="T78" fmla="*/ 2363 w 9055"/>
                <a:gd name="T79" fmla="*/ 3742 h 5116"/>
                <a:gd name="T80" fmla="*/ 2875 w 9055"/>
                <a:gd name="T81" fmla="*/ 3360 h 5116"/>
                <a:gd name="T82" fmla="*/ 3271 w 9055"/>
                <a:gd name="T83" fmla="*/ 3023 h 5116"/>
                <a:gd name="T84" fmla="*/ 4742 w 9055"/>
                <a:gd name="T85" fmla="*/ 1800 h 5116"/>
                <a:gd name="T86" fmla="*/ 5519 w 9055"/>
                <a:gd name="T87" fmla="*/ 1206 h 5116"/>
                <a:gd name="T88" fmla="*/ 6064 w 9055"/>
                <a:gd name="T89" fmla="*/ 798 h 5116"/>
                <a:gd name="T90" fmla="*/ 6279 w 9055"/>
                <a:gd name="T91" fmla="*/ 647 h 5116"/>
                <a:gd name="T92" fmla="*/ 6692 w 9055"/>
                <a:gd name="T93" fmla="*/ 417 h 5116"/>
                <a:gd name="T94" fmla="*/ 6890 w 9055"/>
                <a:gd name="T95" fmla="*/ 328 h 5116"/>
                <a:gd name="T96" fmla="*/ 7254 w 9055"/>
                <a:gd name="T97" fmla="*/ 204 h 5116"/>
                <a:gd name="T98" fmla="*/ 7700 w 9055"/>
                <a:gd name="T99" fmla="*/ 106 h 5116"/>
                <a:gd name="T100" fmla="*/ 7964 w 9055"/>
                <a:gd name="T101" fmla="*/ 71 h 5116"/>
                <a:gd name="T102" fmla="*/ 8608 w 9055"/>
                <a:gd name="T103" fmla="*/ 18 h 5116"/>
                <a:gd name="T104" fmla="*/ 9055 w 9055"/>
                <a:gd name="T105" fmla="*/ 124 h 5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55"/>
                <a:gd name="T160" fmla="*/ 0 h 5116"/>
                <a:gd name="T161" fmla="*/ 9055 w 9055"/>
                <a:gd name="T162" fmla="*/ 5116 h 5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55" h="5116">
                  <a:moveTo>
                    <a:pt x="9055" y="124"/>
                  </a:moveTo>
                  <a:lnTo>
                    <a:pt x="9055" y="124"/>
                  </a:lnTo>
                  <a:lnTo>
                    <a:pt x="8228" y="629"/>
                  </a:lnTo>
                  <a:lnTo>
                    <a:pt x="7435" y="1144"/>
                  </a:lnTo>
                  <a:lnTo>
                    <a:pt x="6659" y="1676"/>
                  </a:lnTo>
                  <a:lnTo>
                    <a:pt x="5899" y="2208"/>
                  </a:lnTo>
                  <a:lnTo>
                    <a:pt x="5188" y="2757"/>
                  </a:lnTo>
                  <a:lnTo>
                    <a:pt x="4494" y="3307"/>
                  </a:lnTo>
                  <a:lnTo>
                    <a:pt x="3833" y="3857"/>
                  </a:lnTo>
                  <a:lnTo>
                    <a:pt x="3189" y="4424"/>
                  </a:lnTo>
                  <a:lnTo>
                    <a:pt x="2974" y="4655"/>
                  </a:lnTo>
                  <a:lnTo>
                    <a:pt x="2858" y="4770"/>
                  </a:lnTo>
                  <a:lnTo>
                    <a:pt x="2726" y="4859"/>
                  </a:lnTo>
                  <a:lnTo>
                    <a:pt x="2594" y="4939"/>
                  </a:lnTo>
                  <a:lnTo>
                    <a:pt x="2462" y="5001"/>
                  </a:lnTo>
                  <a:lnTo>
                    <a:pt x="2297" y="5054"/>
                  </a:lnTo>
                  <a:lnTo>
                    <a:pt x="2131" y="5089"/>
                  </a:lnTo>
                  <a:lnTo>
                    <a:pt x="1950" y="5107"/>
                  </a:lnTo>
                  <a:lnTo>
                    <a:pt x="1768" y="5116"/>
                  </a:lnTo>
                  <a:lnTo>
                    <a:pt x="1603" y="5107"/>
                  </a:lnTo>
                  <a:lnTo>
                    <a:pt x="1454" y="5098"/>
                  </a:lnTo>
                  <a:lnTo>
                    <a:pt x="1338" y="5081"/>
                  </a:lnTo>
                  <a:lnTo>
                    <a:pt x="1223" y="5063"/>
                  </a:lnTo>
                  <a:lnTo>
                    <a:pt x="1107" y="5027"/>
                  </a:lnTo>
                  <a:lnTo>
                    <a:pt x="1008" y="4992"/>
                  </a:lnTo>
                  <a:lnTo>
                    <a:pt x="909" y="4939"/>
                  </a:lnTo>
                  <a:lnTo>
                    <a:pt x="826" y="4877"/>
                  </a:lnTo>
                  <a:lnTo>
                    <a:pt x="743" y="4823"/>
                  </a:lnTo>
                  <a:lnTo>
                    <a:pt x="677" y="4753"/>
                  </a:lnTo>
                  <a:lnTo>
                    <a:pt x="545" y="4584"/>
                  </a:lnTo>
                  <a:lnTo>
                    <a:pt x="396" y="4362"/>
                  </a:lnTo>
                  <a:lnTo>
                    <a:pt x="231" y="4061"/>
                  </a:lnTo>
                  <a:lnTo>
                    <a:pt x="215" y="4008"/>
                  </a:lnTo>
                  <a:lnTo>
                    <a:pt x="66" y="3688"/>
                  </a:lnTo>
                  <a:lnTo>
                    <a:pt x="16" y="3591"/>
                  </a:lnTo>
                  <a:lnTo>
                    <a:pt x="0" y="3520"/>
                  </a:lnTo>
                  <a:lnTo>
                    <a:pt x="16" y="3467"/>
                  </a:lnTo>
                  <a:lnTo>
                    <a:pt x="33" y="3422"/>
                  </a:lnTo>
                  <a:lnTo>
                    <a:pt x="66" y="3378"/>
                  </a:lnTo>
                  <a:lnTo>
                    <a:pt x="115" y="3325"/>
                  </a:lnTo>
                  <a:lnTo>
                    <a:pt x="182" y="3281"/>
                  </a:lnTo>
                  <a:lnTo>
                    <a:pt x="248" y="3236"/>
                  </a:lnTo>
                  <a:lnTo>
                    <a:pt x="330" y="3201"/>
                  </a:lnTo>
                  <a:lnTo>
                    <a:pt x="446" y="3156"/>
                  </a:lnTo>
                  <a:lnTo>
                    <a:pt x="661" y="3086"/>
                  </a:lnTo>
                  <a:lnTo>
                    <a:pt x="876" y="3032"/>
                  </a:lnTo>
                  <a:lnTo>
                    <a:pt x="1090" y="2997"/>
                  </a:lnTo>
                  <a:lnTo>
                    <a:pt x="1289" y="2988"/>
                  </a:lnTo>
                  <a:lnTo>
                    <a:pt x="1355" y="2988"/>
                  </a:lnTo>
                  <a:lnTo>
                    <a:pt x="1421" y="2997"/>
                  </a:lnTo>
                  <a:lnTo>
                    <a:pt x="1470" y="3015"/>
                  </a:lnTo>
                  <a:lnTo>
                    <a:pt x="1520" y="3032"/>
                  </a:lnTo>
                  <a:lnTo>
                    <a:pt x="1553" y="3059"/>
                  </a:lnTo>
                  <a:lnTo>
                    <a:pt x="1603" y="3103"/>
                  </a:lnTo>
                  <a:lnTo>
                    <a:pt x="1718" y="3219"/>
                  </a:lnTo>
                  <a:lnTo>
                    <a:pt x="1867" y="3458"/>
                  </a:lnTo>
                  <a:lnTo>
                    <a:pt x="1983" y="3600"/>
                  </a:lnTo>
                  <a:lnTo>
                    <a:pt x="2082" y="3706"/>
                  </a:lnTo>
                  <a:lnTo>
                    <a:pt x="2115" y="3742"/>
                  </a:lnTo>
                  <a:lnTo>
                    <a:pt x="2164" y="3768"/>
                  </a:lnTo>
                  <a:lnTo>
                    <a:pt x="2214" y="3786"/>
                  </a:lnTo>
                  <a:lnTo>
                    <a:pt x="2247" y="3795"/>
                  </a:lnTo>
                  <a:lnTo>
                    <a:pt x="2297" y="3777"/>
                  </a:lnTo>
                  <a:lnTo>
                    <a:pt x="2363" y="3742"/>
                  </a:lnTo>
                  <a:lnTo>
                    <a:pt x="2561" y="3600"/>
                  </a:lnTo>
                  <a:lnTo>
                    <a:pt x="2875" y="3360"/>
                  </a:lnTo>
                  <a:lnTo>
                    <a:pt x="3271" y="3023"/>
                  </a:lnTo>
                  <a:lnTo>
                    <a:pt x="4065" y="2358"/>
                  </a:lnTo>
                  <a:lnTo>
                    <a:pt x="4742" y="1800"/>
                  </a:lnTo>
                  <a:lnTo>
                    <a:pt x="5519" y="1206"/>
                  </a:lnTo>
                  <a:lnTo>
                    <a:pt x="5816" y="975"/>
                  </a:lnTo>
                  <a:lnTo>
                    <a:pt x="6064" y="798"/>
                  </a:lnTo>
                  <a:lnTo>
                    <a:pt x="6279" y="647"/>
                  </a:lnTo>
                  <a:lnTo>
                    <a:pt x="6493" y="523"/>
                  </a:lnTo>
                  <a:lnTo>
                    <a:pt x="6692" y="417"/>
                  </a:lnTo>
                  <a:lnTo>
                    <a:pt x="6890" y="328"/>
                  </a:lnTo>
                  <a:lnTo>
                    <a:pt x="7055" y="257"/>
                  </a:lnTo>
                  <a:lnTo>
                    <a:pt x="7254" y="204"/>
                  </a:lnTo>
                  <a:lnTo>
                    <a:pt x="7468" y="151"/>
                  </a:lnTo>
                  <a:lnTo>
                    <a:pt x="7700" y="106"/>
                  </a:lnTo>
                  <a:lnTo>
                    <a:pt x="7964" y="71"/>
                  </a:lnTo>
                  <a:lnTo>
                    <a:pt x="8261" y="35"/>
                  </a:lnTo>
                  <a:lnTo>
                    <a:pt x="8608" y="18"/>
                  </a:lnTo>
                  <a:lnTo>
                    <a:pt x="8972" y="0"/>
                  </a:lnTo>
                  <a:lnTo>
                    <a:pt x="9055" y="124"/>
                  </a:lnTo>
                  <a:close/>
                </a:path>
              </a:pathLst>
            </a:custGeom>
            <a:solidFill>
              <a:srgbClr val="BE1100"/>
            </a:solidFill>
            <a:ln w="9525">
              <a:noFill/>
              <a:round/>
              <a:headEnd/>
              <a:tailEnd/>
            </a:ln>
          </p:spPr>
          <p:txBody>
            <a:bodyPr/>
            <a:lstStyle/>
            <a:p>
              <a:endParaRPr lang="sr-Latn-CS"/>
            </a:p>
          </p:txBody>
        </p:sp>
        <p:sp>
          <p:nvSpPr>
            <p:cNvPr id="57380" name="Freeform 12"/>
            <p:cNvSpPr>
              <a:spLocks/>
            </p:cNvSpPr>
            <p:nvPr/>
          </p:nvSpPr>
          <p:spPr bwMode="auto">
            <a:xfrm>
              <a:off x="-872" y="-596"/>
              <a:ext cx="8510" cy="4859"/>
            </a:xfrm>
            <a:custGeom>
              <a:avLst/>
              <a:gdLst>
                <a:gd name="T0" fmla="*/ 5486 w 8510"/>
                <a:gd name="T1" fmla="*/ 2004 h 4859"/>
                <a:gd name="T2" fmla="*/ 4065 w 8510"/>
                <a:gd name="T3" fmla="*/ 3103 h 4859"/>
                <a:gd name="T4" fmla="*/ 2760 w 8510"/>
                <a:gd name="T5" fmla="*/ 4229 h 4859"/>
                <a:gd name="T6" fmla="*/ 2528 w 8510"/>
                <a:gd name="T7" fmla="*/ 4469 h 4859"/>
                <a:gd name="T8" fmla="*/ 2429 w 8510"/>
                <a:gd name="T9" fmla="*/ 4566 h 4859"/>
                <a:gd name="T10" fmla="*/ 2231 w 8510"/>
                <a:gd name="T11" fmla="*/ 4708 h 4859"/>
                <a:gd name="T12" fmla="*/ 1966 w 8510"/>
                <a:gd name="T13" fmla="*/ 4806 h 4859"/>
                <a:gd name="T14" fmla="*/ 1685 w 8510"/>
                <a:gd name="T15" fmla="*/ 4850 h 4859"/>
                <a:gd name="T16" fmla="*/ 1537 w 8510"/>
                <a:gd name="T17" fmla="*/ 4859 h 4859"/>
                <a:gd name="T18" fmla="*/ 1272 w 8510"/>
                <a:gd name="T19" fmla="*/ 4850 h 4859"/>
                <a:gd name="T20" fmla="*/ 1074 w 8510"/>
                <a:gd name="T21" fmla="*/ 4815 h 4859"/>
                <a:gd name="T22" fmla="*/ 1008 w 8510"/>
                <a:gd name="T23" fmla="*/ 4797 h 4859"/>
                <a:gd name="T24" fmla="*/ 843 w 8510"/>
                <a:gd name="T25" fmla="*/ 4717 h 4859"/>
                <a:gd name="T26" fmla="*/ 777 w 8510"/>
                <a:gd name="T27" fmla="*/ 4673 h 4859"/>
                <a:gd name="T28" fmla="*/ 529 w 8510"/>
                <a:gd name="T29" fmla="*/ 4407 h 4859"/>
                <a:gd name="T30" fmla="*/ 380 w 8510"/>
                <a:gd name="T31" fmla="*/ 4194 h 4859"/>
                <a:gd name="T32" fmla="*/ 215 w 8510"/>
                <a:gd name="T33" fmla="*/ 3884 h 4859"/>
                <a:gd name="T34" fmla="*/ 198 w 8510"/>
                <a:gd name="T35" fmla="*/ 3839 h 4859"/>
                <a:gd name="T36" fmla="*/ 99 w 8510"/>
                <a:gd name="T37" fmla="*/ 3635 h 4859"/>
                <a:gd name="T38" fmla="*/ 17 w 8510"/>
                <a:gd name="T39" fmla="*/ 3422 h 4859"/>
                <a:gd name="T40" fmla="*/ 0 w 8510"/>
                <a:gd name="T41" fmla="*/ 3387 h 4859"/>
                <a:gd name="T42" fmla="*/ 17 w 8510"/>
                <a:gd name="T43" fmla="*/ 3316 h 4859"/>
                <a:gd name="T44" fmla="*/ 198 w 8510"/>
                <a:gd name="T45" fmla="*/ 3183 h 4859"/>
                <a:gd name="T46" fmla="*/ 347 w 8510"/>
                <a:gd name="T47" fmla="*/ 3121 h 4859"/>
                <a:gd name="T48" fmla="*/ 711 w 8510"/>
                <a:gd name="T49" fmla="*/ 3015 h 4859"/>
                <a:gd name="T50" fmla="*/ 1058 w 8510"/>
                <a:gd name="T51" fmla="*/ 2979 h 4859"/>
                <a:gd name="T52" fmla="*/ 1107 w 8510"/>
                <a:gd name="T53" fmla="*/ 2979 h 4859"/>
                <a:gd name="T54" fmla="*/ 1124 w 8510"/>
                <a:gd name="T55" fmla="*/ 2988 h 4859"/>
                <a:gd name="T56" fmla="*/ 1272 w 8510"/>
                <a:gd name="T57" fmla="*/ 3130 h 4859"/>
                <a:gd name="T58" fmla="*/ 1421 w 8510"/>
                <a:gd name="T59" fmla="*/ 3360 h 4859"/>
                <a:gd name="T60" fmla="*/ 1553 w 8510"/>
                <a:gd name="T61" fmla="*/ 3538 h 4859"/>
                <a:gd name="T62" fmla="*/ 1685 w 8510"/>
                <a:gd name="T63" fmla="*/ 3671 h 4859"/>
                <a:gd name="T64" fmla="*/ 1834 w 8510"/>
                <a:gd name="T65" fmla="*/ 3751 h 4859"/>
                <a:gd name="T66" fmla="*/ 2016 w 8510"/>
                <a:gd name="T67" fmla="*/ 3777 h 4859"/>
                <a:gd name="T68" fmla="*/ 2066 w 8510"/>
                <a:gd name="T69" fmla="*/ 3777 h 4859"/>
                <a:gd name="T70" fmla="*/ 2214 w 8510"/>
                <a:gd name="T71" fmla="*/ 3733 h 4859"/>
                <a:gd name="T72" fmla="*/ 2462 w 8510"/>
                <a:gd name="T73" fmla="*/ 3582 h 4859"/>
                <a:gd name="T74" fmla="*/ 2908 w 8510"/>
                <a:gd name="T75" fmla="*/ 3227 h 4859"/>
                <a:gd name="T76" fmla="*/ 3239 w 8510"/>
                <a:gd name="T77" fmla="*/ 2961 h 4859"/>
                <a:gd name="T78" fmla="*/ 4709 w 8510"/>
                <a:gd name="T79" fmla="*/ 1738 h 4859"/>
                <a:gd name="T80" fmla="*/ 5469 w 8510"/>
                <a:gd name="T81" fmla="*/ 1144 h 4859"/>
                <a:gd name="T82" fmla="*/ 6015 w 8510"/>
                <a:gd name="T83" fmla="*/ 736 h 4859"/>
                <a:gd name="T84" fmla="*/ 6229 w 8510"/>
                <a:gd name="T85" fmla="*/ 603 h 4859"/>
                <a:gd name="T86" fmla="*/ 6609 w 8510"/>
                <a:gd name="T87" fmla="*/ 372 h 4859"/>
                <a:gd name="T88" fmla="*/ 6791 w 8510"/>
                <a:gd name="T89" fmla="*/ 284 h 4859"/>
                <a:gd name="T90" fmla="*/ 7122 w 8510"/>
                <a:gd name="T91" fmla="*/ 177 h 4859"/>
                <a:gd name="T92" fmla="*/ 7535 w 8510"/>
                <a:gd name="T93" fmla="*/ 89 h 4859"/>
                <a:gd name="T94" fmla="*/ 7750 w 8510"/>
                <a:gd name="T95" fmla="*/ 62 h 4859"/>
                <a:gd name="T96" fmla="*/ 8229 w 8510"/>
                <a:gd name="T97" fmla="*/ 18 h 4859"/>
                <a:gd name="T98" fmla="*/ 8510 w 8510"/>
                <a:gd name="T99" fmla="*/ 0 h 4859"/>
                <a:gd name="T100" fmla="*/ 6956 w 8510"/>
                <a:gd name="T101" fmla="*/ 984 h 4859"/>
                <a:gd name="T102" fmla="*/ 5486 w 8510"/>
                <a:gd name="T103" fmla="*/ 2004 h 48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10"/>
                <a:gd name="T157" fmla="*/ 0 h 4859"/>
                <a:gd name="T158" fmla="*/ 8510 w 8510"/>
                <a:gd name="T159" fmla="*/ 4859 h 48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10" h="4859">
                  <a:moveTo>
                    <a:pt x="5486" y="2004"/>
                  </a:moveTo>
                  <a:lnTo>
                    <a:pt x="5486" y="2004"/>
                  </a:lnTo>
                  <a:lnTo>
                    <a:pt x="4759" y="2554"/>
                  </a:lnTo>
                  <a:lnTo>
                    <a:pt x="4065" y="3103"/>
                  </a:lnTo>
                  <a:lnTo>
                    <a:pt x="3404" y="3662"/>
                  </a:lnTo>
                  <a:lnTo>
                    <a:pt x="2760" y="4229"/>
                  </a:lnTo>
                  <a:lnTo>
                    <a:pt x="2528" y="4469"/>
                  </a:lnTo>
                  <a:lnTo>
                    <a:pt x="2429" y="4566"/>
                  </a:lnTo>
                  <a:lnTo>
                    <a:pt x="2330" y="4646"/>
                  </a:lnTo>
                  <a:lnTo>
                    <a:pt x="2231" y="4708"/>
                  </a:lnTo>
                  <a:lnTo>
                    <a:pt x="2099" y="4761"/>
                  </a:lnTo>
                  <a:lnTo>
                    <a:pt x="1966" y="4806"/>
                  </a:lnTo>
                  <a:lnTo>
                    <a:pt x="1834" y="4832"/>
                  </a:lnTo>
                  <a:lnTo>
                    <a:pt x="1685" y="4850"/>
                  </a:lnTo>
                  <a:lnTo>
                    <a:pt x="1537" y="4859"/>
                  </a:lnTo>
                  <a:lnTo>
                    <a:pt x="1405" y="4859"/>
                  </a:lnTo>
                  <a:lnTo>
                    <a:pt x="1272" y="4850"/>
                  </a:lnTo>
                  <a:lnTo>
                    <a:pt x="1173" y="4832"/>
                  </a:lnTo>
                  <a:lnTo>
                    <a:pt x="1074" y="4815"/>
                  </a:lnTo>
                  <a:lnTo>
                    <a:pt x="1008" y="4797"/>
                  </a:lnTo>
                  <a:lnTo>
                    <a:pt x="925" y="4761"/>
                  </a:lnTo>
                  <a:lnTo>
                    <a:pt x="843" y="4717"/>
                  </a:lnTo>
                  <a:lnTo>
                    <a:pt x="777" y="4673"/>
                  </a:lnTo>
                  <a:lnTo>
                    <a:pt x="645" y="4557"/>
                  </a:lnTo>
                  <a:lnTo>
                    <a:pt x="529" y="4407"/>
                  </a:lnTo>
                  <a:lnTo>
                    <a:pt x="380" y="4194"/>
                  </a:lnTo>
                  <a:lnTo>
                    <a:pt x="231" y="3892"/>
                  </a:lnTo>
                  <a:lnTo>
                    <a:pt x="215" y="3884"/>
                  </a:lnTo>
                  <a:lnTo>
                    <a:pt x="198" y="3848"/>
                  </a:lnTo>
                  <a:lnTo>
                    <a:pt x="198" y="3839"/>
                  </a:lnTo>
                  <a:lnTo>
                    <a:pt x="99" y="3635"/>
                  </a:lnTo>
                  <a:lnTo>
                    <a:pt x="33" y="3493"/>
                  </a:lnTo>
                  <a:lnTo>
                    <a:pt x="17" y="3422"/>
                  </a:lnTo>
                  <a:lnTo>
                    <a:pt x="0" y="3387"/>
                  </a:lnTo>
                  <a:lnTo>
                    <a:pt x="17" y="3352"/>
                  </a:lnTo>
                  <a:lnTo>
                    <a:pt x="17" y="3316"/>
                  </a:lnTo>
                  <a:lnTo>
                    <a:pt x="83" y="3254"/>
                  </a:lnTo>
                  <a:lnTo>
                    <a:pt x="198" y="3183"/>
                  </a:lnTo>
                  <a:lnTo>
                    <a:pt x="347" y="3121"/>
                  </a:lnTo>
                  <a:lnTo>
                    <a:pt x="529" y="3059"/>
                  </a:lnTo>
                  <a:lnTo>
                    <a:pt x="711" y="3015"/>
                  </a:lnTo>
                  <a:lnTo>
                    <a:pt x="892" y="2988"/>
                  </a:lnTo>
                  <a:lnTo>
                    <a:pt x="1058" y="2979"/>
                  </a:lnTo>
                  <a:lnTo>
                    <a:pt x="1107" y="2979"/>
                  </a:lnTo>
                  <a:lnTo>
                    <a:pt x="1124" y="2988"/>
                  </a:lnTo>
                  <a:lnTo>
                    <a:pt x="1173" y="3015"/>
                  </a:lnTo>
                  <a:lnTo>
                    <a:pt x="1272" y="3130"/>
                  </a:lnTo>
                  <a:lnTo>
                    <a:pt x="1421" y="3360"/>
                  </a:lnTo>
                  <a:lnTo>
                    <a:pt x="1553" y="3538"/>
                  </a:lnTo>
                  <a:lnTo>
                    <a:pt x="1619" y="3609"/>
                  </a:lnTo>
                  <a:lnTo>
                    <a:pt x="1685" y="3671"/>
                  </a:lnTo>
                  <a:lnTo>
                    <a:pt x="1752" y="3715"/>
                  </a:lnTo>
                  <a:lnTo>
                    <a:pt x="1834" y="3751"/>
                  </a:lnTo>
                  <a:lnTo>
                    <a:pt x="1917" y="3777"/>
                  </a:lnTo>
                  <a:lnTo>
                    <a:pt x="2016" y="3777"/>
                  </a:lnTo>
                  <a:lnTo>
                    <a:pt x="2066" y="3777"/>
                  </a:lnTo>
                  <a:lnTo>
                    <a:pt x="2132" y="3768"/>
                  </a:lnTo>
                  <a:lnTo>
                    <a:pt x="2214" y="3733"/>
                  </a:lnTo>
                  <a:lnTo>
                    <a:pt x="2313" y="3680"/>
                  </a:lnTo>
                  <a:lnTo>
                    <a:pt x="2462" y="3582"/>
                  </a:lnTo>
                  <a:lnTo>
                    <a:pt x="2660" y="3431"/>
                  </a:lnTo>
                  <a:lnTo>
                    <a:pt x="2908" y="3227"/>
                  </a:lnTo>
                  <a:lnTo>
                    <a:pt x="3239" y="2961"/>
                  </a:lnTo>
                  <a:lnTo>
                    <a:pt x="4032" y="2288"/>
                  </a:lnTo>
                  <a:lnTo>
                    <a:pt x="4709" y="1738"/>
                  </a:lnTo>
                  <a:lnTo>
                    <a:pt x="5469" y="1144"/>
                  </a:lnTo>
                  <a:lnTo>
                    <a:pt x="5767" y="913"/>
                  </a:lnTo>
                  <a:lnTo>
                    <a:pt x="6015" y="736"/>
                  </a:lnTo>
                  <a:lnTo>
                    <a:pt x="6229" y="603"/>
                  </a:lnTo>
                  <a:lnTo>
                    <a:pt x="6428" y="479"/>
                  </a:lnTo>
                  <a:lnTo>
                    <a:pt x="6609" y="372"/>
                  </a:lnTo>
                  <a:lnTo>
                    <a:pt x="6791" y="284"/>
                  </a:lnTo>
                  <a:lnTo>
                    <a:pt x="6940" y="230"/>
                  </a:lnTo>
                  <a:lnTo>
                    <a:pt x="7122" y="177"/>
                  </a:lnTo>
                  <a:lnTo>
                    <a:pt x="7320" y="133"/>
                  </a:lnTo>
                  <a:lnTo>
                    <a:pt x="7535" y="89"/>
                  </a:lnTo>
                  <a:lnTo>
                    <a:pt x="7750" y="62"/>
                  </a:lnTo>
                  <a:lnTo>
                    <a:pt x="7981" y="35"/>
                  </a:lnTo>
                  <a:lnTo>
                    <a:pt x="8229" y="18"/>
                  </a:lnTo>
                  <a:lnTo>
                    <a:pt x="8510" y="0"/>
                  </a:lnTo>
                  <a:lnTo>
                    <a:pt x="7717" y="488"/>
                  </a:lnTo>
                  <a:lnTo>
                    <a:pt x="6956" y="984"/>
                  </a:lnTo>
                  <a:lnTo>
                    <a:pt x="6213" y="1489"/>
                  </a:lnTo>
                  <a:lnTo>
                    <a:pt x="5486" y="2004"/>
                  </a:lnTo>
                  <a:close/>
                </a:path>
              </a:pathLst>
            </a:custGeom>
            <a:solidFill>
              <a:srgbClr val="F9140D"/>
            </a:solidFill>
            <a:ln w="9525">
              <a:noFill/>
              <a:round/>
              <a:headEnd/>
              <a:tailEnd/>
            </a:ln>
          </p:spPr>
          <p:txBody>
            <a:bodyPr/>
            <a:lstStyle/>
            <a:p>
              <a:endParaRPr lang="sr-Latn-CS"/>
            </a:p>
          </p:txBody>
        </p:sp>
        <p:sp>
          <p:nvSpPr>
            <p:cNvPr id="57381" name="Freeform 13"/>
            <p:cNvSpPr>
              <a:spLocks/>
            </p:cNvSpPr>
            <p:nvPr/>
          </p:nvSpPr>
          <p:spPr bwMode="auto">
            <a:xfrm>
              <a:off x="-360" y="2667"/>
              <a:ext cx="595" cy="239"/>
            </a:xfrm>
            <a:custGeom>
              <a:avLst/>
              <a:gdLst>
                <a:gd name="T0" fmla="*/ 595 w 595"/>
                <a:gd name="T1" fmla="*/ 115 h 239"/>
                <a:gd name="T2" fmla="*/ 595 w 595"/>
                <a:gd name="T3" fmla="*/ 115 h 239"/>
                <a:gd name="T4" fmla="*/ 595 w 595"/>
                <a:gd name="T5" fmla="*/ 142 h 239"/>
                <a:gd name="T6" fmla="*/ 579 w 595"/>
                <a:gd name="T7" fmla="*/ 168 h 239"/>
                <a:gd name="T8" fmla="*/ 546 w 595"/>
                <a:gd name="T9" fmla="*/ 186 h 239"/>
                <a:gd name="T10" fmla="*/ 513 w 595"/>
                <a:gd name="T11" fmla="*/ 204 h 239"/>
                <a:gd name="T12" fmla="*/ 413 w 595"/>
                <a:gd name="T13" fmla="*/ 230 h 239"/>
                <a:gd name="T14" fmla="*/ 298 w 595"/>
                <a:gd name="T15" fmla="*/ 239 h 239"/>
                <a:gd name="T16" fmla="*/ 298 w 595"/>
                <a:gd name="T17" fmla="*/ 239 h 239"/>
                <a:gd name="T18" fmla="*/ 182 w 595"/>
                <a:gd name="T19" fmla="*/ 230 h 239"/>
                <a:gd name="T20" fmla="*/ 99 w 595"/>
                <a:gd name="T21" fmla="*/ 204 h 239"/>
                <a:gd name="T22" fmla="*/ 66 w 595"/>
                <a:gd name="T23" fmla="*/ 186 h 239"/>
                <a:gd name="T24" fmla="*/ 33 w 595"/>
                <a:gd name="T25" fmla="*/ 168 h 239"/>
                <a:gd name="T26" fmla="*/ 17 w 595"/>
                <a:gd name="T27" fmla="*/ 142 h 239"/>
                <a:gd name="T28" fmla="*/ 0 w 595"/>
                <a:gd name="T29" fmla="*/ 115 h 239"/>
                <a:gd name="T30" fmla="*/ 0 w 595"/>
                <a:gd name="T31" fmla="*/ 115 h 239"/>
                <a:gd name="T32" fmla="*/ 17 w 595"/>
                <a:gd name="T33" fmla="*/ 97 h 239"/>
                <a:gd name="T34" fmla="*/ 33 w 595"/>
                <a:gd name="T35" fmla="*/ 71 h 239"/>
                <a:gd name="T36" fmla="*/ 66 w 595"/>
                <a:gd name="T37" fmla="*/ 53 h 239"/>
                <a:gd name="T38" fmla="*/ 99 w 595"/>
                <a:gd name="T39" fmla="*/ 35 h 239"/>
                <a:gd name="T40" fmla="*/ 182 w 595"/>
                <a:gd name="T41" fmla="*/ 9 h 239"/>
                <a:gd name="T42" fmla="*/ 298 w 595"/>
                <a:gd name="T43" fmla="*/ 0 h 239"/>
                <a:gd name="T44" fmla="*/ 298 w 595"/>
                <a:gd name="T45" fmla="*/ 0 h 239"/>
                <a:gd name="T46" fmla="*/ 413 w 595"/>
                <a:gd name="T47" fmla="*/ 9 h 239"/>
                <a:gd name="T48" fmla="*/ 513 w 595"/>
                <a:gd name="T49" fmla="*/ 35 h 239"/>
                <a:gd name="T50" fmla="*/ 546 w 595"/>
                <a:gd name="T51" fmla="*/ 53 h 239"/>
                <a:gd name="T52" fmla="*/ 579 w 595"/>
                <a:gd name="T53" fmla="*/ 71 h 239"/>
                <a:gd name="T54" fmla="*/ 595 w 595"/>
                <a:gd name="T55" fmla="*/ 97 h 239"/>
                <a:gd name="T56" fmla="*/ 595 w 595"/>
                <a:gd name="T57" fmla="*/ 115 h 239"/>
                <a:gd name="T58" fmla="*/ 595 w 595"/>
                <a:gd name="T59" fmla="*/ 115 h 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239"/>
                <a:gd name="T92" fmla="*/ 595 w 595"/>
                <a:gd name="T93" fmla="*/ 239 h 2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239">
                  <a:moveTo>
                    <a:pt x="595" y="115"/>
                  </a:moveTo>
                  <a:lnTo>
                    <a:pt x="595" y="115"/>
                  </a:lnTo>
                  <a:lnTo>
                    <a:pt x="595" y="142"/>
                  </a:lnTo>
                  <a:lnTo>
                    <a:pt x="579" y="168"/>
                  </a:lnTo>
                  <a:lnTo>
                    <a:pt x="546" y="186"/>
                  </a:lnTo>
                  <a:lnTo>
                    <a:pt x="513" y="204"/>
                  </a:lnTo>
                  <a:lnTo>
                    <a:pt x="413" y="230"/>
                  </a:lnTo>
                  <a:lnTo>
                    <a:pt x="298" y="239"/>
                  </a:lnTo>
                  <a:lnTo>
                    <a:pt x="182" y="230"/>
                  </a:lnTo>
                  <a:lnTo>
                    <a:pt x="99" y="204"/>
                  </a:lnTo>
                  <a:lnTo>
                    <a:pt x="66" y="186"/>
                  </a:lnTo>
                  <a:lnTo>
                    <a:pt x="33" y="168"/>
                  </a:lnTo>
                  <a:lnTo>
                    <a:pt x="17" y="142"/>
                  </a:lnTo>
                  <a:lnTo>
                    <a:pt x="0" y="115"/>
                  </a:lnTo>
                  <a:lnTo>
                    <a:pt x="17" y="97"/>
                  </a:lnTo>
                  <a:lnTo>
                    <a:pt x="33" y="71"/>
                  </a:lnTo>
                  <a:lnTo>
                    <a:pt x="66" y="53"/>
                  </a:lnTo>
                  <a:lnTo>
                    <a:pt x="99" y="35"/>
                  </a:lnTo>
                  <a:lnTo>
                    <a:pt x="182" y="9"/>
                  </a:lnTo>
                  <a:lnTo>
                    <a:pt x="298" y="0"/>
                  </a:lnTo>
                  <a:lnTo>
                    <a:pt x="413" y="9"/>
                  </a:lnTo>
                  <a:lnTo>
                    <a:pt x="513" y="35"/>
                  </a:lnTo>
                  <a:lnTo>
                    <a:pt x="546" y="53"/>
                  </a:lnTo>
                  <a:lnTo>
                    <a:pt x="579" y="71"/>
                  </a:lnTo>
                  <a:lnTo>
                    <a:pt x="595" y="97"/>
                  </a:lnTo>
                  <a:lnTo>
                    <a:pt x="595" y="115"/>
                  </a:lnTo>
                  <a:close/>
                </a:path>
              </a:pathLst>
            </a:custGeom>
            <a:solidFill>
              <a:srgbClr val="F83F29"/>
            </a:solidFill>
            <a:ln w="9525">
              <a:noFill/>
              <a:round/>
              <a:headEnd/>
              <a:tailEnd/>
            </a:ln>
          </p:spPr>
          <p:txBody>
            <a:bodyPr/>
            <a:lstStyle/>
            <a:p>
              <a:endParaRPr lang="sr-Latn-CS"/>
            </a:p>
          </p:txBody>
        </p:sp>
        <p:sp>
          <p:nvSpPr>
            <p:cNvPr id="57382" name="Freeform 14"/>
            <p:cNvSpPr>
              <a:spLocks/>
            </p:cNvSpPr>
            <p:nvPr/>
          </p:nvSpPr>
          <p:spPr bwMode="auto">
            <a:xfrm>
              <a:off x="-13" y="2977"/>
              <a:ext cx="281" cy="142"/>
            </a:xfrm>
            <a:custGeom>
              <a:avLst/>
              <a:gdLst>
                <a:gd name="T0" fmla="*/ 281 w 281"/>
                <a:gd name="T1" fmla="*/ 71 h 142"/>
                <a:gd name="T2" fmla="*/ 281 w 281"/>
                <a:gd name="T3" fmla="*/ 71 h 142"/>
                <a:gd name="T4" fmla="*/ 265 w 281"/>
                <a:gd name="T5" fmla="*/ 98 h 142"/>
                <a:gd name="T6" fmla="*/ 232 w 281"/>
                <a:gd name="T7" fmla="*/ 116 h 142"/>
                <a:gd name="T8" fmla="*/ 199 w 281"/>
                <a:gd name="T9" fmla="*/ 133 h 142"/>
                <a:gd name="T10" fmla="*/ 133 w 281"/>
                <a:gd name="T11" fmla="*/ 142 h 142"/>
                <a:gd name="T12" fmla="*/ 133 w 281"/>
                <a:gd name="T13" fmla="*/ 142 h 142"/>
                <a:gd name="T14" fmla="*/ 83 w 281"/>
                <a:gd name="T15" fmla="*/ 133 h 142"/>
                <a:gd name="T16" fmla="*/ 50 w 281"/>
                <a:gd name="T17" fmla="*/ 116 h 142"/>
                <a:gd name="T18" fmla="*/ 17 w 281"/>
                <a:gd name="T19" fmla="*/ 98 h 142"/>
                <a:gd name="T20" fmla="*/ 0 w 281"/>
                <a:gd name="T21" fmla="*/ 71 h 142"/>
                <a:gd name="T22" fmla="*/ 0 w 281"/>
                <a:gd name="T23" fmla="*/ 71 h 142"/>
                <a:gd name="T24" fmla="*/ 17 w 281"/>
                <a:gd name="T25" fmla="*/ 45 h 142"/>
                <a:gd name="T26" fmla="*/ 50 w 281"/>
                <a:gd name="T27" fmla="*/ 27 h 142"/>
                <a:gd name="T28" fmla="*/ 83 w 281"/>
                <a:gd name="T29" fmla="*/ 9 h 142"/>
                <a:gd name="T30" fmla="*/ 133 w 281"/>
                <a:gd name="T31" fmla="*/ 0 h 142"/>
                <a:gd name="T32" fmla="*/ 133 w 281"/>
                <a:gd name="T33" fmla="*/ 0 h 142"/>
                <a:gd name="T34" fmla="*/ 199 w 281"/>
                <a:gd name="T35" fmla="*/ 9 h 142"/>
                <a:gd name="T36" fmla="*/ 232 w 281"/>
                <a:gd name="T37" fmla="*/ 27 h 142"/>
                <a:gd name="T38" fmla="*/ 265 w 281"/>
                <a:gd name="T39" fmla="*/ 45 h 142"/>
                <a:gd name="T40" fmla="*/ 281 w 281"/>
                <a:gd name="T41" fmla="*/ 71 h 142"/>
                <a:gd name="T42" fmla="*/ 281 w 281"/>
                <a:gd name="T43" fmla="*/ 71 h 1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1"/>
                <a:gd name="T67" fmla="*/ 0 h 142"/>
                <a:gd name="T68" fmla="*/ 281 w 281"/>
                <a:gd name="T69" fmla="*/ 142 h 1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1" h="142">
                  <a:moveTo>
                    <a:pt x="281" y="71"/>
                  </a:moveTo>
                  <a:lnTo>
                    <a:pt x="281" y="71"/>
                  </a:lnTo>
                  <a:lnTo>
                    <a:pt x="265" y="98"/>
                  </a:lnTo>
                  <a:lnTo>
                    <a:pt x="232" y="116"/>
                  </a:lnTo>
                  <a:lnTo>
                    <a:pt x="199" y="133"/>
                  </a:lnTo>
                  <a:lnTo>
                    <a:pt x="133" y="142"/>
                  </a:lnTo>
                  <a:lnTo>
                    <a:pt x="83" y="133"/>
                  </a:lnTo>
                  <a:lnTo>
                    <a:pt x="50" y="116"/>
                  </a:lnTo>
                  <a:lnTo>
                    <a:pt x="17" y="98"/>
                  </a:lnTo>
                  <a:lnTo>
                    <a:pt x="0" y="71"/>
                  </a:lnTo>
                  <a:lnTo>
                    <a:pt x="17" y="45"/>
                  </a:lnTo>
                  <a:lnTo>
                    <a:pt x="50" y="27"/>
                  </a:lnTo>
                  <a:lnTo>
                    <a:pt x="83" y="9"/>
                  </a:lnTo>
                  <a:lnTo>
                    <a:pt x="133" y="0"/>
                  </a:lnTo>
                  <a:lnTo>
                    <a:pt x="199" y="9"/>
                  </a:lnTo>
                  <a:lnTo>
                    <a:pt x="232" y="27"/>
                  </a:lnTo>
                  <a:lnTo>
                    <a:pt x="265" y="45"/>
                  </a:lnTo>
                  <a:lnTo>
                    <a:pt x="281" y="71"/>
                  </a:lnTo>
                  <a:close/>
                </a:path>
              </a:pathLst>
            </a:custGeom>
            <a:solidFill>
              <a:srgbClr val="F83F29"/>
            </a:solidFill>
            <a:ln w="9525">
              <a:noFill/>
              <a:round/>
              <a:headEnd/>
              <a:tailEnd/>
            </a:ln>
          </p:spPr>
          <p:txBody>
            <a:bodyPr/>
            <a:lstStyle/>
            <a:p>
              <a:endParaRPr lang="sr-Latn-CS"/>
            </a:p>
          </p:txBody>
        </p:sp>
      </p:grpSp>
      <p:grpSp>
        <p:nvGrpSpPr>
          <p:cNvPr id="19" name="Group 8"/>
          <p:cNvGrpSpPr>
            <a:grpSpLocks noChangeAspect="1"/>
          </p:cNvGrpSpPr>
          <p:nvPr/>
        </p:nvGrpSpPr>
        <p:grpSpPr bwMode="auto">
          <a:xfrm>
            <a:off x="10817225" y="3883025"/>
            <a:ext cx="896938" cy="409575"/>
            <a:chOff x="-1315" y="-862"/>
            <a:chExt cx="9534" cy="5364"/>
          </a:xfrm>
        </p:grpSpPr>
        <p:sp>
          <p:nvSpPr>
            <p:cNvPr id="57369" name="AutoShape 7"/>
            <p:cNvSpPr>
              <a:spLocks noChangeAspect="1" noChangeArrowheads="1" noTextEdit="1"/>
            </p:cNvSpPr>
            <p:nvPr/>
          </p:nvSpPr>
          <p:spPr bwMode="auto">
            <a:xfrm>
              <a:off x="-1315" y="-862"/>
              <a:ext cx="9534" cy="5364"/>
            </a:xfrm>
            <a:prstGeom prst="rect">
              <a:avLst/>
            </a:prstGeom>
            <a:noFill/>
            <a:ln w="9525">
              <a:noFill/>
              <a:miter lim="800000"/>
              <a:headEnd/>
              <a:tailEnd/>
            </a:ln>
          </p:spPr>
          <p:txBody>
            <a:bodyPr/>
            <a:lstStyle/>
            <a:p>
              <a:endParaRPr lang="sr-Latn-CS"/>
            </a:p>
          </p:txBody>
        </p:sp>
        <p:sp>
          <p:nvSpPr>
            <p:cNvPr id="57370" name="Freeform 9"/>
            <p:cNvSpPr>
              <a:spLocks/>
            </p:cNvSpPr>
            <p:nvPr/>
          </p:nvSpPr>
          <p:spPr bwMode="auto">
            <a:xfrm>
              <a:off x="-1103" y="-729"/>
              <a:ext cx="9055" cy="5116"/>
            </a:xfrm>
            <a:custGeom>
              <a:avLst/>
              <a:gdLst>
                <a:gd name="T0" fmla="*/ 9055 w 9055"/>
                <a:gd name="T1" fmla="*/ 124 h 5116"/>
                <a:gd name="T2" fmla="*/ 7435 w 9055"/>
                <a:gd name="T3" fmla="*/ 1144 h 5116"/>
                <a:gd name="T4" fmla="*/ 5899 w 9055"/>
                <a:gd name="T5" fmla="*/ 2208 h 5116"/>
                <a:gd name="T6" fmla="*/ 5188 w 9055"/>
                <a:gd name="T7" fmla="*/ 2757 h 5116"/>
                <a:gd name="T8" fmla="*/ 3833 w 9055"/>
                <a:gd name="T9" fmla="*/ 3857 h 5116"/>
                <a:gd name="T10" fmla="*/ 3189 w 9055"/>
                <a:gd name="T11" fmla="*/ 4424 h 5116"/>
                <a:gd name="T12" fmla="*/ 2974 w 9055"/>
                <a:gd name="T13" fmla="*/ 4655 h 5116"/>
                <a:gd name="T14" fmla="*/ 2726 w 9055"/>
                <a:gd name="T15" fmla="*/ 4859 h 5116"/>
                <a:gd name="T16" fmla="*/ 2462 w 9055"/>
                <a:gd name="T17" fmla="*/ 5001 h 5116"/>
                <a:gd name="T18" fmla="*/ 2131 w 9055"/>
                <a:gd name="T19" fmla="*/ 5089 h 5116"/>
                <a:gd name="T20" fmla="*/ 1768 w 9055"/>
                <a:gd name="T21" fmla="*/ 5116 h 5116"/>
                <a:gd name="T22" fmla="*/ 1603 w 9055"/>
                <a:gd name="T23" fmla="*/ 5107 h 5116"/>
                <a:gd name="T24" fmla="*/ 1338 w 9055"/>
                <a:gd name="T25" fmla="*/ 5081 h 5116"/>
                <a:gd name="T26" fmla="*/ 1223 w 9055"/>
                <a:gd name="T27" fmla="*/ 5063 h 5116"/>
                <a:gd name="T28" fmla="*/ 1008 w 9055"/>
                <a:gd name="T29" fmla="*/ 4992 h 5116"/>
                <a:gd name="T30" fmla="*/ 826 w 9055"/>
                <a:gd name="T31" fmla="*/ 4877 h 5116"/>
                <a:gd name="T32" fmla="*/ 743 w 9055"/>
                <a:gd name="T33" fmla="*/ 4823 h 5116"/>
                <a:gd name="T34" fmla="*/ 545 w 9055"/>
                <a:gd name="T35" fmla="*/ 4584 h 5116"/>
                <a:gd name="T36" fmla="*/ 396 w 9055"/>
                <a:gd name="T37" fmla="*/ 4362 h 5116"/>
                <a:gd name="T38" fmla="*/ 231 w 9055"/>
                <a:gd name="T39" fmla="*/ 4061 h 5116"/>
                <a:gd name="T40" fmla="*/ 215 w 9055"/>
                <a:gd name="T41" fmla="*/ 4008 h 5116"/>
                <a:gd name="T42" fmla="*/ 16 w 9055"/>
                <a:gd name="T43" fmla="*/ 3591 h 5116"/>
                <a:gd name="T44" fmla="*/ 0 w 9055"/>
                <a:gd name="T45" fmla="*/ 3520 h 5116"/>
                <a:gd name="T46" fmla="*/ 33 w 9055"/>
                <a:gd name="T47" fmla="*/ 3422 h 5116"/>
                <a:gd name="T48" fmla="*/ 115 w 9055"/>
                <a:gd name="T49" fmla="*/ 3325 h 5116"/>
                <a:gd name="T50" fmla="*/ 248 w 9055"/>
                <a:gd name="T51" fmla="*/ 3236 h 5116"/>
                <a:gd name="T52" fmla="*/ 446 w 9055"/>
                <a:gd name="T53" fmla="*/ 3156 h 5116"/>
                <a:gd name="T54" fmla="*/ 661 w 9055"/>
                <a:gd name="T55" fmla="*/ 3086 h 5116"/>
                <a:gd name="T56" fmla="*/ 1090 w 9055"/>
                <a:gd name="T57" fmla="*/ 2997 h 5116"/>
                <a:gd name="T58" fmla="*/ 1289 w 9055"/>
                <a:gd name="T59" fmla="*/ 2988 h 5116"/>
                <a:gd name="T60" fmla="*/ 1421 w 9055"/>
                <a:gd name="T61" fmla="*/ 2997 h 5116"/>
                <a:gd name="T62" fmla="*/ 1520 w 9055"/>
                <a:gd name="T63" fmla="*/ 3032 h 5116"/>
                <a:gd name="T64" fmla="*/ 1553 w 9055"/>
                <a:gd name="T65" fmla="*/ 3059 h 5116"/>
                <a:gd name="T66" fmla="*/ 1718 w 9055"/>
                <a:gd name="T67" fmla="*/ 3219 h 5116"/>
                <a:gd name="T68" fmla="*/ 1867 w 9055"/>
                <a:gd name="T69" fmla="*/ 3458 h 5116"/>
                <a:gd name="T70" fmla="*/ 1983 w 9055"/>
                <a:gd name="T71" fmla="*/ 3600 h 5116"/>
                <a:gd name="T72" fmla="*/ 2115 w 9055"/>
                <a:gd name="T73" fmla="*/ 3742 h 5116"/>
                <a:gd name="T74" fmla="*/ 2214 w 9055"/>
                <a:gd name="T75" fmla="*/ 3786 h 5116"/>
                <a:gd name="T76" fmla="*/ 2247 w 9055"/>
                <a:gd name="T77" fmla="*/ 3795 h 5116"/>
                <a:gd name="T78" fmla="*/ 2363 w 9055"/>
                <a:gd name="T79" fmla="*/ 3742 h 5116"/>
                <a:gd name="T80" fmla="*/ 2875 w 9055"/>
                <a:gd name="T81" fmla="*/ 3360 h 5116"/>
                <a:gd name="T82" fmla="*/ 3271 w 9055"/>
                <a:gd name="T83" fmla="*/ 3023 h 5116"/>
                <a:gd name="T84" fmla="*/ 4742 w 9055"/>
                <a:gd name="T85" fmla="*/ 1800 h 5116"/>
                <a:gd name="T86" fmla="*/ 5519 w 9055"/>
                <a:gd name="T87" fmla="*/ 1206 h 5116"/>
                <a:gd name="T88" fmla="*/ 6064 w 9055"/>
                <a:gd name="T89" fmla="*/ 798 h 5116"/>
                <a:gd name="T90" fmla="*/ 6279 w 9055"/>
                <a:gd name="T91" fmla="*/ 647 h 5116"/>
                <a:gd name="T92" fmla="*/ 6692 w 9055"/>
                <a:gd name="T93" fmla="*/ 417 h 5116"/>
                <a:gd name="T94" fmla="*/ 6890 w 9055"/>
                <a:gd name="T95" fmla="*/ 328 h 5116"/>
                <a:gd name="T96" fmla="*/ 7254 w 9055"/>
                <a:gd name="T97" fmla="*/ 204 h 5116"/>
                <a:gd name="T98" fmla="*/ 7700 w 9055"/>
                <a:gd name="T99" fmla="*/ 106 h 5116"/>
                <a:gd name="T100" fmla="*/ 7964 w 9055"/>
                <a:gd name="T101" fmla="*/ 71 h 5116"/>
                <a:gd name="T102" fmla="*/ 8608 w 9055"/>
                <a:gd name="T103" fmla="*/ 18 h 5116"/>
                <a:gd name="T104" fmla="*/ 9055 w 9055"/>
                <a:gd name="T105" fmla="*/ 124 h 5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55"/>
                <a:gd name="T160" fmla="*/ 0 h 5116"/>
                <a:gd name="T161" fmla="*/ 9055 w 9055"/>
                <a:gd name="T162" fmla="*/ 5116 h 5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55" h="5116">
                  <a:moveTo>
                    <a:pt x="9055" y="124"/>
                  </a:moveTo>
                  <a:lnTo>
                    <a:pt x="9055" y="124"/>
                  </a:lnTo>
                  <a:lnTo>
                    <a:pt x="8228" y="629"/>
                  </a:lnTo>
                  <a:lnTo>
                    <a:pt x="7435" y="1144"/>
                  </a:lnTo>
                  <a:lnTo>
                    <a:pt x="6659" y="1676"/>
                  </a:lnTo>
                  <a:lnTo>
                    <a:pt x="5899" y="2208"/>
                  </a:lnTo>
                  <a:lnTo>
                    <a:pt x="5188" y="2757"/>
                  </a:lnTo>
                  <a:lnTo>
                    <a:pt x="4494" y="3307"/>
                  </a:lnTo>
                  <a:lnTo>
                    <a:pt x="3833" y="3857"/>
                  </a:lnTo>
                  <a:lnTo>
                    <a:pt x="3189" y="4424"/>
                  </a:lnTo>
                  <a:lnTo>
                    <a:pt x="2974" y="4655"/>
                  </a:lnTo>
                  <a:lnTo>
                    <a:pt x="2858" y="4770"/>
                  </a:lnTo>
                  <a:lnTo>
                    <a:pt x="2726" y="4859"/>
                  </a:lnTo>
                  <a:lnTo>
                    <a:pt x="2594" y="4939"/>
                  </a:lnTo>
                  <a:lnTo>
                    <a:pt x="2462" y="5001"/>
                  </a:lnTo>
                  <a:lnTo>
                    <a:pt x="2297" y="5054"/>
                  </a:lnTo>
                  <a:lnTo>
                    <a:pt x="2131" y="5089"/>
                  </a:lnTo>
                  <a:lnTo>
                    <a:pt x="1950" y="5107"/>
                  </a:lnTo>
                  <a:lnTo>
                    <a:pt x="1768" y="5116"/>
                  </a:lnTo>
                  <a:lnTo>
                    <a:pt x="1603" y="5107"/>
                  </a:lnTo>
                  <a:lnTo>
                    <a:pt x="1454" y="5098"/>
                  </a:lnTo>
                  <a:lnTo>
                    <a:pt x="1338" y="5081"/>
                  </a:lnTo>
                  <a:lnTo>
                    <a:pt x="1223" y="5063"/>
                  </a:lnTo>
                  <a:lnTo>
                    <a:pt x="1107" y="5027"/>
                  </a:lnTo>
                  <a:lnTo>
                    <a:pt x="1008" y="4992"/>
                  </a:lnTo>
                  <a:lnTo>
                    <a:pt x="909" y="4939"/>
                  </a:lnTo>
                  <a:lnTo>
                    <a:pt x="826" y="4877"/>
                  </a:lnTo>
                  <a:lnTo>
                    <a:pt x="743" y="4823"/>
                  </a:lnTo>
                  <a:lnTo>
                    <a:pt x="677" y="4753"/>
                  </a:lnTo>
                  <a:lnTo>
                    <a:pt x="545" y="4584"/>
                  </a:lnTo>
                  <a:lnTo>
                    <a:pt x="396" y="4362"/>
                  </a:lnTo>
                  <a:lnTo>
                    <a:pt x="231" y="4061"/>
                  </a:lnTo>
                  <a:lnTo>
                    <a:pt x="215" y="4008"/>
                  </a:lnTo>
                  <a:lnTo>
                    <a:pt x="66" y="3688"/>
                  </a:lnTo>
                  <a:lnTo>
                    <a:pt x="16" y="3591"/>
                  </a:lnTo>
                  <a:lnTo>
                    <a:pt x="0" y="3520"/>
                  </a:lnTo>
                  <a:lnTo>
                    <a:pt x="16" y="3467"/>
                  </a:lnTo>
                  <a:lnTo>
                    <a:pt x="33" y="3422"/>
                  </a:lnTo>
                  <a:lnTo>
                    <a:pt x="66" y="3378"/>
                  </a:lnTo>
                  <a:lnTo>
                    <a:pt x="115" y="3325"/>
                  </a:lnTo>
                  <a:lnTo>
                    <a:pt x="182" y="3281"/>
                  </a:lnTo>
                  <a:lnTo>
                    <a:pt x="248" y="3236"/>
                  </a:lnTo>
                  <a:lnTo>
                    <a:pt x="330" y="3201"/>
                  </a:lnTo>
                  <a:lnTo>
                    <a:pt x="446" y="3156"/>
                  </a:lnTo>
                  <a:lnTo>
                    <a:pt x="661" y="3086"/>
                  </a:lnTo>
                  <a:lnTo>
                    <a:pt x="876" y="3032"/>
                  </a:lnTo>
                  <a:lnTo>
                    <a:pt x="1090" y="2997"/>
                  </a:lnTo>
                  <a:lnTo>
                    <a:pt x="1289" y="2988"/>
                  </a:lnTo>
                  <a:lnTo>
                    <a:pt x="1355" y="2988"/>
                  </a:lnTo>
                  <a:lnTo>
                    <a:pt x="1421" y="2997"/>
                  </a:lnTo>
                  <a:lnTo>
                    <a:pt x="1470" y="3015"/>
                  </a:lnTo>
                  <a:lnTo>
                    <a:pt x="1520" y="3032"/>
                  </a:lnTo>
                  <a:lnTo>
                    <a:pt x="1553" y="3059"/>
                  </a:lnTo>
                  <a:lnTo>
                    <a:pt x="1603" y="3103"/>
                  </a:lnTo>
                  <a:lnTo>
                    <a:pt x="1718" y="3219"/>
                  </a:lnTo>
                  <a:lnTo>
                    <a:pt x="1867" y="3458"/>
                  </a:lnTo>
                  <a:lnTo>
                    <a:pt x="1983" y="3600"/>
                  </a:lnTo>
                  <a:lnTo>
                    <a:pt x="2082" y="3706"/>
                  </a:lnTo>
                  <a:lnTo>
                    <a:pt x="2115" y="3742"/>
                  </a:lnTo>
                  <a:lnTo>
                    <a:pt x="2164" y="3768"/>
                  </a:lnTo>
                  <a:lnTo>
                    <a:pt x="2214" y="3786"/>
                  </a:lnTo>
                  <a:lnTo>
                    <a:pt x="2247" y="3795"/>
                  </a:lnTo>
                  <a:lnTo>
                    <a:pt x="2297" y="3777"/>
                  </a:lnTo>
                  <a:lnTo>
                    <a:pt x="2363" y="3742"/>
                  </a:lnTo>
                  <a:lnTo>
                    <a:pt x="2561" y="3600"/>
                  </a:lnTo>
                  <a:lnTo>
                    <a:pt x="2875" y="3360"/>
                  </a:lnTo>
                  <a:lnTo>
                    <a:pt x="3271" y="3023"/>
                  </a:lnTo>
                  <a:lnTo>
                    <a:pt x="4065" y="2358"/>
                  </a:lnTo>
                  <a:lnTo>
                    <a:pt x="4742" y="1800"/>
                  </a:lnTo>
                  <a:lnTo>
                    <a:pt x="5519" y="1206"/>
                  </a:lnTo>
                  <a:lnTo>
                    <a:pt x="5816" y="975"/>
                  </a:lnTo>
                  <a:lnTo>
                    <a:pt x="6064" y="798"/>
                  </a:lnTo>
                  <a:lnTo>
                    <a:pt x="6279" y="647"/>
                  </a:lnTo>
                  <a:lnTo>
                    <a:pt x="6493" y="523"/>
                  </a:lnTo>
                  <a:lnTo>
                    <a:pt x="6692" y="417"/>
                  </a:lnTo>
                  <a:lnTo>
                    <a:pt x="6890" y="328"/>
                  </a:lnTo>
                  <a:lnTo>
                    <a:pt x="7055" y="257"/>
                  </a:lnTo>
                  <a:lnTo>
                    <a:pt x="7254" y="204"/>
                  </a:lnTo>
                  <a:lnTo>
                    <a:pt x="7468" y="151"/>
                  </a:lnTo>
                  <a:lnTo>
                    <a:pt x="7700" y="106"/>
                  </a:lnTo>
                  <a:lnTo>
                    <a:pt x="7964" y="71"/>
                  </a:lnTo>
                  <a:lnTo>
                    <a:pt x="8261" y="35"/>
                  </a:lnTo>
                  <a:lnTo>
                    <a:pt x="8608" y="18"/>
                  </a:lnTo>
                  <a:lnTo>
                    <a:pt x="8972" y="0"/>
                  </a:lnTo>
                  <a:lnTo>
                    <a:pt x="9055" y="124"/>
                  </a:lnTo>
                  <a:close/>
                </a:path>
              </a:pathLst>
            </a:custGeom>
            <a:solidFill>
              <a:srgbClr val="DF1420"/>
            </a:solidFill>
            <a:ln w="9525">
              <a:noFill/>
              <a:round/>
              <a:headEnd/>
              <a:tailEnd/>
            </a:ln>
          </p:spPr>
          <p:txBody>
            <a:bodyPr/>
            <a:lstStyle/>
            <a:p>
              <a:endParaRPr lang="sr-Latn-CS"/>
            </a:p>
          </p:txBody>
        </p:sp>
        <p:sp>
          <p:nvSpPr>
            <p:cNvPr id="57371" name="Freeform 10"/>
            <p:cNvSpPr>
              <a:spLocks/>
            </p:cNvSpPr>
            <p:nvPr/>
          </p:nvSpPr>
          <p:spPr bwMode="auto">
            <a:xfrm>
              <a:off x="-1318" y="-862"/>
              <a:ext cx="9534" cy="5364"/>
            </a:xfrm>
            <a:custGeom>
              <a:avLst/>
              <a:gdLst>
                <a:gd name="T0" fmla="*/ 9170 w 9534"/>
                <a:gd name="T1" fmla="*/ 9 h 5364"/>
                <a:gd name="T2" fmla="*/ 8790 w 9534"/>
                <a:gd name="T3" fmla="*/ 26 h 5364"/>
                <a:gd name="T4" fmla="*/ 8129 w 9534"/>
                <a:gd name="T5" fmla="*/ 80 h 5364"/>
                <a:gd name="T6" fmla="*/ 7849 w 9534"/>
                <a:gd name="T7" fmla="*/ 124 h 5364"/>
                <a:gd name="T8" fmla="*/ 7353 w 9534"/>
                <a:gd name="T9" fmla="*/ 230 h 5364"/>
                <a:gd name="T10" fmla="*/ 6956 w 9534"/>
                <a:gd name="T11" fmla="*/ 363 h 5364"/>
                <a:gd name="T12" fmla="*/ 6758 w 9534"/>
                <a:gd name="T13" fmla="*/ 461 h 5364"/>
                <a:gd name="T14" fmla="*/ 6328 w 9534"/>
                <a:gd name="T15" fmla="*/ 700 h 5364"/>
                <a:gd name="T16" fmla="*/ 6097 w 9534"/>
                <a:gd name="T17" fmla="*/ 851 h 5364"/>
                <a:gd name="T18" fmla="*/ 5535 w 9534"/>
                <a:gd name="T19" fmla="*/ 1268 h 5364"/>
                <a:gd name="T20" fmla="*/ 4775 w 9534"/>
                <a:gd name="T21" fmla="*/ 1862 h 5364"/>
                <a:gd name="T22" fmla="*/ 3288 w 9534"/>
                <a:gd name="T23" fmla="*/ 3094 h 5364"/>
                <a:gd name="T24" fmla="*/ 2743 w 9534"/>
                <a:gd name="T25" fmla="*/ 3547 h 5364"/>
                <a:gd name="T26" fmla="*/ 2462 w 9534"/>
                <a:gd name="T27" fmla="*/ 3759 h 5364"/>
                <a:gd name="T28" fmla="*/ 2297 w 9534"/>
                <a:gd name="T29" fmla="*/ 3547 h 5364"/>
                <a:gd name="T30" fmla="*/ 2131 w 9534"/>
                <a:gd name="T31" fmla="*/ 3307 h 5364"/>
                <a:gd name="T32" fmla="*/ 2016 w 9534"/>
                <a:gd name="T33" fmla="*/ 3165 h 5364"/>
                <a:gd name="T34" fmla="*/ 1884 w 9534"/>
                <a:gd name="T35" fmla="*/ 3077 h 5364"/>
                <a:gd name="T36" fmla="*/ 1801 w 9534"/>
                <a:gd name="T37" fmla="*/ 3041 h 5364"/>
                <a:gd name="T38" fmla="*/ 1619 w 9534"/>
                <a:gd name="T39" fmla="*/ 3006 h 5364"/>
                <a:gd name="T40" fmla="*/ 1504 w 9534"/>
                <a:gd name="T41" fmla="*/ 2997 h 5364"/>
                <a:gd name="T42" fmla="*/ 1256 w 9534"/>
                <a:gd name="T43" fmla="*/ 3015 h 5364"/>
                <a:gd name="T44" fmla="*/ 1008 w 9534"/>
                <a:gd name="T45" fmla="*/ 3050 h 5364"/>
                <a:gd name="T46" fmla="*/ 777 w 9534"/>
                <a:gd name="T47" fmla="*/ 3103 h 5364"/>
                <a:gd name="T48" fmla="*/ 529 w 9534"/>
                <a:gd name="T49" fmla="*/ 3192 h 5364"/>
                <a:gd name="T50" fmla="*/ 297 w 9534"/>
                <a:gd name="T51" fmla="*/ 3289 h 5364"/>
                <a:gd name="T52" fmla="*/ 132 w 9534"/>
                <a:gd name="T53" fmla="*/ 3405 h 5364"/>
                <a:gd name="T54" fmla="*/ 33 w 9534"/>
                <a:gd name="T55" fmla="*/ 3529 h 5364"/>
                <a:gd name="T56" fmla="*/ 0 w 9534"/>
                <a:gd name="T57" fmla="*/ 3653 h 5364"/>
                <a:gd name="T58" fmla="*/ 0 w 9534"/>
                <a:gd name="T59" fmla="*/ 3706 h 5364"/>
                <a:gd name="T60" fmla="*/ 99 w 9534"/>
                <a:gd name="T61" fmla="*/ 3946 h 5364"/>
                <a:gd name="T62" fmla="*/ 198 w 9534"/>
                <a:gd name="T63" fmla="*/ 4167 h 5364"/>
                <a:gd name="T64" fmla="*/ 231 w 9534"/>
                <a:gd name="T65" fmla="*/ 4221 h 5364"/>
                <a:gd name="T66" fmla="*/ 397 w 9534"/>
                <a:gd name="T67" fmla="*/ 4531 h 5364"/>
                <a:gd name="T68" fmla="*/ 545 w 9534"/>
                <a:gd name="T69" fmla="*/ 4761 h 5364"/>
                <a:gd name="T70" fmla="*/ 777 w 9534"/>
                <a:gd name="T71" fmla="*/ 5019 h 5364"/>
                <a:gd name="T72" fmla="*/ 843 w 9534"/>
                <a:gd name="T73" fmla="*/ 5081 h 5364"/>
                <a:gd name="T74" fmla="*/ 1091 w 9534"/>
                <a:gd name="T75" fmla="*/ 5214 h 5364"/>
                <a:gd name="T76" fmla="*/ 1338 w 9534"/>
                <a:gd name="T77" fmla="*/ 5302 h 5364"/>
                <a:gd name="T78" fmla="*/ 1471 w 9534"/>
                <a:gd name="T79" fmla="*/ 5329 h 5364"/>
                <a:gd name="T80" fmla="*/ 1801 w 9534"/>
                <a:gd name="T81" fmla="*/ 5364 h 5364"/>
                <a:gd name="T82" fmla="*/ 1983 w 9534"/>
                <a:gd name="T83" fmla="*/ 5364 h 5364"/>
                <a:gd name="T84" fmla="*/ 2412 w 9534"/>
                <a:gd name="T85" fmla="*/ 5338 h 5364"/>
                <a:gd name="T86" fmla="*/ 2792 w 9534"/>
                <a:gd name="T87" fmla="*/ 5240 h 5364"/>
                <a:gd name="T88" fmla="*/ 3123 w 9534"/>
                <a:gd name="T89" fmla="*/ 5072 h 5364"/>
                <a:gd name="T90" fmla="*/ 3387 w 9534"/>
                <a:gd name="T91" fmla="*/ 4850 h 5364"/>
                <a:gd name="T92" fmla="*/ 3602 w 9534"/>
                <a:gd name="T93" fmla="*/ 4620 h 5364"/>
                <a:gd name="T94" fmla="*/ 4230 w 9534"/>
                <a:gd name="T95" fmla="*/ 4061 h 5364"/>
                <a:gd name="T96" fmla="*/ 5585 w 9534"/>
                <a:gd name="T97" fmla="*/ 2953 h 5364"/>
                <a:gd name="T98" fmla="*/ 6295 w 9534"/>
                <a:gd name="T99" fmla="*/ 2412 h 5364"/>
                <a:gd name="T100" fmla="*/ 7816 w 9534"/>
                <a:gd name="T101" fmla="*/ 1356 h 5364"/>
                <a:gd name="T102" fmla="*/ 9451 w 9534"/>
                <a:gd name="T103" fmla="*/ 337 h 5364"/>
                <a:gd name="T104" fmla="*/ 9336 w 9534"/>
                <a:gd name="T105" fmla="*/ 0 h 53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34"/>
                <a:gd name="T160" fmla="*/ 0 h 5364"/>
                <a:gd name="T161" fmla="*/ 9534 w 9534"/>
                <a:gd name="T162" fmla="*/ 5364 h 53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34" h="5364">
                  <a:moveTo>
                    <a:pt x="9336" y="0"/>
                  </a:moveTo>
                  <a:lnTo>
                    <a:pt x="9170" y="9"/>
                  </a:lnTo>
                  <a:lnTo>
                    <a:pt x="8790" y="26"/>
                  </a:lnTo>
                  <a:lnTo>
                    <a:pt x="8443" y="53"/>
                  </a:lnTo>
                  <a:lnTo>
                    <a:pt x="8129" y="80"/>
                  </a:lnTo>
                  <a:lnTo>
                    <a:pt x="7849" y="124"/>
                  </a:lnTo>
                  <a:lnTo>
                    <a:pt x="7584" y="168"/>
                  </a:lnTo>
                  <a:lnTo>
                    <a:pt x="7353" y="230"/>
                  </a:lnTo>
                  <a:lnTo>
                    <a:pt x="7138" y="292"/>
                  </a:lnTo>
                  <a:lnTo>
                    <a:pt x="6956" y="363"/>
                  </a:lnTo>
                  <a:lnTo>
                    <a:pt x="6758" y="461"/>
                  </a:lnTo>
                  <a:lnTo>
                    <a:pt x="6543" y="576"/>
                  </a:lnTo>
                  <a:lnTo>
                    <a:pt x="6328" y="700"/>
                  </a:lnTo>
                  <a:lnTo>
                    <a:pt x="6097" y="851"/>
                  </a:lnTo>
                  <a:lnTo>
                    <a:pt x="5849" y="1037"/>
                  </a:lnTo>
                  <a:lnTo>
                    <a:pt x="5535" y="1268"/>
                  </a:lnTo>
                  <a:lnTo>
                    <a:pt x="4775" y="1862"/>
                  </a:lnTo>
                  <a:lnTo>
                    <a:pt x="4098" y="2421"/>
                  </a:lnTo>
                  <a:lnTo>
                    <a:pt x="3288" y="3094"/>
                  </a:lnTo>
                  <a:lnTo>
                    <a:pt x="2743" y="3547"/>
                  </a:lnTo>
                  <a:lnTo>
                    <a:pt x="2462" y="3759"/>
                  </a:lnTo>
                  <a:lnTo>
                    <a:pt x="2396" y="3680"/>
                  </a:lnTo>
                  <a:lnTo>
                    <a:pt x="2297" y="3547"/>
                  </a:lnTo>
                  <a:lnTo>
                    <a:pt x="2131" y="3307"/>
                  </a:lnTo>
                  <a:lnTo>
                    <a:pt x="2016" y="3165"/>
                  </a:lnTo>
                  <a:lnTo>
                    <a:pt x="1950" y="3112"/>
                  </a:lnTo>
                  <a:lnTo>
                    <a:pt x="1884" y="3077"/>
                  </a:lnTo>
                  <a:lnTo>
                    <a:pt x="1801" y="3041"/>
                  </a:lnTo>
                  <a:lnTo>
                    <a:pt x="1718" y="3023"/>
                  </a:lnTo>
                  <a:lnTo>
                    <a:pt x="1619" y="3006"/>
                  </a:lnTo>
                  <a:lnTo>
                    <a:pt x="1504" y="2997"/>
                  </a:lnTo>
                  <a:lnTo>
                    <a:pt x="1388" y="3006"/>
                  </a:lnTo>
                  <a:lnTo>
                    <a:pt x="1256" y="3015"/>
                  </a:lnTo>
                  <a:lnTo>
                    <a:pt x="1140" y="3023"/>
                  </a:lnTo>
                  <a:lnTo>
                    <a:pt x="1008" y="3050"/>
                  </a:lnTo>
                  <a:lnTo>
                    <a:pt x="892" y="3077"/>
                  </a:lnTo>
                  <a:lnTo>
                    <a:pt x="777" y="3103"/>
                  </a:lnTo>
                  <a:lnTo>
                    <a:pt x="529" y="3192"/>
                  </a:lnTo>
                  <a:lnTo>
                    <a:pt x="397" y="3236"/>
                  </a:lnTo>
                  <a:lnTo>
                    <a:pt x="297" y="3289"/>
                  </a:lnTo>
                  <a:lnTo>
                    <a:pt x="198" y="3352"/>
                  </a:lnTo>
                  <a:lnTo>
                    <a:pt x="132" y="3405"/>
                  </a:lnTo>
                  <a:lnTo>
                    <a:pt x="66" y="3467"/>
                  </a:lnTo>
                  <a:lnTo>
                    <a:pt x="33" y="3529"/>
                  </a:lnTo>
                  <a:lnTo>
                    <a:pt x="0" y="3591"/>
                  </a:lnTo>
                  <a:lnTo>
                    <a:pt x="0" y="3653"/>
                  </a:lnTo>
                  <a:lnTo>
                    <a:pt x="0" y="3706"/>
                  </a:lnTo>
                  <a:lnTo>
                    <a:pt x="33" y="3795"/>
                  </a:lnTo>
                  <a:lnTo>
                    <a:pt x="99" y="3946"/>
                  </a:lnTo>
                  <a:lnTo>
                    <a:pt x="198" y="4167"/>
                  </a:lnTo>
                  <a:lnTo>
                    <a:pt x="231" y="4229"/>
                  </a:lnTo>
                  <a:lnTo>
                    <a:pt x="231" y="4221"/>
                  </a:lnTo>
                  <a:lnTo>
                    <a:pt x="397" y="4531"/>
                  </a:lnTo>
                  <a:lnTo>
                    <a:pt x="545" y="4761"/>
                  </a:lnTo>
                  <a:lnTo>
                    <a:pt x="694" y="4939"/>
                  </a:lnTo>
                  <a:lnTo>
                    <a:pt x="777" y="5019"/>
                  </a:lnTo>
                  <a:lnTo>
                    <a:pt x="843" y="5081"/>
                  </a:lnTo>
                  <a:lnTo>
                    <a:pt x="958" y="5160"/>
                  </a:lnTo>
                  <a:lnTo>
                    <a:pt x="1091" y="5214"/>
                  </a:lnTo>
                  <a:lnTo>
                    <a:pt x="1206" y="5267"/>
                  </a:lnTo>
                  <a:lnTo>
                    <a:pt x="1338" y="5302"/>
                  </a:lnTo>
                  <a:lnTo>
                    <a:pt x="1471" y="5329"/>
                  </a:lnTo>
                  <a:lnTo>
                    <a:pt x="1636" y="5355"/>
                  </a:lnTo>
                  <a:lnTo>
                    <a:pt x="1801" y="5364"/>
                  </a:lnTo>
                  <a:lnTo>
                    <a:pt x="1983" y="5364"/>
                  </a:lnTo>
                  <a:lnTo>
                    <a:pt x="2198" y="5364"/>
                  </a:lnTo>
                  <a:lnTo>
                    <a:pt x="2412" y="5338"/>
                  </a:lnTo>
                  <a:lnTo>
                    <a:pt x="2611" y="5293"/>
                  </a:lnTo>
                  <a:lnTo>
                    <a:pt x="2792" y="5240"/>
                  </a:lnTo>
                  <a:lnTo>
                    <a:pt x="2958" y="5160"/>
                  </a:lnTo>
                  <a:lnTo>
                    <a:pt x="3123" y="5072"/>
                  </a:lnTo>
                  <a:lnTo>
                    <a:pt x="3255" y="4965"/>
                  </a:lnTo>
                  <a:lnTo>
                    <a:pt x="3387" y="4850"/>
                  </a:lnTo>
                  <a:lnTo>
                    <a:pt x="3602" y="4620"/>
                  </a:lnTo>
                  <a:lnTo>
                    <a:pt x="4230" y="4061"/>
                  </a:lnTo>
                  <a:lnTo>
                    <a:pt x="4891" y="3502"/>
                  </a:lnTo>
                  <a:lnTo>
                    <a:pt x="5585" y="2953"/>
                  </a:lnTo>
                  <a:lnTo>
                    <a:pt x="6295" y="2412"/>
                  </a:lnTo>
                  <a:lnTo>
                    <a:pt x="7039" y="1880"/>
                  </a:lnTo>
                  <a:lnTo>
                    <a:pt x="7816" y="1356"/>
                  </a:lnTo>
                  <a:lnTo>
                    <a:pt x="8625" y="842"/>
                  </a:lnTo>
                  <a:lnTo>
                    <a:pt x="9451" y="337"/>
                  </a:lnTo>
                  <a:lnTo>
                    <a:pt x="9534" y="275"/>
                  </a:lnTo>
                  <a:lnTo>
                    <a:pt x="9336" y="0"/>
                  </a:lnTo>
                  <a:close/>
                </a:path>
              </a:pathLst>
            </a:custGeom>
            <a:solidFill>
              <a:srgbClr val="000000"/>
            </a:solidFill>
            <a:ln w="9525">
              <a:noFill/>
              <a:round/>
              <a:headEnd/>
              <a:tailEnd/>
            </a:ln>
          </p:spPr>
          <p:txBody>
            <a:bodyPr/>
            <a:lstStyle/>
            <a:p>
              <a:endParaRPr lang="sr-Latn-CS"/>
            </a:p>
          </p:txBody>
        </p:sp>
        <p:sp>
          <p:nvSpPr>
            <p:cNvPr id="57372" name="Freeform 11"/>
            <p:cNvSpPr>
              <a:spLocks/>
            </p:cNvSpPr>
            <p:nvPr/>
          </p:nvSpPr>
          <p:spPr bwMode="auto">
            <a:xfrm>
              <a:off x="-1103" y="-729"/>
              <a:ext cx="9055" cy="5116"/>
            </a:xfrm>
            <a:custGeom>
              <a:avLst/>
              <a:gdLst>
                <a:gd name="T0" fmla="*/ 9055 w 9055"/>
                <a:gd name="T1" fmla="*/ 124 h 5116"/>
                <a:gd name="T2" fmla="*/ 7435 w 9055"/>
                <a:gd name="T3" fmla="*/ 1144 h 5116"/>
                <a:gd name="T4" fmla="*/ 5899 w 9055"/>
                <a:gd name="T5" fmla="*/ 2208 h 5116"/>
                <a:gd name="T6" fmla="*/ 5188 w 9055"/>
                <a:gd name="T7" fmla="*/ 2757 h 5116"/>
                <a:gd name="T8" fmla="*/ 3833 w 9055"/>
                <a:gd name="T9" fmla="*/ 3857 h 5116"/>
                <a:gd name="T10" fmla="*/ 3189 w 9055"/>
                <a:gd name="T11" fmla="*/ 4424 h 5116"/>
                <a:gd name="T12" fmla="*/ 2974 w 9055"/>
                <a:gd name="T13" fmla="*/ 4655 h 5116"/>
                <a:gd name="T14" fmla="*/ 2726 w 9055"/>
                <a:gd name="T15" fmla="*/ 4859 h 5116"/>
                <a:gd name="T16" fmla="*/ 2462 w 9055"/>
                <a:gd name="T17" fmla="*/ 5001 h 5116"/>
                <a:gd name="T18" fmla="*/ 2131 w 9055"/>
                <a:gd name="T19" fmla="*/ 5089 h 5116"/>
                <a:gd name="T20" fmla="*/ 1768 w 9055"/>
                <a:gd name="T21" fmla="*/ 5116 h 5116"/>
                <a:gd name="T22" fmla="*/ 1603 w 9055"/>
                <a:gd name="T23" fmla="*/ 5107 h 5116"/>
                <a:gd name="T24" fmla="*/ 1338 w 9055"/>
                <a:gd name="T25" fmla="*/ 5081 h 5116"/>
                <a:gd name="T26" fmla="*/ 1223 w 9055"/>
                <a:gd name="T27" fmla="*/ 5063 h 5116"/>
                <a:gd name="T28" fmla="*/ 1008 w 9055"/>
                <a:gd name="T29" fmla="*/ 4992 h 5116"/>
                <a:gd name="T30" fmla="*/ 826 w 9055"/>
                <a:gd name="T31" fmla="*/ 4877 h 5116"/>
                <a:gd name="T32" fmla="*/ 743 w 9055"/>
                <a:gd name="T33" fmla="*/ 4823 h 5116"/>
                <a:gd name="T34" fmla="*/ 545 w 9055"/>
                <a:gd name="T35" fmla="*/ 4584 h 5116"/>
                <a:gd name="T36" fmla="*/ 396 w 9055"/>
                <a:gd name="T37" fmla="*/ 4362 h 5116"/>
                <a:gd name="T38" fmla="*/ 231 w 9055"/>
                <a:gd name="T39" fmla="*/ 4061 h 5116"/>
                <a:gd name="T40" fmla="*/ 215 w 9055"/>
                <a:gd name="T41" fmla="*/ 4008 h 5116"/>
                <a:gd name="T42" fmla="*/ 16 w 9055"/>
                <a:gd name="T43" fmla="*/ 3591 h 5116"/>
                <a:gd name="T44" fmla="*/ 0 w 9055"/>
                <a:gd name="T45" fmla="*/ 3520 h 5116"/>
                <a:gd name="T46" fmla="*/ 33 w 9055"/>
                <a:gd name="T47" fmla="*/ 3422 h 5116"/>
                <a:gd name="T48" fmla="*/ 115 w 9055"/>
                <a:gd name="T49" fmla="*/ 3325 h 5116"/>
                <a:gd name="T50" fmla="*/ 248 w 9055"/>
                <a:gd name="T51" fmla="*/ 3236 h 5116"/>
                <a:gd name="T52" fmla="*/ 446 w 9055"/>
                <a:gd name="T53" fmla="*/ 3156 h 5116"/>
                <a:gd name="T54" fmla="*/ 661 w 9055"/>
                <a:gd name="T55" fmla="*/ 3086 h 5116"/>
                <a:gd name="T56" fmla="*/ 1090 w 9055"/>
                <a:gd name="T57" fmla="*/ 2997 h 5116"/>
                <a:gd name="T58" fmla="*/ 1289 w 9055"/>
                <a:gd name="T59" fmla="*/ 2988 h 5116"/>
                <a:gd name="T60" fmla="*/ 1421 w 9055"/>
                <a:gd name="T61" fmla="*/ 2997 h 5116"/>
                <a:gd name="T62" fmla="*/ 1520 w 9055"/>
                <a:gd name="T63" fmla="*/ 3032 h 5116"/>
                <a:gd name="T64" fmla="*/ 1553 w 9055"/>
                <a:gd name="T65" fmla="*/ 3059 h 5116"/>
                <a:gd name="T66" fmla="*/ 1718 w 9055"/>
                <a:gd name="T67" fmla="*/ 3219 h 5116"/>
                <a:gd name="T68" fmla="*/ 1867 w 9055"/>
                <a:gd name="T69" fmla="*/ 3458 h 5116"/>
                <a:gd name="T70" fmla="*/ 1983 w 9055"/>
                <a:gd name="T71" fmla="*/ 3600 h 5116"/>
                <a:gd name="T72" fmla="*/ 2115 w 9055"/>
                <a:gd name="T73" fmla="*/ 3742 h 5116"/>
                <a:gd name="T74" fmla="*/ 2214 w 9055"/>
                <a:gd name="T75" fmla="*/ 3786 h 5116"/>
                <a:gd name="T76" fmla="*/ 2247 w 9055"/>
                <a:gd name="T77" fmla="*/ 3795 h 5116"/>
                <a:gd name="T78" fmla="*/ 2363 w 9055"/>
                <a:gd name="T79" fmla="*/ 3742 h 5116"/>
                <a:gd name="T80" fmla="*/ 2875 w 9055"/>
                <a:gd name="T81" fmla="*/ 3360 h 5116"/>
                <a:gd name="T82" fmla="*/ 3271 w 9055"/>
                <a:gd name="T83" fmla="*/ 3023 h 5116"/>
                <a:gd name="T84" fmla="*/ 4742 w 9055"/>
                <a:gd name="T85" fmla="*/ 1800 h 5116"/>
                <a:gd name="T86" fmla="*/ 5519 w 9055"/>
                <a:gd name="T87" fmla="*/ 1206 h 5116"/>
                <a:gd name="T88" fmla="*/ 6064 w 9055"/>
                <a:gd name="T89" fmla="*/ 798 h 5116"/>
                <a:gd name="T90" fmla="*/ 6279 w 9055"/>
                <a:gd name="T91" fmla="*/ 647 h 5116"/>
                <a:gd name="T92" fmla="*/ 6692 w 9055"/>
                <a:gd name="T93" fmla="*/ 417 h 5116"/>
                <a:gd name="T94" fmla="*/ 6890 w 9055"/>
                <a:gd name="T95" fmla="*/ 328 h 5116"/>
                <a:gd name="T96" fmla="*/ 7254 w 9055"/>
                <a:gd name="T97" fmla="*/ 204 h 5116"/>
                <a:gd name="T98" fmla="*/ 7700 w 9055"/>
                <a:gd name="T99" fmla="*/ 106 h 5116"/>
                <a:gd name="T100" fmla="*/ 7964 w 9055"/>
                <a:gd name="T101" fmla="*/ 71 h 5116"/>
                <a:gd name="T102" fmla="*/ 8608 w 9055"/>
                <a:gd name="T103" fmla="*/ 18 h 5116"/>
                <a:gd name="T104" fmla="*/ 9055 w 9055"/>
                <a:gd name="T105" fmla="*/ 124 h 5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55"/>
                <a:gd name="T160" fmla="*/ 0 h 5116"/>
                <a:gd name="T161" fmla="*/ 9055 w 9055"/>
                <a:gd name="T162" fmla="*/ 5116 h 5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55" h="5116">
                  <a:moveTo>
                    <a:pt x="9055" y="124"/>
                  </a:moveTo>
                  <a:lnTo>
                    <a:pt x="9055" y="124"/>
                  </a:lnTo>
                  <a:lnTo>
                    <a:pt x="8228" y="629"/>
                  </a:lnTo>
                  <a:lnTo>
                    <a:pt x="7435" y="1144"/>
                  </a:lnTo>
                  <a:lnTo>
                    <a:pt x="6659" y="1676"/>
                  </a:lnTo>
                  <a:lnTo>
                    <a:pt x="5899" y="2208"/>
                  </a:lnTo>
                  <a:lnTo>
                    <a:pt x="5188" y="2757"/>
                  </a:lnTo>
                  <a:lnTo>
                    <a:pt x="4494" y="3307"/>
                  </a:lnTo>
                  <a:lnTo>
                    <a:pt x="3833" y="3857"/>
                  </a:lnTo>
                  <a:lnTo>
                    <a:pt x="3189" y="4424"/>
                  </a:lnTo>
                  <a:lnTo>
                    <a:pt x="2974" y="4655"/>
                  </a:lnTo>
                  <a:lnTo>
                    <a:pt x="2858" y="4770"/>
                  </a:lnTo>
                  <a:lnTo>
                    <a:pt x="2726" y="4859"/>
                  </a:lnTo>
                  <a:lnTo>
                    <a:pt x="2594" y="4939"/>
                  </a:lnTo>
                  <a:lnTo>
                    <a:pt x="2462" y="5001"/>
                  </a:lnTo>
                  <a:lnTo>
                    <a:pt x="2297" y="5054"/>
                  </a:lnTo>
                  <a:lnTo>
                    <a:pt x="2131" y="5089"/>
                  </a:lnTo>
                  <a:lnTo>
                    <a:pt x="1950" y="5107"/>
                  </a:lnTo>
                  <a:lnTo>
                    <a:pt x="1768" y="5116"/>
                  </a:lnTo>
                  <a:lnTo>
                    <a:pt x="1603" y="5107"/>
                  </a:lnTo>
                  <a:lnTo>
                    <a:pt x="1454" y="5098"/>
                  </a:lnTo>
                  <a:lnTo>
                    <a:pt x="1338" y="5081"/>
                  </a:lnTo>
                  <a:lnTo>
                    <a:pt x="1223" y="5063"/>
                  </a:lnTo>
                  <a:lnTo>
                    <a:pt x="1107" y="5027"/>
                  </a:lnTo>
                  <a:lnTo>
                    <a:pt x="1008" y="4992"/>
                  </a:lnTo>
                  <a:lnTo>
                    <a:pt x="909" y="4939"/>
                  </a:lnTo>
                  <a:lnTo>
                    <a:pt x="826" y="4877"/>
                  </a:lnTo>
                  <a:lnTo>
                    <a:pt x="743" y="4823"/>
                  </a:lnTo>
                  <a:lnTo>
                    <a:pt x="677" y="4753"/>
                  </a:lnTo>
                  <a:lnTo>
                    <a:pt x="545" y="4584"/>
                  </a:lnTo>
                  <a:lnTo>
                    <a:pt x="396" y="4362"/>
                  </a:lnTo>
                  <a:lnTo>
                    <a:pt x="231" y="4061"/>
                  </a:lnTo>
                  <a:lnTo>
                    <a:pt x="215" y="4008"/>
                  </a:lnTo>
                  <a:lnTo>
                    <a:pt x="66" y="3688"/>
                  </a:lnTo>
                  <a:lnTo>
                    <a:pt x="16" y="3591"/>
                  </a:lnTo>
                  <a:lnTo>
                    <a:pt x="0" y="3520"/>
                  </a:lnTo>
                  <a:lnTo>
                    <a:pt x="16" y="3467"/>
                  </a:lnTo>
                  <a:lnTo>
                    <a:pt x="33" y="3422"/>
                  </a:lnTo>
                  <a:lnTo>
                    <a:pt x="66" y="3378"/>
                  </a:lnTo>
                  <a:lnTo>
                    <a:pt x="115" y="3325"/>
                  </a:lnTo>
                  <a:lnTo>
                    <a:pt x="182" y="3281"/>
                  </a:lnTo>
                  <a:lnTo>
                    <a:pt x="248" y="3236"/>
                  </a:lnTo>
                  <a:lnTo>
                    <a:pt x="330" y="3201"/>
                  </a:lnTo>
                  <a:lnTo>
                    <a:pt x="446" y="3156"/>
                  </a:lnTo>
                  <a:lnTo>
                    <a:pt x="661" y="3086"/>
                  </a:lnTo>
                  <a:lnTo>
                    <a:pt x="876" y="3032"/>
                  </a:lnTo>
                  <a:lnTo>
                    <a:pt x="1090" y="2997"/>
                  </a:lnTo>
                  <a:lnTo>
                    <a:pt x="1289" y="2988"/>
                  </a:lnTo>
                  <a:lnTo>
                    <a:pt x="1355" y="2988"/>
                  </a:lnTo>
                  <a:lnTo>
                    <a:pt x="1421" y="2997"/>
                  </a:lnTo>
                  <a:lnTo>
                    <a:pt x="1470" y="3015"/>
                  </a:lnTo>
                  <a:lnTo>
                    <a:pt x="1520" y="3032"/>
                  </a:lnTo>
                  <a:lnTo>
                    <a:pt x="1553" y="3059"/>
                  </a:lnTo>
                  <a:lnTo>
                    <a:pt x="1603" y="3103"/>
                  </a:lnTo>
                  <a:lnTo>
                    <a:pt x="1718" y="3219"/>
                  </a:lnTo>
                  <a:lnTo>
                    <a:pt x="1867" y="3458"/>
                  </a:lnTo>
                  <a:lnTo>
                    <a:pt x="1983" y="3600"/>
                  </a:lnTo>
                  <a:lnTo>
                    <a:pt x="2082" y="3706"/>
                  </a:lnTo>
                  <a:lnTo>
                    <a:pt x="2115" y="3742"/>
                  </a:lnTo>
                  <a:lnTo>
                    <a:pt x="2164" y="3768"/>
                  </a:lnTo>
                  <a:lnTo>
                    <a:pt x="2214" y="3786"/>
                  </a:lnTo>
                  <a:lnTo>
                    <a:pt x="2247" y="3795"/>
                  </a:lnTo>
                  <a:lnTo>
                    <a:pt x="2297" y="3777"/>
                  </a:lnTo>
                  <a:lnTo>
                    <a:pt x="2363" y="3742"/>
                  </a:lnTo>
                  <a:lnTo>
                    <a:pt x="2561" y="3600"/>
                  </a:lnTo>
                  <a:lnTo>
                    <a:pt x="2875" y="3360"/>
                  </a:lnTo>
                  <a:lnTo>
                    <a:pt x="3271" y="3023"/>
                  </a:lnTo>
                  <a:lnTo>
                    <a:pt x="4065" y="2358"/>
                  </a:lnTo>
                  <a:lnTo>
                    <a:pt x="4742" y="1800"/>
                  </a:lnTo>
                  <a:lnTo>
                    <a:pt x="5519" y="1206"/>
                  </a:lnTo>
                  <a:lnTo>
                    <a:pt x="5816" y="975"/>
                  </a:lnTo>
                  <a:lnTo>
                    <a:pt x="6064" y="798"/>
                  </a:lnTo>
                  <a:lnTo>
                    <a:pt x="6279" y="647"/>
                  </a:lnTo>
                  <a:lnTo>
                    <a:pt x="6493" y="523"/>
                  </a:lnTo>
                  <a:lnTo>
                    <a:pt x="6692" y="417"/>
                  </a:lnTo>
                  <a:lnTo>
                    <a:pt x="6890" y="328"/>
                  </a:lnTo>
                  <a:lnTo>
                    <a:pt x="7055" y="257"/>
                  </a:lnTo>
                  <a:lnTo>
                    <a:pt x="7254" y="204"/>
                  </a:lnTo>
                  <a:lnTo>
                    <a:pt x="7468" y="151"/>
                  </a:lnTo>
                  <a:lnTo>
                    <a:pt x="7700" y="106"/>
                  </a:lnTo>
                  <a:lnTo>
                    <a:pt x="7964" y="71"/>
                  </a:lnTo>
                  <a:lnTo>
                    <a:pt x="8261" y="35"/>
                  </a:lnTo>
                  <a:lnTo>
                    <a:pt x="8608" y="18"/>
                  </a:lnTo>
                  <a:lnTo>
                    <a:pt x="8972" y="0"/>
                  </a:lnTo>
                  <a:lnTo>
                    <a:pt x="9055" y="124"/>
                  </a:lnTo>
                  <a:close/>
                </a:path>
              </a:pathLst>
            </a:custGeom>
            <a:solidFill>
              <a:srgbClr val="BE1100"/>
            </a:solidFill>
            <a:ln w="9525">
              <a:noFill/>
              <a:round/>
              <a:headEnd/>
              <a:tailEnd/>
            </a:ln>
          </p:spPr>
          <p:txBody>
            <a:bodyPr/>
            <a:lstStyle/>
            <a:p>
              <a:endParaRPr lang="sr-Latn-CS"/>
            </a:p>
          </p:txBody>
        </p:sp>
        <p:sp>
          <p:nvSpPr>
            <p:cNvPr id="57373" name="Freeform 12"/>
            <p:cNvSpPr>
              <a:spLocks/>
            </p:cNvSpPr>
            <p:nvPr/>
          </p:nvSpPr>
          <p:spPr bwMode="auto">
            <a:xfrm>
              <a:off x="-872" y="-596"/>
              <a:ext cx="8510" cy="4859"/>
            </a:xfrm>
            <a:custGeom>
              <a:avLst/>
              <a:gdLst>
                <a:gd name="T0" fmla="*/ 5486 w 8510"/>
                <a:gd name="T1" fmla="*/ 2004 h 4859"/>
                <a:gd name="T2" fmla="*/ 4065 w 8510"/>
                <a:gd name="T3" fmla="*/ 3103 h 4859"/>
                <a:gd name="T4" fmla="*/ 2760 w 8510"/>
                <a:gd name="T5" fmla="*/ 4229 h 4859"/>
                <a:gd name="T6" fmla="*/ 2528 w 8510"/>
                <a:gd name="T7" fmla="*/ 4469 h 4859"/>
                <a:gd name="T8" fmla="*/ 2429 w 8510"/>
                <a:gd name="T9" fmla="*/ 4566 h 4859"/>
                <a:gd name="T10" fmla="*/ 2231 w 8510"/>
                <a:gd name="T11" fmla="*/ 4708 h 4859"/>
                <a:gd name="T12" fmla="*/ 1966 w 8510"/>
                <a:gd name="T13" fmla="*/ 4806 h 4859"/>
                <a:gd name="T14" fmla="*/ 1685 w 8510"/>
                <a:gd name="T15" fmla="*/ 4850 h 4859"/>
                <a:gd name="T16" fmla="*/ 1537 w 8510"/>
                <a:gd name="T17" fmla="*/ 4859 h 4859"/>
                <a:gd name="T18" fmla="*/ 1272 w 8510"/>
                <a:gd name="T19" fmla="*/ 4850 h 4859"/>
                <a:gd name="T20" fmla="*/ 1074 w 8510"/>
                <a:gd name="T21" fmla="*/ 4815 h 4859"/>
                <a:gd name="T22" fmla="*/ 1008 w 8510"/>
                <a:gd name="T23" fmla="*/ 4797 h 4859"/>
                <a:gd name="T24" fmla="*/ 843 w 8510"/>
                <a:gd name="T25" fmla="*/ 4717 h 4859"/>
                <a:gd name="T26" fmla="*/ 777 w 8510"/>
                <a:gd name="T27" fmla="*/ 4673 h 4859"/>
                <a:gd name="T28" fmla="*/ 529 w 8510"/>
                <a:gd name="T29" fmla="*/ 4407 h 4859"/>
                <a:gd name="T30" fmla="*/ 380 w 8510"/>
                <a:gd name="T31" fmla="*/ 4194 h 4859"/>
                <a:gd name="T32" fmla="*/ 215 w 8510"/>
                <a:gd name="T33" fmla="*/ 3884 h 4859"/>
                <a:gd name="T34" fmla="*/ 198 w 8510"/>
                <a:gd name="T35" fmla="*/ 3839 h 4859"/>
                <a:gd name="T36" fmla="*/ 99 w 8510"/>
                <a:gd name="T37" fmla="*/ 3635 h 4859"/>
                <a:gd name="T38" fmla="*/ 17 w 8510"/>
                <a:gd name="T39" fmla="*/ 3422 h 4859"/>
                <a:gd name="T40" fmla="*/ 0 w 8510"/>
                <a:gd name="T41" fmla="*/ 3387 h 4859"/>
                <a:gd name="T42" fmla="*/ 17 w 8510"/>
                <a:gd name="T43" fmla="*/ 3316 h 4859"/>
                <a:gd name="T44" fmla="*/ 198 w 8510"/>
                <a:gd name="T45" fmla="*/ 3183 h 4859"/>
                <a:gd name="T46" fmla="*/ 347 w 8510"/>
                <a:gd name="T47" fmla="*/ 3121 h 4859"/>
                <a:gd name="T48" fmla="*/ 711 w 8510"/>
                <a:gd name="T49" fmla="*/ 3015 h 4859"/>
                <a:gd name="T50" fmla="*/ 1058 w 8510"/>
                <a:gd name="T51" fmla="*/ 2979 h 4859"/>
                <a:gd name="T52" fmla="*/ 1107 w 8510"/>
                <a:gd name="T53" fmla="*/ 2979 h 4859"/>
                <a:gd name="T54" fmla="*/ 1124 w 8510"/>
                <a:gd name="T55" fmla="*/ 2988 h 4859"/>
                <a:gd name="T56" fmla="*/ 1272 w 8510"/>
                <a:gd name="T57" fmla="*/ 3130 h 4859"/>
                <a:gd name="T58" fmla="*/ 1421 w 8510"/>
                <a:gd name="T59" fmla="*/ 3360 h 4859"/>
                <a:gd name="T60" fmla="*/ 1553 w 8510"/>
                <a:gd name="T61" fmla="*/ 3538 h 4859"/>
                <a:gd name="T62" fmla="*/ 1685 w 8510"/>
                <a:gd name="T63" fmla="*/ 3671 h 4859"/>
                <a:gd name="T64" fmla="*/ 1834 w 8510"/>
                <a:gd name="T65" fmla="*/ 3751 h 4859"/>
                <a:gd name="T66" fmla="*/ 2016 w 8510"/>
                <a:gd name="T67" fmla="*/ 3777 h 4859"/>
                <a:gd name="T68" fmla="*/ 2066 w 8510"/>
                <a:gd name="T69" fmla="*/ 3777 h 4859"/>
                <a:gd name="T70" fmla="*/ 2214 w 8510"/>
                <a:gd name="T71" fmla="*/ 3733 h 4859"/>
                <a:gd name="T72" fmla="*/ 2462 w 8510"/>
                <a:gd name="T73" fmla="*/ 3582 h 4859"/>
                <a:gd name="T74" fmla="*/ 2908 w 8510"/>
                <a:gd name="T75" fmla="*/ 3227 h 4859"/>
                <a:gd name="T76" fmla="*/ 3239 w 8510"/>
                <a:gd name="T77" fmla="*/ 2961 h 4859"/>
                <a:gd name="T78" fmla="*/ 4709 w 8510"/>
                <a:gd name="T79" fmla="*/ 1738 h 4859"/>
                <a:gd name="T80" fmla="*/ 5469 w 8510"/>
                <a:gd name="T81" fmla="*/ 1144 h 4859"/>
                <a:gd name="T82" fmla="*/ 6015 w 8510"/>
                <a:gd name="T83" fmla="*/ 736 h 4859"/>
                <a:gd name="T84" fmla="*/ 6229 w 8510"/>
                <a:gd name="T85" fmla="*/ 603 h 4859"/>
                <a:gd name="T86" fmla="*/ 6609 w 8510"/>
                <a:gd name="T87" fmla="*/ 372 h 4859"/>
                <a:gd name="T88" fmla="*/ 6791 w 8510"/>
                <a:gd name="T89" fmla="*/ 284 h 4859"/>
                <a:gd name="T90" fmla="*/ 7122 w 8510"/>
                <a:gd name="T91" fmla="*/ 177 h 4859"/>
                <a:gd name="T92" fmla="*/ 7535 w 8510"/>
                <a:gd name="T93" fmla="*/ 89 h 4859"/>
                <a:gd name="T94" fmla="*/ 7750 w 8510"/>
                <a:gd name="T95" fmla="*/ 62 h 4859"/>
                <a:gd name="T96" fmla="*/ 8229 w 8510"/>
                <a:gd name="T97" fmla="*/ 18 h 4859"/>
                <a:gd name="T98" fmla="*/ 8510 w 8510"/>
                <a:gd name="T99" fmla="*/ 0 h 4859"/>
                <a:gd name="T100" fmla="*/ 6956 w 8510"/>
                <a:gd name="T101" fmla="*/ 984 h 4859"/>
                <a:gd name="T102" fmla="*/ 5486 w 8510"/>
                <a:gd name="T103" fmla="*/ 2004 h 48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10"/>
                <a:gd name="T157" fmla="*/ 0 h 4859"/>
                <a:gd name="T158" fmla="*/ 8510 w 8510"/>
                <a:gd name="T159" fmla="*/ 4859 h 48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10" h="4859">
                  <a:moveTo>
                    <a:pt x="5486" y="2004"/>
                  </a:moveTo>
                  <a:lnTo>
                    <a:pt x="5486" y="2004"/>
                  </a:lnTo>
                  <a:lnTo>
                    <a:pt x="4759" y="2554"/>
                  </a:lnTo>
                  <a:lnTo>
                    <a:pt x="4065" y="3103"/>
                  </a:lnTo>
                  <a:lnTo>
                    <a:pt x="3404" y="3662"/>
                  </a:lnTo>
                  <a:lnTo>
                    <a:pt x="2760" y="4229"/>
                  </a:lnTo>
                  <a:lnTo>
                    <a:pt x="2528" y="4469"/>
                  </a:lnTo>
                  <a:lnTo>
                    <a:pt x="2429" y="4566"/>
                  </a:lnTo>
                  <a:lnTo>
                    <a:pt x="2330" y="4646"/>
                  </a:lnTo>
                  <a:lnTo>
                    <a:pt x="2231" y="4708"/>
                  </a:lnTo>
                  <a:lnTo>
                    <a:pt x="2099" y="4761"/>
                  </a:lnTo>
                  <a:lnTo>
                    <a:pt x="1966" y="4806"/>
                  </a:lnTo>
                  <a:lnTo>
                    <a:pt x="1834" y="4832"/>
                  </a:lnTo>
                  <a:lnTo>
                    <a:pt x="1685" y="4850"/>
                  </a:lnTo>
                  <a:lnTo>
                    <a:pt x="1537" y="4859"/>
                  </a:lnTo>
                  <a:lnTo>
                    <a:pt x="1405" y="4859"/>
                  </a:lnTo>
                  <a:lnTo>
                    <a:pt x="1272" y="4850"/>
                  </a:lnTo>
                  <a:lnTo>
                    <a:pt x="1173" y="4832"/>
                  </a:lnTo>
                  <a:lnTo>
                    <a:pt x="1074" y="4815"/>
                  </a:lnTo>
                  <a:lnTo>
                    <a:pt x="1008" y="4797"/>
                  </a:lnTo>
                  <a:lnTo>
                    <a:pt x="925" y="4761"/>
                  </a:lnTo>
                  <a:lnTo>
                    <a:pt x="843" y="4717"/>
                  </a:lnTo>
                  <a:lnTo>
                    <a:pt x="777" y="4673"/>
                  </a:lnTo>
                  <a:lnTo>
                    <a:pt x="645" y="4557"/>
                  </a:lnTo>
                  <a:lnTo>
                    <a:pt x="529" y="4407"/>
                  </a:lnTo>
                  <a:lnTo>
                    <a:pt x="380" y="4194"/>
                  </a:lnTo>
                  <a:lnTo>
                    <a:pt x="231" y="3892"/>
                  </a:lnTo>
                  <a:lnTo>
                    <a:pt x="215" y="3884"/>
                  </a:lnTo>
                  <a:lnTo>
                    <a:pt x="198" y="3848"/>
                  </a:lnTo>
                  <a:lnTo>
                    <a:pt x="198" y="3839"/>
                  </a:lnTo>
                  <a:lnTo>
                    <a:pt x="99" y="3635"/>
                  </a:lnTo>
                  <a:lnTo>
                    <a:pt x="33" y="3493"/>
                  </a:lnTo>
                  <a:lnTo>
                    <a:pt x="17" y="3422"/>
                  </a:lnTo>
                  <a:lnTo>
                    <a:pt x="0" y="3387"/>
                  </a:lnTo>
                  <a:lnTo>
                    <a:pt x="17" y="3352"/>
                  </a:lnTo>
                  <a:lnTo>
                    <a:pt x="17" y="3316"/>
                  </a:lnTo>
                  <a:lnTo>
                    <a:pt x="83" y="3254"/>
                  </a:lnTo>
                  <a:lnTo>
                    <a:pt x="198" y="3183"/>
                  </a:lnTo>
                  <a:lnTo>
                    <a:pt x="347" y="3121"/>
                  </a:lnTo>
                  <a:lnTo>
                    <a:pt x="529" y="3059"/>
                  </a:lnTo>
                  <a:lnTo>
                    <a:pt x="711" y="3015"/>
                  </a:lnTo>
                  <a:lnTo>
                    <a:pt x="892" y="2988"/>
                  </a:lnTo>
                  <a:lnTo>
                    <a:pt x="1058" y="2979"/>
                  </a:lnTo>
                  <a:lnTo>
                    <a:pt x="1107" y="2979"/>
                  </a:lnTo>
                  <a:lnTo>
                    <a:pt x="1124" y="2988"/>
                  </a:lnTo>
                  <a:lnTo>
                    <a:pt x="1173" y="3015"/>
                  </a:lnTo>
                  <a:lnTo>
                    <a:pt x="1272" y="3130"/>
                  </a:lnTo>
                  <a:lnTo>
                    <a:pt x="1421" y="3360"/>
                  </a:lnTo>
                  <a:lnTo>
                    <a:pt x="1553" y="3538"/>
                  </a:lnTo>
                  <a:lnTo>
                    <a:pt x="1619" y="3609"/>
                  </a:lnTo>
                  <a:lnTo>
                    <a:pt x="1685" y="3671"/>
                  </a:lnTo>
                  <a:lnTo>
                    <a:pt x="1752" y="3715"/>
                  </a:lnTo>
                  <a:lnTo>
                    <a:pt x="1834" y="3751"/>
                  </a:lnTo>
                  <a:lnTo>
                    <a:pt x="1917" y="3777"/>
                  </a:lnTo>
                  <a:lnTo>
                    <a:pt x="2016" y="3777"/>
                  </a:lnTo>
                  <a:lnTo>
                    <a:pt x="2066" y="3777"/>
                  </a:lnTo>
                  <a:lnTo>
                    <a:pt x="2132" y="3768"/>
                  </a:lnTo>
                  <a:lnTo>
                    <a:pt x="2214" y="3733"/>
                  </a:lnTo>
                  <a:lnTo>
                    <a:pt x="2313" y="3680"/>
                  </a:lnTo>
                  <a:lnTo>
                    <a:pt x="2462" y="3582"/>
                  </a:lnTo>
                  <a:lnTo>
                    <a:pt x="2660" y="3431"/>
                  </a:lnTo>
                  <a:lnTo>
                    <a:pt x="2908" y="3227"/>
                  </a:lnTo>
                  <a:lnTo>
                    <a:pt x="3239" y="2961"/>
                  </a:lnTo>
                  <a:lnTo>
                    <a:pt x="4032" y="2288"/>
                  </a:lnTo>
                  <a:lnTo>
                    <a:pt x="4709" y="1738"/>
                  </a:lnTo>
                  <a:lnTo>
                    <a:pt x="5469" y="1144"/>
                  </a:lnTo>
                  <a:lnTo>
                    <a:pt x="5767" y="913"/>
                  </a:lnTo>
                  <a:lnTo>
                    <a:pt x="6015" y="736"/>
                  </a:lnTo>
                  <a:lnTo>
                    <a:pt x="6229" y="603"/>
                  </a:lnTo>
                  <a:lnTo>
                    <a:pt x="6428" y="479"/>
                  </a:lnTo>
                  <a:lnTo>
                    <a:pt x="6609" y="372"/>
                  </a:lnTo>
                  <a:lnTo>
                    <a:pt x="6791" y="284"/>
                  </a:lnTo>
                  <a:lnTo>
                    <a:pt x="6940" y="230"/>
                  </a:lnTo>
                  <a:lnTo>
                    <a:pt x="7122" y="177"/>
                  </a:lnTo>
                  <a:lnTo>
                    <a:pt x="7320" y="133"/>
                  </a:lnTo>
                  <a:lnTo>
                    <a:pt x="7535" y="89"/>
                  </a:lnTo>
                  <a:lnTo>
                    <a:pt x="7750" y="62"/>
                  </a:lnTo>
                  <a:lnTo>
                    <a:pt x="7981" y="35"/>
                  </a:lnTo>
                  <a:lnTo>
                    <a:pt x="8229" y="18"/>
                  </a:lnTo>
                  <a:lnTo>
                    <a:pt x="8510" y="0"/>
                  </a:lnTo>
                  <a:lnTo>
                    <a:pt x="7717" y="488"/>
                  </a:lnTo>
                  <a:lnTo>
                    <a:pt x="6956" y="984"/>
                  </a:lnTo>
                  <a:lnTo>
                    <a:pt x="6213" y="1489"/>
                  </a:lnTo>
                  <a:lnTo>
                    <a:pt x="5486" y="2004"/>
                  </a:lnTo>
                  <a:close/>
                </a:path>
              </a:pathLst>
            </a:custGeom>
            <a:solidFill>
              <a:srgbClr val="F9140D"/>
            </a:solidFill>
            <a:ln w="9525">
              <a:noFill/>
              <a:round/>
              <a:headEnd/>
              <a:tailEnd/>
            </a:ln>
          </p:spPr>
          <p:txBody>
            <a:bodyPr/>
            <a:lstStyle/>
            <a:p>
              <a:endParaRPr lang="sr-Latn-CS"/>
            </a:p>
          </p:txBody>
        </p:sp>
        <p:sp>
          <p:nvSpPr>
            <p:cNvPr id="57374" name="Freeform 13"/>
            <p:cNvSpPr>
              <a:spLocks/>
            </p:cNvSpPr>
            <p:nvPr/>
          </p:nvSpPr>
          <p:spPr bwMode="auto">
            <a:xfrm>
              <a:off x="-360" y="2667"/>
              <a:ext cx="595" cy="239"/>
            </a:xfrm>
            <a:custGeom>
              <a:avLst/>
              <a:gdLst>
                <a:gd name="T0" fmla="*/ 595 w 595"/>
                <a:gd name="T1" fmla="*/ 115 h 239"/>
                <a:gd name="T2" fmla="*/ 595 w 595"/>
                <a:gd name="T3" fmla="*/ 115 h 239"/>
                <a:gd name="T4" fmla="*/ 595 w 595"/>
                <a:gd name="T5" fmla="*/ 142 h 239"/>
                <a:gd name="T6" fmla="*/ 579 w 595"/>
                <a:gd name="T7" fmla="*/ 168 h 239"/>
                <a:gd name="T8" fmla="*/ 546 w 595"/>
                <a:gd name="T9" fmla="*/ 186 h 239"/>
                <a:gd name="T10" fmla="*/ 513 w 595"/>
                <a:gd name="T11" fmla="*/ 204 h 239"/>
                <a:gd name="T12" fmla="*/ 413 w 595"/>
                <a:gd name="T13" fmla="*/ 230 h 239"/>
                <a:gd name="T14" fmla="*/ 298 w 595"/>
                <a:gd name="T15" fmla="*/ 239 h 239"/>
                <a:gd name="T16" fmla="*/ 298 w 595"/>
                <a:gd name="T17" fmla="*/ 239 h 239"/>
                <a:gd name="T18" fmla="*/ 182 w 595"/>
                <a:gd name="T19" fmla="*/ 230 h 239"/>
                <a:gd name="T20" fmla="*/ 99 w 595"/>
                <a:gd name="T21" fmla="*/ 204 h 239"/>
                <a:gd name="T22" fmla="*/ 66 w 595"/>
                <a:gd name="T23" fmla="*/ 186 h 239"/>
                <a:gd name="T24" fmla="*/ 33 w 595"/>
                <a:gd name="T25" fmla="*/ 168 h 239"/>
                <a:gd name="T26" fmla="*/ 17 w 595"/>
                <a:gd name="T27" fmla="*/ 142 h 239"/>
                <a:gd name="T28" fmla="*/ 0 w 595"/>
                <a:gd name="T29" fmla="*/ 115 h 239"/>
                <a:gd name="T30" fmla="*/ 0 w 595"/>
                <a:gd name="T31" fmla="*/ 115 h 239"/>
                <a:gd name="T32" fmla="*/ 17 w 595"/>
                <a:gd name="T33" fmla="*/ 97 h 239"/>
                <a:gd name="T34" fmla="*/ 33 w 595"/>
                <a:gd name="T35" fmla="*/ 71 h 239"/>
                <a:gd name="T36" fmla="*/ 66 w 595"/>
                <a:gd name="T37" fmla="*/ 53 h 239"/>
                <a:gd name="T38" fmla="*/ 99 w 595"/>
                <a:gd name="T39" fmla="*/ 35 h 239"/>
                <a:gd name="T40" fmla="*/ 182 w 595"/>
                <a:gd name="T41" fmla="*/ 9 h 239"/>
                <a:gd name="T42" fmla="*/ 298 w 595"/>
                <a:gd name="T43" fmla="*/ 0 h 239"/>
                <a:gd name="T44" fmla="*/ 298 w 595"/>
                <a:gd name="T45" fmla="*/ 0 h 239"/>
                <a:gd name="T46" fmla="*/ 413 w 595"/>
                <a:gd name="T47" fmla="*/ 9 h 239"/>
                <a:gd name="T48" fmla="*/ 513 w 595"/>
                <a:gd name="T49" fmla="*/ 35 h 239"/>
                <a:gd name="T50" fmla="*/ 546 w 595"/>
                <a:gd name="T51" fmla="*/ 53 h 239"/>
                <a:gd name="T52" fmla="*/ 579 w 595"/>
                <a:gd name="T53" fmla="*/ 71 h 239"/>
                <a:gd name="T54" fmla="*/ 595 w 595"/>
                <a:gd name="T55" fmla="*/ 97 h 239"/>
                <a:gd name="T56" fmla="*/ 595 w 595"/>
                <a:gd name="T57" fmla="*/ 115 h 239"/>
                <a:gd name="T58" fmla="*/ 595 w 595"/>
                <a:gd name="T59" fmla="*/ 115 h 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239"/>
                <a:gd name="T92" fmla="*/ 595 w 595"/>
                <a:gd name="T93" fmla="*/ 239 h 2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239">
                  <a:moveTo>
                    <a:pt x="595" y="115"/>
                  </a:moveTo>
                  <a:lnTo>
                    <a:pt x="595" y="115"/>
                  </a:lnTo>
                  <a:lnTo>
                    <a:pt x="595" y="142"/>
                  </a:lnTo>
                  <a:lnTo>
                    <a:pt x="579" y="168"/>
                  </a:lnTo>
                  <a:lnTo>
                    <a:pt x="546" y="186"/>
                  </a:lnTo>
                  <a:lnTo>
                    <a:pt x="513" y="204"/>
                  </a:lnTo>
                  <a:lnTo>
                    <a:pt x="413" y="230"/>
                  </a:lnTo>
                  <a:lnTo>
                    <a:pt x="298" y="239"/>
                  </a:lnTo>
                  <a:lnTo>
                    <a:pt x="182" y="230"/>
                  </a:lnTo>
                  <a:lnTo>
                    <a:pt x="99" y="204"/>
                  </a:lnTo>
                  <a:lnTo>
                    <a:pt x="66" y="186"/>
                  </a:lnTo>
                  <a:lnTo>
                    <a:pt x="33" y="168"/>
                  </a:lnTo>
                  <a:lnTo>
                    <a:pt x="17" y="142"/>
                  </a:lnTo>
                  <a:lnTo>
                    <a:pt x="0" y="115"/>
                  </a:lnTo>
                  <a:lnTo>
                    <a:pt x="17" y="97"/>
                  </a:lnTo>
                  <a:lnTo>
                    <a:pt x="33" y="71"/>
                  </a:lnTo>
                  <a:lnTo>
                    <a:pt x="66" y="53"/>
                  </a:lnTo>
                  <a:lnTo>
                    <a:pt x="99" y="35"/>
                  </a:lnTo>
                  <a:lnTo>
                    <a:pt x="182" y="9"/>
                  </a:lnTo>
                  <a:lnTo>
                    <a:pt x="298" y="0"/>
                  </a:lnTo>
                  <a:lnTo>
                    <a:pt x="413" y="9"/>
                  </a:lnTo>
                  <a:lnTo>
                    <a:pt x="513" y="35"/>
                  </a:lnTo>
                  <a:lnTo>
                    <a:pt x="546" y="53"/>
                  </a:lnTo>
                  <a:lnTo>
                    <a:pt x="579" y="71"/>
                  </a:lnTo>
                  <a:lnTo>
                    <a:pt x="595" y="97"/>
                  </a:lnTo>
                  <a:lnTo>
                    <a:pt x="595" y="115"/>
                  </a:lnTo>
                  <a:close/>
                </a:path>
              </a:pathLst>
            </a:custGeom>
            <a:solidFill>
              <a:srgbClr val="F83F29"/>
            </a:solidFill>
            <a:ln w="9525">
              <a:noFill/>
              <a:round/>
              <a:headEnd/>
              <a:tailEnd/>
            </a:ln>
          </p:spPr>
          <p:txBody>
            <a:bodyPr/>
            <a:lstStyle/>
            <a:p>
              <a:endParaRPr lang="sr-Latn-CS"/>
            </a:p>
          </p:txBody>
        </p:sp>
        <p:sp>
          <p:nvSpPr>
            <p:cNvPr id="57375" name="Freeform 14"/>
            <p:cNvSpPr>
              <a:spLocks/>
            </p:cNvSpPr>
            <p:nvPr/>
          </p:nvSpPr>
          <p:spPr bwMode="auto">
            <a:xfrm>
              <a:off x="-13" y="2977"/>
              <a:ext cx="281" cy="142"/>
            </a:xfrm>
            <a:custGeom>
              <a:avLst/>
              <a:gdLst>
                <a:gd name="T0" fmla="*/ 281 w 281"/>
                <a:gd name="T1" fmla="*/ 71 h 142"/>
                <a:gd name="T2" fmla="*/ 281 w 281"/>
                <a:gd name="T3" fmla="*/ 71 h 142"/>
                <a:gd name="T4" fmla="*/ 265 w 281"/>
                <a:gd name="T5" fmla="*/ 98 h 142"/>
                <a:gd name="T6" fmla="*/ 232 w 281"/>
                <a:gd name="T7" fmla="*/ 116 h 142"/>
                <a:gd name="T8" fmla="*/ 199 w 281"/>
                <a:gd name="T9" fmla="*/ 133 h 142"/>
                <a:gd name="T10" fmla="*/ 133 w 281"/>
                <a:gd name="T11" fmla="*/ 142 h 142"/>
                <a:gd name="T12" fmla="*/ 133 w 281"/>
                <a:gd name="T13" fmla="*/ 142 h 142"/>
                <a:gd name="T14" fmla="*/ 83 w 281"/>
                <a:gd name="T15" fmla="*/ 133 h 142"/>
                <a:gd name="T16" fmla="*/ 50 w 281"/>
                <a:gd name="T17" fmla="*/ 116 h 142"/>
                <a:gd name="T18" fmla="*/ 17 w 281"/>
                <a:gd name="T19" fmla="*/ 98 h 142"/>
                <a:gd name="T20" fmla="*/ 0 w 281"/>
                <a:gd name="T21" fmla="*/ 71 h 142"/>
                <a:gd name="T22" fmla="*/ 0 w 281"/>
                <a:gd name="T23" fmla="*/ 71 h 142"/>
                <a:gd name="T24" fmla="*/ 17 w 281"/>
                <a:gd name="T25" fmla="*/ 45 h 142"/>
                <a:gd name="T26" fmla="*/ 50 w 281"/>
                <a:gd name="T27" fmla="*/ 27 h 142"/>
                <a:gd name="T28" fmla="*/ 83 w 281"/>
                <a:gd name="T29" fmla="*/ 9 h 142"/>
                <a:gd name="T30" fmla="*/ 133 w 281"/>
                <a:gd name="T31" fmla="*/ 0 h 142"/>
                <a:gd name="T32" fmla="*/ 133 w 281"/>
                <a:gd name="T33" fmla="*/ 0 h 142"/>
                <a:gd name="T34" fmla="*/ 199 w 281"/>
                <a:gd name="T35" fmla="*/ 9 h 142"/>
                <a:gd name="T36" fmla="*/ 232 w 281"/>
                <a:gd name="T37" fmla="*/ 27 h 142"/>
                <a:gd name="T38" fmla="*/ 265 w 281"/>
                <a:gd name="T39" fmla="*/ 45 h 142"/>
                <a:gd name="T40" fmla="*/ 281 w 281"/>
                <a:gd name="T41" fmla="*/ 71 h 142"/>
                <a:gd name="T42" fmla="*/ 281 w 281"/>
                <a:gd name="T43" fmla="*/ 71 h 1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1"/>
                <a:gd name="T67" fmla="*/ 0 h 142"/>
                <a:gd name="T68" fmla="*/ 281 w 281"/>
                <a:gd name="T69" fmla="*/ 142 h 1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1" h="142">
                  <a:moveTo>
                    <a:pt x="281" y="71"/>
                  </a:moveTo>
                  <a:lnTo>
                    <a:pt x="281" y="71"/>
                  </a:lnTo>
                  <a:lnTo>
                    <a:pt x="265" y="98"/>
                  </a:lnTo>
                  <a:lnTo>
                    <a:pt x="232" y="116"/>
                  </a:lnTo>
                  <a:lnTo>
                    <a:pt x="199" y="133"/>
                  </a:lnTo>
                  <a:lnTo>
                    <a:pt x="133" y="142"/>
                  </a:lnTo>
                  <a:lnTo>
                    <a:pt x="83" y="133"/>
                  </a:lnTo>
                  <a:lnTo>
                    <a:pt x="50" y="116"/>
                  </a:lnTo>
                  <a:lnTo>
                    <a:pt x="17" y="98"/>
                  </a:lnTo>
                  <a:lnTo>
                    <a:pt x="0" y="71"/>
                  </a:lnTo>
                  <a:lnTo>
                    <a:pt x="17" y="45"/>
                  </a:lnTo>
                  <a:lnTo>
                    <a:pt x="50" y="27"/>
                  </a:lnTo>
                  <a:lnTo>
                    <a:pt x="83" y="9"/>
                  </a:lnTo>
                  <a:lnTo>
                    <a:pt x="133" y="0"/>
                  </a:lnTo>
                  <a:lnTo>
                    <a:pt x="199" y="9"/>
                  </a:lnTo>
                  <a:lnTo>
                    <a:pt x="232" y="27"/>
                  </a:lnTo>
                  <a:lnTo>
                    <a:pt x="265" y="45"/>
                  </a:lnTo>
                  <a:lnTo>
                    <a:pt x="281" y="71"/>
                  </a:lnTo>
                  <a:close/>
                </a:path>
              </a:pathLst>
            </a:custGeom>
            <a:solidFill>
              <a:srgbClr val="F83F29"/>
            </a:solidFill>
            <a:ln w="9525">
              <a:noFill/>
              <a:round/>
              <a:headEnd/>
              <a:tailEnd/>
            </a:ln>
          </p:spPr>
          <p:txBody>
            <a:bodyPr/>
            <a:lstStyle/>
            <a:p>
              <a:endParaRPr lang="sr-Latn-CS"/>
            </a:p>
          </p:txBody>
        </p:sp>
      </p:grpSp>
      <p:grpSp>
        <p:nvGrpSpPr>
          <p:cNvPr id="35" name="Group 8"/>
          <p:cNvGrpSpPr>
            <a:grpSpLocks noChangeAspect="1"/>
          </p:cNvGrpSpPr>
          <p:nvPr/>
        </p:nvGrpSpPr>
        <p:grpSpPr bwMode="auto">
          <a:xfrm>
            <a:off x="11137900" y="4926013"/>
            <a:ext cx="900113" cy="411162"/>
            <a:chOff x="-1315" y="-862"/>
            <a:chExt cx="9534" cy="5364"/>
          </a:xfrm>
        </p:grpSpPr>
        <p:sp>
          <p:nvSpPr>
            <p:cNvPr id="57362" name="AutoShape 7"/>
            <p:cNvSpPr>
              <a:spLocks noChangeAspect="1" noChangeArrowheads="1" noTextEdit="1"/>
            </p:cNvSpPr>
            <p:nvPr/>
          </p:nvSpPr>
          <p:spPr bwMode="auto">
            <a:xfrm>
              <a:off x="-1315" y="-862"/>
              <a:ext cx="9534" cy="5364"/>
            </a:xfrm>
            <a:prstGeom prst="rect">
              <a:avLst/>
            </a:prstGeom>
            <a:noFill/>
            <a:ln w="9525">
              <a:noFill/>
              <a:miter lim="800000"/>
              <a:headEnd/>
              <a:tailEnd/>
            </a:ln>
          </p:spPr>
          <p:txBody>
            <a:bodyPr/>
            <a:lstStyle/>
            <a:p>
              <a:endParaRPr lang="sr-Latn-CS"/>
            </a:p>
          </p:txBody>
        </p:sp>
        <p:sp>
          <p:nvSpPr>
            <p:cNvPr id="57363" name="Freeform 9"/>
            <p:cNvSpPr>
              <a:spLocks/>
            </p:cNvSpPr>
            <p:nvPr/>
          </p:nvSpPr>
          <p:spPr bwMode="auto">
            <a:xfrm>
              <a:off x="-1103" y="-729"/>
              <a:ext cx="9055" cy="5116"/>
            </a:xfrm>
            <a:custGeom>
              <a:avLst/>
              <a:gdLst>
                <a:gd name="T0" fmla="*/ 9055 w 9055"/>
                <a:gd name="T1" fmla="*/ 124 h 5116"/>
                <a:gd name="T2" fmla="*/ 7435 w 9055"/>
                <a:gd name="T3" fmla="*/ 1144 h 5116"/>
                <a:gd name="T4" fmla="*/ 5899 w 9055"/>
                <a:gd name="T5" fmla="*/ 2208 h 5116"/>
                <a:gd name="T6" fmla="*/ 5188 w 9055"/>
                <a:gd name="T7" fmla="*/ 2757 h 5116"/>
                <a:gd name="T8" fmla="*/ 3833 w 9055"/>
                <a:gd name="T9" fmla="*/ 3857 h 5116"/>
                <a:gd name="T10" fmla="*/ 3189 w 9055"/>
                <a:gd name="T11" fmla="*/ 4424 h 5116"/>
                <a:gd name="T12" fmla="*/ 2974 w 9055"/>
                <a:gd name="T13" fmla="*/ 4655 h 5116"/>
                <a:gd name="T14" fmla="*/ 2726 w 9055"/>
                <a:gd name="T15" fmla="*/ 4859 h 5116"/>
                <a:gd name="T16" fmla="*/ 2462 w 9055"/>
                <a:gd name="T17" fmla="*/ 5001 h 5116"/>
                <a:gd name="T18" fmla="*/ 2131 w 9055"/>
                <a:gd name="T19" fmla="*/ 5089 h 5116"/>
                <a:gd name="T20" fmla="*/ 1768 w 9055"/>
                <a:gd name="T21" fmla="*/ 5116 h 5116"/>
                <a:gd name="T22" fmla="*/ 1603 w 9055"/>
                <a:gd name="T23" fmla="*/ 5107 h 5116"/>
                <a:gd name="T24" fmla="*/ 1338 w 9055"/>
                <a:gd name="T25" fmla="*/ 5081 h 5116"/>
                <a:gd name="T26" fmla="*/ 1223 w 9055"/>
                <a:gd name="T27" fmla="*/ 5063 h 5116"/>
                <a:gd name="T28" fmla="*/ 1008 w 9055"/>
                <a:gd name="T29" fmla="*/ 4992 h 5116"/>
                <a:gd name="T30" fmla="*/ 826 w 9055"/>
                <a:gd name="T31" fmla="*/ 4877 h 5116"/>
                <a:gd name="T32" fmla="*/ 743 w 9055"/>
                <a:gd name="T33" fmla="*/ 4823 h 5116"/>
                <a:gd name="T34" fmla="*/ 545 w 9055"/>
                <a:gd name="T35" fmla="*/ 4584 h 5116"/>
                <a:gd name="T36" fmla="*/ 396 w 9055"/>
                <a:gd name="T37" fmla="*/ 4362 h 5116"/>
                <a:gd name="T38" fmla="*/ 231 w 9055"/>
                <a:gd name="T39" fmla="*/ 4061 h 5116"/>
                <a:gd name="T40" fmla="*/ 215 w 9055"/>
                <a:gd name="T41" fmla="*/ 4008 h 5116"/>
                <a:gd name="T42" fmla="*/ 16 w 9055"/>
                <a:gd name="T43" fmla="*/ 3591 h 5116"/>
                <a:gd name="T44" fmla="*/ 0 w 9055"/>
                <a:gd name="T45" fmla="*/ 3520 h 5116"/>
                <a:gd name="T46" fmla="*/ 33 w 9055"/>
                <a:gd name="T47" fmla="*/ 3422 h 5116"/>
                <a:gd name="T48" fmla="*/ 115 w 9055"/>
                <a:gd name="T49" fmla="*/ 3325 h 5116"/>
                <a:gd name="T50" fmla="*/ 248 w 9055"/>
                <a:gd name="T51" fmla="*/ 3236 h 5116"/>
                <a:gd name="T52" fmla="*/ 446 w 9055"/>
                <a:gd name="T53" fmla="*/ 3156 h 5116"/>
                <a:gd name="T54" fmla="*/ 661 w 9055"/>
                <a:gd name="T55" fmla="*/ 3086 h 5116"/>
                <a:gd name="T56" fmla="*/ 1090 w 9055"/>
                <a:gd name="T57" fmla="*/ 2997 h 5116"/>
                <a:gd name="T58" fmla="*/ 1289 w 9055"/>
                <a:gd name="T59" fmla="*/ 2988 h 5116"/>
                <a:gd name="T60" fmla="*/ 1421 w 9055"/>
                <a:gd name="T61" fmla="*/ 2997 h 5116"/>
                <a:gd name="T62" fmla="*/ 1520 w 9055"/>
                <a:gd name="T63" fmla="*/ 3032 h 5116"/>
                <a:gd name="T64" fmla="*/ 1553 w 9055"/>
                <a:gd name="T65" fmla="*/ 3059 h 5116"/>
                <a:gd name="T66" fmla="*/ 1718 w 9055"/>
                <a:gd name="T67" fmla="*/ 3219 h 5116"/>
                <a:gd name="T68" fmla="*/ 1867 w 9055"/>
                <a:gd name="T69" fmla="*/ 3458 h 5116"/>
                <a:gd name="T70" fmla="*/ 1983 w 9055"/>
                <a:gd name="T71" fmla="*/ 3600 h 5116"/>
                <a:gd name="T72" fmla="*/ 2115 w 9055"/>
                <a:gd name="T73" fmla="*/ 3742 h 5116"/>
                <a:gd name="T74" fmla="*/ 2214 w 9055"/>
                <a:gd name="T75" fmla="*/ 3786 h 5116"/>
                <a:gd name="T76" fmla="*/ 2247 w 9055"/>
                <a:gd name="T77" fmla="*/ 3795 h 5116"/>
                <a:gd name="T78" fmla="*/ 2363 w 9055"/>
                <a:gd name="T79" fmla="*/ 3742 h 5116"/>
                <a:gd name="T80" fmla="*/ 2875 w 9055"/>
                <a:gd name="T81" fmla="*/ 3360 h 5116"/>
                <a:gd name="T82" fmla="*/ 3271 w 9055"/>
                <a:gd name="T83" fmla="*/ 3023 h 5116"/>
                <a:gd name="T84" fmla="*/ 4742 w 9055"/>
                <a:gd name="T85" fmla="*/ 1800 h 5116"/>
                <a:gd name="T86" fmla="*/ 5519 w 9055"/>
                <a:gd name="T87" fmla="*/ 1206 h 5116"/>
                <a:gd name="T88" fmla="*/ 6064 w 9055"/>
                <a:gd name="T89" fmla="*/ 798 h 5116"/>
                <a:gd name="T90" fmla="*/ 6279 w 9055"/>
                <a:gd name="T91" fmla="*/ 647 h 5116"/>
                <a:gd name="T92" fmla="*/ 6692 w 9055"/>
                <a:gd name="T93" fmla="*/ 417 h 5116"/>
                <a:gd name="T94" fmla="*/ 6890 w 9055"/>
                <a:gd name="T95" fmla="*/ 328 h 5116"/>
                <a:gd name="T96" fmla="*/ 7254 w 9055"/>
                <a:gd name="T97" fmla="*/ 204 h 5116"/>
                <a:gd name="T98" fmla="*/ 7700 w 9055"/>
                <a:gd name="T99" fmla="*/ 106 h 5116"/>
                <a:gd name="T100" fmla="*/ 7964 w 9055"/>
                <a:gd name="T101" fmla="*/ 71 h 5116"/>
                <a:gd name="T102" fmla="*/ 8608 w 9055"/>
                <a:gd name="T103" fmla="*/ 18 h 5116"/>
                <a:gd name="T104" fmla="*/ 9055 w 9055"/>
                <a:gd name="T105" fmla="*/ 124 h 5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55"/>
                <a:gd name="T160" fmla="*/ 0 h 5116"/>
                <a:gd name="T161" fmla="*/ 9055 w 9055"/>
                <a:gd name="T162" fmla="*/ 5116 h 5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55" h="5116">
                  <a:moveTo>
                    <a:pt x="9055" y="124"/>
                  </a:moveTo>
                  <a:lnTo>
                    <a:pt x="9055" y="124"/>
                  </a:lnTo>
                  <a:lnTo>
                    <a:pt x="8228" y="629"/>
                  </a:lnTo>
                  <a:lnTo>
                    <a:pt x="7435" y="1144"/>
                  </a:lnTo>
                  <a:lnTo>
                    <a:pt x="6659" y="1676"/>
                  </a:lnTo>
                  <a:lnTo>
                    <a:pt x="5899" y="2208"/>
                  </a:lnTo>
                  <a:lnTo>
                    <a:pt x="5188" y="2757"/>
                  </a:lnTo>
                  <a:lnTo>
                    <a:pt x="4494" y="3307"/>
                  </a:lnTo>
                  <a:lnTo>
                    <a:pt x="3833" y="3857"/>
                  </a:lnTo>
                  <a:lnTo>
                    <a:pt x="3189" y="4424"/>
                  </a:lnTo>
                  <a:lnTo>
                    <a:pt x="2974" y="4655"/>
                  </a:lnTo>
                  <a:lnTo>
                    <a:pt x="2858" y="4770"/>
                  </a:lnTo>
                  <a:lnTo>
                    <a:pt x="2726" y="4859"/>
                  </a:lnTo>
                  <a:lnTo>
                    <a:pt x="2594" y="4939"/>
                  </a:lnTo>
                  <a:lnTo>
                    <a:pt x="2462" y="5001"/>
                  </a:lnTo>
                  <a:lnTo>
                    <a:pt x="2297" y="5054"/>
                  </a:lnTo>
                  <a:lnTo>
                    <a:pt x="2131" y="5089"/>
                  </a:lnTo>
                  <a:lnTo>
                    <a:pt x="1950" y="5107"/>
                  </a:lnTo>
                  <a:lnTo>
                    <a:pt x="1768" y="5116"/>
                  </a:lnTo>
                  <a:lnTo>
                    <a:pt x="1603" y="5107"/>
                  </a:lnTo>
                  <a:lnTo>
                    <a:pt x="1454" y="5098"/>
                  </a:lnTo>
                  <a:lnTo>
                    <a:pt x="1338" y="5081"/>
                  </a:lnTo>
                  <a:lnTo>
                    <a:pt x="1223" y="5063"/>
                  </a:lnTo>
                  <a:lnTo>
                    <a:pt x="1107" y="5027"/>
                  </a:lnTo>
                  <a:lnTo>
                    <a:pt x="1008" y="4992"/>
                  </a:lnTo>
                  <a:lnTo>
                    <a:pt x="909" y="4939"/>
                  </a:lnTo>
                  <a:lnTo>
                    <a:pt x="826" y="4877"/>
                  </a:lnTo>
                  <a:lnTo>
                    <a:pt x="743" y="4823"/>
                  </a:lnTo>
                  <a:lnTo>
                    <a:pt x="677" y="4753"/>
                  </a:lnTo>
                  <a:lnTo>
                    <a:pt x="545" y="4584"/>
                  </a:lnTo>
                  <a:lnTo>
                    <a:pt x="396" y="4362"/>
                  </a:lnTo>
                  <a:lnTo>
                    <a:pt x="231" y="4061"/>
                  </a:lnTo>
                  <a:lnTo>
                    <a:pt x="215" y="4008"/>
                  </a:lnTo>
                  <a:lnTo>
                    <a:pt x="66" y="3688"/>
                  </a:lnTo>
                  <a:lnTo>
                    <a:pt x="16" y="3591"/>
                  </a:lnTo>
                  <a:lnTo>
                    <a:pt x="0" y="3520"/>
                  </a:lnTo>
                  <a:lnTo>
                    <a:pt x="16" y="3467"/>
                  </a:lnTo>
                  <a:lnTo>
                    <a:pt x="33" y="3422"/>
                  </a:lnTo>
                  <a:lnTo>
                    <a:pt x="66" y="3378"/>
                  </a:lnTo>
                  <a:lnTo>
                    <a:pt x="115" y="3325"/>
                  </a:lnTo>
                  <a:lnTo>
                    <a:pt x="182" y="3281"/>
                  </a:lnTo>
                  <a:lnTo>
                    <a:pt x="248" y="3236"/>
                  </a:lnTo>
                  <a:lnTo>
                    <a:pt x="330" y="3201"/>
                  </a:lnTo>
                  <a:lnTo>
                    <a:pt x="446" y="3156"/>
                  </a:lnTo>
                  <a:lnTo>
                    <a:pt x="661" y="3086"/>
                  </a:lnTo>
                  <a:lnTo>
                    <a:pt x="876" y="3032"/>
                  </a:lnTo>
                  <a:lnTo>
                    <a:pt x="1090" y="2997"/>
                  </a:lnTo>
                  <a:lnTo>
                    <a:pt x="1289" y="2988"/>
                  </a:lnTo>
                  <a:lnTo>
                    <a:pt x="1355" y="2988"/>
                  </a:lnTo>
                  <a:lnTo>
                    <a:pt x="1421" y="2997"/>
                  </a:lnTo>
                  <a:lnTo>
                    <a:pt x="1470" y="3015"/>
                  </a:lnTo>
                  <a:lnTo>
                    <a:pt x="1520" y="3032"/>
                  </a:lnTo>
                  <a:lnTo>
                    <a:pt x="1553" y="3059"/>
                  </a:lnTo>
                  <a:lnTo>
                    <a:pt x="1603" y="3103"/>
                  </a:lnTo>
                  <a:lnTo>
                    <a:pt x="1718" y="3219"/>
                  </a:lnTo>
                  <a:lnTo>
                    <a:pt x="1867" y="3458"/>
                  </a:lnTo>
                  <a:lnTo>
                    <a:pt x="1983" y="3600"/>
                  </a:lnTo>
                  <a:lnTo>
                    <a:pt x="2082" y="3706"/>
                  </a:lnTo>
                  <a:lnTo>
                    <a:pt x="2115" y="3742"/>
                  </a:lnTo>
                  <a:lnTo>
                    <a:pt x="2164" y="3768"/>
                  </a:lnTo>
                  <a:lnTo>
                    <a:pt x="2214" y="3786"/>
                  </a:lnTo>
                  <a:lnTo>
                    <a:pt x="2247" y="3795"/>
                  </a:lnTo>
                  <a:lnTo>
                    <a:pt x="2297" y="3777"/>
                  </a:lnTo>
                  <a:lnTo>
                    <a:pt x="2363" y="3742"/>
                  </a:lnTo>
                  <a:lnTo>
                    <a:pt x="2561" y="3600"/>
                  </a:lnTo>
                  <a:lnTo>
                    <a:pt x="2875" y="3360"/>
                  </a:lnTo>
                  <a:lnTo>
                    <a:pt x="3271" y="3023"/>
                  </a:lnTo>
                  <a:lnTo>
                    <a:pt x="4065" y="2358"/>
                  </a:lnTo>
                  <a:lnTo>
                    <a:pt x="4742" y="1800"/>
                  </a:lnTo>
                  <a:lnTo>
                    <a:pt x="5519" y="1206"/>
                  </a:lnTo>
                  <a:lnTo>
                    <a:pt x="5816" y="975"/>
                  </a:lnTo>
                  <a:lnTo>
                    <a:pt x="6064" y="798"/>
                  </a:lnTo>
                  <a:lnTo>
                    <a:pt x="6279" y="647"/>
                  </a:lnTo>
                  <a:lnTo>
                    <a:pt x="6493" y="523"/>
                  </a:lnTo>
                  <a:lnTo>
                    <a:pt x="6692" y="417"/>
                  </a:lnTo>
                  <a:lnTo>
                    <a:pt x="6890" y="328"/>
                  </a:lnTo>
                  <a:lnTo>
                    <a:pt x="7055" y="257"/>
                  </a:lnTo>
                  <a:lnTo>
                    <a:pt x="7254" y="204"/>
                  </a:lnTo>
                  <a:lnTo>
                    <a:pt x="7468" y="151"/>
                  </a:lnTo>
                  <a:lnTo>
                    <a:pt x="7700" y="106"/>
                  </a:lnTo>
                  <a:lnTo>
                    <a:pt x="7964" y="71"/>
                  </a:lnTo>
                  <a:lnTo>
                    <a:pt x="8261" y="35"/>
                  </a:lnTo>
                  <a:lnTo>
                    <a:pt x="8608" y="18"/>
                  </a:lnTo>
                  <a:lnTo>
                    <a:pt x="8972" y="0"/>
                  </a:lnTo>
                  <a:lnTo>
                    <a:pt x="9055" y="124"/>
                  </a:lnTo>
                  <a:close/>
                </a:path>
              </a:pathLst>
            </a:custGeom>
            <a:solidFill>
              <a:srgbClr val="DF1420"/>
            </a:solidFill>
            <a:ln w="9525">
              <a:noFill/>
              <a:round/>
              <a:headEnd/>
              <a:tailEnd/>
            </a:ln>
          </p:spPr>
          <p:txBody>
            <a:bodyPr/>
            <a:lstStyle/>
            <a:p>
              <a:endParaRPr lang="sr-Latn-CS"/>
            </a:p>
          </p:txBody>
        </p:sp>
        <p:sp>
          <p:nvSpPr>
            <p:cNvPr id="57364" name="Freeform 10"/>
            <p:cNvSpPr>
              <a:spLocks/>
            </p:cNvSpPr>
            <p:nvPr/>
          </p:nvSpPr>
          <p:spPr bwMode="auto">
            <a:xfrm>
              <a:off x="-1318" y="-862"/>
              <a:ext cx="9534" cy="5364"/>
            </a:xfrm>
            <a:custGeom>
              <a:avLst/>
              <a:gdLst>
                <a:gd name="T0" fmla="*/ 9170 w 9534"/>
                <a:gd name="T1" fmla="*/ 9 h 5364"/>
                <a:gd name="T2" fmla="*/ 8790 w 9534"/>
                <a:gd name="T3" fmla="*/ 26 h 5364"/>
                <a:gd name="T4" fmla="*/ 8129 w 9534"/>
                <a:gd name="T5" fmla="*/ 80 h 5364"/>
                <a:gd name="T6" fmla="*/ 7849 w 9534"/>
                <a:gd name="T7" fmla="*/ 124 h 5364"/>
                <a:gd name="T8" fmla="*/ 7353 w 9534"/>
                <a:gd name="T9" fmla="*/ 230 h 5364"/>
                <a:gd name="T10" fmla="*/ 6956 w 9534"/>
                <a:gd name="T11" fmla="*/ 363 h 5364"/>
                <a:gd name="T12" fmla="*/ 6758 w 9534"/>
                <a:gd name="T13" fmla="*/ 461 h 5364"/>
                <a:gd name="T14" fmla="*/ 6328 w 9534"/>
                <a:gd name="T15" fmla="*/ 700 h 5364"/>
                <a:gd name="T16" fmla="*/ 6097 w 9534"/>
                <a:gd name="T17" fmla="*/ 851 h 5364"/>
                <a:gd name="T18" fmla="*/ 5535 w 9534"/>
                <a:gd name="T19" fmla="*/ 1268 h 5364"/>
                <a:gd name="T20" fmla="*/ 4775 w 9534"/>
                <a:gd name="T21" fmla="*/ 1862 h 5364"/>
                <a:gd name="T22" fmla="*/ 3288 w 9534"/>
                <a:gd name="T23" fmla="*/ 3094 h 5364"/>
                <a:gd name="T24" fmla="*/ 2743 w 9534"/>
                <a:gd name="T25" fmla="*/ 3547 h 5364"/>
                <a:gd name="T26" fmla="*/ 2462 w 9534"/>
                <a:gd name="T27" fmla="*/ 3759 h 5364"/>
                <a:gd name="T28" fmla="*/ 2297 w 9534"/>
                <a:gd name="T29" fmla="*/ 3547 h 5364"/>
                <a:gd name="T30" fmla="*/ 2131 w 9534"/>
                <a:gd name="T31" fmla="*/ 3307 h 5364"/>
                <a:gd name="T32" fmla="*/ 2016 w 9534"/>
                <a:gd name="T33" fmla="*/ 3165 h 5364"/>
                <a:gd name="T34" fmla="*/ 1884 w 9534"/>
                <a:gd name="T35" fmla="*/ 3077 h 5364"/>
                <a:gd name="T36" fmla="*/ 1801 w 9534"/>
                <a:gd name="T37" fmla="*/ 3041 h 5364"/>
                <a:gd name="T38" fmla="*/ 1619 w 9534"/>
                <a:gd name="T39" fmla="*/ 3006 h 5364"/>
                <a:gd name="T40" fmla="*/ 1504 w 9534"/>
                <a:gd name="T41" fmla="*/ 2997 h 5364"/>
                <a:gd name="T42" fmla="*/ 1256 w 9534"/>
                <a:gd name="T43" fmla="*/ 3015 h 5364"/>
                <a:gd name="T44" fmla="*/ 1008 w 9534"/>
                <a:gd name="T45" fmla="*/ 3050 h 5364"/>
                <a:gd name="T46" fmla="*/ 777 w 9534"/>
                <a:gd name="T47" fmla="*/ 3103 h 5364"/>
                <a:gd name="T48" fmla="*/ 529 w 9534"/>
                <a:gd name="T49" fmla="*/ 3192 h 5364"/>
                <a:gd name="T50" fmla="*/ 297 w 9534"/>
                <a:gd name="T51" fmla="*/ 3289 h 5364"/>
                <a:gd name="T52" fmla="*/ 132 w 9534"/>
                <a:gd name="T53" fmla="*/ 3405 h 5364"/>
                <a:gd name="T54" fmla="*/ 33 w 9534"/>
                <a:gd name="T55" fmla="*/ 3529 h 5364"/>
                <a:gd name="T56" fmla="*/ 0 w 9534"/>
                <a:gd name="T57" fmla="*/ 3653 h 5364"/>
                <a:gd name="T58" fmla="*/ 0 w 9534"/>
                <a:gd name="T59" fmla="*/ 3706 h 5364"/>
                <a:gd name="T60" fmla="*/ 99 w 9534"/>
                <a:gd name="T61" fmla="*/ 3946 h 5364"/>
                <a:gd name="T62" fmla="*/ 198 w 9534"/>
                <a:gd name="T63" fmla="*/ 4167 h 5364"/>
                <a:gd name="T64" fmla="*/ 231 w 9534"/>
                <a:gd name="T65" fmla="*/ 4221 h 5364"/>
                <a:gd name="T66" fmla="*/ 397 w 9534"/>
                <a:gd name="T67" fmla="*/ 4531 h 5364"/>
                <a:gd name="T68" fmla="*/ 545 w 9534"/>
                <a:gd name="T69" fmla="*/ 4761 h 5364"/>
                <a:gd name="T70" fmla="*/ 777 w 9534"/>
                <a:gd name="T71" fmla="*/ 5019 h 5364"/>
                <a:gd name="T72" fmla="*/ 843 w 9534"/>
                <a:gd name="T73" fmla="*/ 5081 h 5364"/>
                <a:gd name="T74" fmla="*/ 1091 w 9534"/>
                <a:gd name="T75" fmla="*/ 5214 h 5364"/>
                <a:gd name="T76" fmla="*/ 1338 w 9534"/>
                <a:gd name="T77" fmla="*/ 5302 h 5364"/>
                <a:gd name="T78" fmla="*/ 1471 w 9534"/>
                <a:gd name="T79" fmla="*/ 5329 h 5364"/>
                <a:gd name="T80" fmla="*/ 1801 w 9534"/>
                <a:gd name="T81" fmla="*/ 5364 h 5364"/>
                <a:gd name="T82" fmla="*/ 1983 w 9534"/>
                <a:gd name="T83" fmla="*/ 5364 h 5364"/>
                <a:gd name="T84" fmla="*/ 2412 w 9534"/>
                <a:gd name="T85" fmla="*/ 5338 h 5364"/>
                <a:gd name="T86" fmla="*/ 2792 w 9534"/>
                <a:gd name="T87" fmla="*/ 5240 h 5364"/>
                <a:gd name="T88" fmla="*/ 3123 w 9534"/>
                <a:gd name="T89" fmla="*/ 5072 h 5364"/>
                <a:gd name="T90" fmla="*/ 3387 w 9534"/>
                <a:gd name="T91" fmla="*/ 4850 h 5364"/>
                <a:gd name="T92" fmla="*/ 3602 w 9534"/>
                <a:gd name="T93" fmla="*/ 4620 h 5364"/>
                <a:gd name="T94" fmla="*/ 4230 w 9534"/>
                <a:gd name="T95" fmla="*/ 4061 h 5364"/>
                <a:gd name="T96" fmla="*/ 5585 w 9534"/>
                <a:gd name="T97" fmla="*/ 2953 h 5364"/>
                <a:gd name="T98" fmla="*/ 6295 w 9534"/>
                <a:gd name="T99" fmla="*/ 2412 h 5364"/>
                <a:gd name="T100" fmla="*/ 7816 w 9534"/>
                <a:gd name="T101" fmla="*/ 1356 h 5364"/>
                <a:gd name="T102" fmla="*/ 9451 w 9534"/>
                <a:gd name="T103" fmla="*/ 337 h 5364"/>
                <a:gd name="T104" fmla="*/ 9336 w 9534"/>
                <a:gd name="T105" fmla="*/ 0 h 53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34"/>
                <a:gd name="T160" fmla="*/ 0 h 5364"/>
                <a:gd name="T161" fmla="*/ 9534 w 9534"/>
                <a:gd name="T162" fmla="*/ 5364 h 53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34" h="5364">
                  <a:moveTo>
                    <a:pt x="9336" y="0"/>
                  </a:moveTo>
                  <a:lnTo>
                    <a:pt x="9170" y="9"/>
                  </a:lnTo>
                  <a:lnTo>
                    <a:pt x="8790" y="26"/>
                  </a:lnTo>
                  <a:lnTo>
                    <a:pt x="8443" y="53"/>
                  </a:lnTo>
                  <a:lnTo>
                    <a:pt x="8129" y="80"/>
                  </a:lnTo>
                  <a:lnTo>
                    <a:pt x="7849" y="124"/>
                  </a:lnTo>
                  <a:lnTo>
                    <a:pt x="7584" y="168"/>
                  </a:lnTo>
                  <a:lnTo>
                    <a:pt x="7353" y="230"/>
                  </a:lnTo>
                  <a:lnTo>
                    <a:pt x="7138" y="292"/>
                  </a:lnTo>
                  <a:lnTo>
                    <a:pt x="6956" y="363"/>
                  </a:lnTo>
                  <a:lnTo>
                    <a:pt x="6758" y="461"/>
                  </a:lnTo>
                  <a:lnTo>
                    <a:pt x="6543" y="576"/>
                  </a:lnTo>
                  <a:lnTo>
                    <a:pt x="6328" y="700"/>
                  </a:lnTo>
                  <a:lnTo>
                    <a:pt x="6097" y="851"/>
                  </a:lnTo>
                  <a:lnTo>
                    <a:pt x="5849" y="1037"/>
                  </a:lnTo>
                  <a:lnTo>
                    <a:pt x="5535" y="1268"/>
                  </a:lnTo>
                  <a:lnTo>
                    <a:pt x="4775" y="1862"/>
                  </a:lnTo>
                  <a:lnTo>
                    <a:pt x="4098" y="2421"/>
                  </a:lnTo>
                  <a:lnTo>
                    <a:pt x="3288" y="3094"/>
                  </a:lnTo>
                  <a:lnTo>
                    <a:pt x="2743" y="3547"/>
                  </a:lnTo>
                  <a:lnTo>
                    <a:pt x="2462" y="3759"/>
                  </a:lnTo>
                  <a:lnTo>
                    <a:pt x="2396" y="3680"/>
                  </a:lnTo>
                  <a:lnTo>
                    <a:pt x="2297" y="3547"/>
                  </a:lnTo>
                  <a:lnTo>
                    <a:pt x="2131" y="3307"/>
                  </a:lnTo>
                  <a:lnTo>
                    <a:pt x="2016" y="3165"/>
                  </a:lnTo>
                  <a:lnTo>
                    <a:pt x="1950" y="3112"/>
                  </a:lnTo>
                  <a:lnTo>
                    <a:pt x="1884" y="3077"/>
                  </a:lnTo>
                  <a:lnTo>
                    <a:pt x="1801" y="3041"/>
                  </a:lnTo>
                  <a:lnTo>
                    <a:pt x="1718" y="3023"/>
                  </a:lnTo>
                  <a:lnTo>
                    <a:pt x="1619" y="3006"/>
                  </a:lnTo>
                  <a:lnTo>
                    <a:pt x="1504" y="2997"/>
                  </a:lnTo>
                  <a:lnTo>
                    <a:pt x="1388" y="3006"/>
                  </a:lnTo>
                  <a:lnTo>
                    <a:pt x="1256" y="3015"/>
                  </a:lnTo>
                  <a:lnTo>
                    <a:pt x="1140" y="3023"/>
                  </a:lnTo>
                  <a:lnTo>
                    <a:pt x="1008" y="3050"/>
                  </a:lnTo>
                  <a:lnTo>
                    <a:pt x="892" y="3077"/>
                  </a:lnTo>
                  <a:lnTo>
                    <a:pt x="777" y="3103"/>
                  </a:lnTo>
                  <a:lnTo>
                    <a:pt x="529" y="3192"/>
                  </a:lnTo>
                  <a:lnTo>
                    <a:pt x="397" y="3236"/>
                  </a:lnTo>
                  <a:lnTo>
                    <a:pt x="297" y="3289"/>
                  </a:lnTo>
                  <a:lnTo>
                    <a:pt x="198" y="3352"/>
                  </a:lnTo>
                  <a:lnTo>
                    <a:pt x="132" y="3405"/>
                  </a:lnTo>
                  <a:lnTo>
                    <a:pt x="66" y="3467"/>
                  </a:lnTo>
                  <a:lnTo>
                    <a:pt x="33" y="3529"/>
                  </a:lnTo>
                  <a:lnTo>
                    <a:pt x="0" y="3591"/>
                  </a:lnTo>
                  <a:lnTo>
                    <a:pt x="0" y="3653"/>
                  </a:lnTo>
                  <a:lnTo>
                    <a:pt x="0" y="3706"/>
                  </a:lnTo>
                  <a:lnTo>
                    <a:pt x="33" y="3795"/>
                  </a:lnTo>
                  <a:lnTo>
                    <a:pt x="99" y="3946"/>
                  </a:lnTo>
                  <a:lnTo>
                    <a:pt x="198" y="4167"/>
                  </a:lnTo>
                  <a:lnTo>
                    <a:pt x="231" y="4229"/>
                  </a:lnTo>
                  <a:lnTo>
                    <a:pt x="231" y="4221"/>
                  </a:lnTo>
                  <a:lnTo>
                    <a:pt x="397" y="4531"/>
                  </a:lnTo>
                  <a:lnTo>
                    <a:pt x="545" y="4761"/>
                  </a:lnTo>
                  <a:lnTo>
                    <a:pt x="694" y="4939"/>
                  </a:lnTo>
                  <a:lnTo>
                    <a:pt x="777" y="5019"/>
                  </a:lnTo>
                  <a:lnTo>
                    <a:pt x="843" y="5081"/>
                  </a:lnTo>
                  <a:lnTo>
                    <a:pt x="958" y="5160"/>
                  </a:lnTo>
                  <a:lnTo>
                    <a:pt x="1091" y="5214"/>
                  </a:lnTo>
                  <a:lnTo>
                    <a:pt x="1206" y="5267"/>
                  </a:lnTo>
                  <a:lnTo>
                    <a:pt x="1338" y="5302"/>
                  </a:lnTo>
                  <a:lnTo>
                    <a:pt x="1471" y="5329"/>
                  </a:lnTo>
                  <a:lnTo>
                    <a:pt x="1636" y="5355"/>
                  </a:lnTo>
                  <a:lnTo>
                    <a:pt x="1801" y="5364"/>
                  </a:lnTo>
                  <a:lnTo>
                    <a:pt x="1983" y="5364"/>
                  </a:lnTo>
                  <a:lnTo>
                    <a:pt x="2198" y="5364"/>
                  </a:lnTo>
                  <a:lnTo>
                    <a:pt x="2412" y="5338"/>
                  </a:lnTo>
                  <a:lnTo>
                    <a:pt x="2611" y="5293"/>
                  </a:lnTo>
                  <a:lnTo>
                    <a:pt x="2792" y="5240"/>
                  </a:lnTo>
                  <a:lnTo>
                    <a:pt x="2958" y="5160"/>
                  </a:lnTo>
                  <a:lnTo>
                    <a:pt x="3123" y="5072"/>
                  </a:lnTo>
                  <a:lnTo>
                    <a:pt x="3255" y="4965"/>
                  </a:lnTo>
                  <a:lnTo>
                    <a:pt x="3387" y="4850"/>
                  </a:lnTo>
                  <a:lnTo>
                    <a:pt x="3602" y="4620"/>
                  </a:lnTo>
                  <a:lnTo>
                    <a:pt x="4230" y="4061"/>
                  </a:lnTo>
                  <a:lnTo>
                    <a:pt x="4891" y="3502"/>
                  </a:lnTo>
                  <a:lnTo>
                    <a:pt x="5585" y="2953"/>
                  </a:lnTo>
                  <a:lnTo>
                    <a:pt x="6295" y="2412"/>
                  </a:lnTo>
                  <a:lnTo>
                    <a:pt x="7039" y="1880"/>
                  </a:lnTo>
                  <a:lnTo>
                    <a:pt x="7816" y="1356"/>
                  </a:lnTo>
                  <a:lnTo>
                    <a:pt x="8625" y="842"/>
                  </a:lnTo>
                  <a:lnTo>
                    <a:pt x="9451" y="337"/>
                  </a:lnTo>
                  <a:lnTo>
                    <a:pt x="9534" y="275"/>
                  </a:lnTo>
                  <a:lnTo>
                    <a:pt x="9336" y="0"/>
                  </a:lnTo>
                  <a:close/>
                </a:path>
              </a:pathLst>
            </a:custGeom>
            <a:solidFill>
              <a:srgbClr val="000000"/>
            </a:solidFill>
            <a:ln w="9525">
              <a:noFill/>
              <a:round/>
              <a:headEnd/>
              <a:tailEnd/>
            </a:ln>
          </p:spPr>
          <p:txBody>
            <a:bodyPr/>
            <a:lstStyle/>
            <a:p>
              <a:endParaRPr lang="sr-Latn-CS"/>
            </a:p>
          </p:txBody>
        </p:sp>
        <p:sp>
          <p:nvSpPr>
            <p:cNvPr id="57365" name="Freeform 11"/>
            <p:cNvSpPr>
              <a:spLocks/>
            </p:cNvSpPr>
            <p:nvPr/>
          </p:nvSpPr>
          <p:spPr bwMode="auto">
            <a:xfrm>
              <a:off x="-1103" y="-729"/>
              <a:ext cx="9055" cy="5116"/>
            </a:xfrm>
            <a:custGeom>
              <a:avLst/>
              <a:gdLst>
                <a:gd name="T0" fmla="*/ 9055 w 9055"/>
                <a:gd name="T1" fmla="*/ 124 h 5116"/>
                <a:gd name="T2" fmla="*/ 7435 w 9055"/>
                <a:gd name="T3" fmla="*/ 1144 h 5116"/>
                <a:gd name="T4" fmla="*/ 5899 w 9055"/>
                <a:gd name="T5" fmla="*/ 2208 h 5116"/>
                <a:gd name="T6" fmla="*/ 5188 w 9055"/>
                <a:gd name="T7" fmla="*/ 2757 h 5116"/>
                <a:gd name="T8" fmla="*/ 3833 w 9055"/>
                <a:gd name="T9" fmla="*/ 3857 h 5116"/>
                <a:gd name="T10" fmla="*/ 3189 w 9055"/>
                <a:gd name="T11" fmla="*/ 4424 h 5116"/>
                <a:gd name="T12" fmla="*/ 2974 w 9055"/>
                <a:gd name="T13" fmla="*/ 4655 h 5116"/>
                <a:gd name="T14" fmla="*/ 2726 w 9055"/>
                <a:gd name="T15" fmla="*/ 4859 h 5116"/>
                <a:gd name="T16" fmla="*/ 2462 w 9055"/>
                <a:gd name="T17" fmla="*/ 5001 h 5116"/>
                <a:gd name="T18" fmla="*/ 2131 w 9055"/>
                <a:gd name="T19" fmla="*/ 5089 h 5116"/>
                <a:gd name="T20" fmla="*/ 1768 w 9055"/>
                <a:gd name="T21" fmla="*/ 5116 h 5116"/>
                <a:gd name="T22" fmla="*/ 1603 w 9055"/>
                <a:gd name="T23" fmla="*/ 5107 h 5116"/>
                <a:gd name="T24" fmla="*/ 1338 w 9055"/>
                <a:gd name="T25" fmla="*/ 5081 h 5116"/>
                <a:gd name="T26" fmla="*/ 1223 w 9055"/>
                <a:gd name="T27" fmla="*/ 5063 h 5116"/>
                <a:gd name="T28" fmla="*/ 1008 w 9055"/>
                <a:gd name="T29" fmla="*/ 4992 h 5116"/>
                <a:gd name="T30" fmla="*/ 826 w 9055"/>
                <a:gd name="T31" fmla="*/ 4877 h 5116"/>
                <a:gd name="T32" fmla="*/ 743 w 9055"/>
                <a:gd name="T33" fmla="*/ 4823 h 5116"/>
                <a:gd name="T34" fmla="*/ 545 w 9055"/>
                <a:gd name="T35" fmla="*/ 4584 h 5116"/>
                <a:gd name="T36" fmla="*/ 396 w 9055"/>
                <a:gd name="T37" fmla="*/ 4362 h 5116"/>
                <a:gd name="T38" fmla="*/ 231 w 9055"/>
                <a:gd name="T39" fmla="*/ 4061 h 5116"/>
                <a:gd name="T40" fmla="*/ 215 w 9055"/>
                <a:gd name="T41" fmla="*/ 4008 h 5116"/>
                <a:gd name="T42" fmla="*/ 16 w 9055"/>
                <a:gd name="T43" fmla="*/ 3591 h 5116"/>
                <a:gd name="T44" fmla="*/ 0 w 9055"/>
                <a:gd name="T45" fmla="*/ 3520 h 5116"/>
                <a:gd name="T46" fmla="*/ 33 w 9055"/>
                <a:gd name="T47" fmla="*/ 3422 h 5116"/>
                <a:gd name="T48" fmla="*/ 115 w 9055"/>
                <a:gd name="T49" fmla="*/ 3325 h 5116"/>
                <a:gd name="T50" fmla="*/ 248 w 9055"/>
                <a:gd name="T51" fmla="*/ 3236 h 5116"/>
                <a:gd name="T52" fmla="*/ 446 w 9055"/>
                <a:gd name="T53" fmla="*/ 3156 h 5116"/>
                <a:gd name="T54" fmla="*/ 661 w 9055"/>
                <a:gd name="T55" fmla="*/ 3086 h 5116"/>
                <a:gd name="T56" fmla="*/ 1090 w 9055"/>
                <a:gd name="T57" fmla="*/ 2997 h 5116"/>
                <a:gd name="T58" fmla="*/ 1289 w 9055"/>
                <a:gd name="T59" fmla="*/ 2988 h 5116"/>
                <a:gd name="T60" fmla="*/ 1421 w 9055"/>
                <a:gd name="T61" fmla="*/ 2997 h 5116"/>
                <a:gd name="T62" fmla="*/ 1520 w 9055"/>
                <a:gd name="T63" fmla="*/ 3032 h 5116"/>
                <a:gd name="T64" fmla="*/ 1553 w 9055"/>
                <a:gd name="T65" fmla="*/ 3059 h 5116"/>
                <a:gd name="T66" fmla="*/ 1718 w 9055"/>
                <a:gd name="T67" fmla="*/ 3219 h 5116"/>
                <a:gd name="T68" fmla="*/ 1867 w 9055"/>
                <a:gd name="T69" fmla="*/ 3458 h 5116"/>
                <a:gd name="T70" fmla="*/ 1983 w 9055"/>
                <a:gd name="T71" fmla="*/ 3600 h 5116"/>
                <a:gd name="T72" fmla="*/ 2115 w 9055"/>
                <a:gd name="T73" fmla="*/ 3742 h 5116"/>
                <a:gd name="T74" fmla="*/ 2214 w 9055"/>
                <a:gd name="T75" fmla="*/ 3786 h 5116"/>
                <a:gd name="T76" fmla="*/ 2247 w 9055"/>
                <a:gd name="T77" fmla="*/ 3795 h 5116"/>
                <a:gd name="T78" fmla="*/ 2363 w 9055"/>
                <a:gd name="T79" fmla="*/ 3742 h 5116"/>
                <a:gd name="T80" fmla="*/ 2875 w 9055"/>
                <a:gd name="T81" fmla="*/ 3360 h 5116"/>
                <a:gd name="T82" fmla="*/ 3271 w 9055"/>
                <a:gd name="T83" fmla="*/ 3023 h 5116"/>
                <a:gd name="T84" fmla="*/ 4742 w 9055"/>
                <a:gd name="T85" fmla="*/ 1800 h 5116"/>
                <a:gd name="T86" fmla="*/ 5519 w 9055"/>
                <a:gd name="T87" fmla="*/ 1206 h 5116"/>
                <a:gd name="T88" fmla="*/ 6064 w 9055"/>
                <a:gd name="T89" fmla="*/ 798 h 5116"/>
                <a:gd name="T90" fmla="*/ 6279 w 9055"/>
                <a:gd name="T91" fmla="*/ 647 h 5116"/>
                <a:gd name="T92" fmla="*/ 6692 w 9055"/>
                <a:gd name="T93" fmla="*/ 417 h 5116"/>
                <a:gd name="T94" fmla="*/ 6890 w 9055"/>
                <a:gd name="T95" fmla="*/ 328 h 5116"/>
                <a:gd name="T96" fmla="*/ 7254 w 9055"/>
                <a:gd name="T97" fmla="*/ 204 h 5116"/>
                <a:gd name="T98" fmla="*/ 7700 w 9055"/>
                <a:gd name="T99" fmla="*/ 106 h 5116"/>
                <a:gd name="T100" fmla="*/ 7964 w 9055"/>
                <a:gd name="T101" fmla="*/ 71 h 5116"/>
                <a:gd name="T102" fmla="*/ 8608 w 9055"/>
                <a:gd name="T103" fmla="*/ 18 h 5116"/>
                <a:gd name="T104" fmla="*/ 9055 w 9055"/>
                <a:gd name="T105" fmla="*/ 124 h 5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55"/>
                <a:gd name="T160" fmla="*/ 0 h 5116"/>
                <a:gd name="T161" fmla="*/ 9055 w 9055"/>
                <a:gd name="T162" fmla="*/ 5116 h 5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55" h="5116">
                  <a:moveTo>
                    <a:pt x="9055" y="124"/>
                  </a:moveTo>
                  <a:lnTo>
                    <a:pt x="9055" y="124"/>
                  </a:lnTo>
                  <a:lnTo>
                    <a:pt x="8228" y="629"/>
                  </a:lnTo>
                  <a:lnTo>
                    <a:pt x="7435" y="1144"/>
                  </a:lnTo>
                  <a:lnTo>
                    <a:pt x="6659" y="1676"/>
                  </a:lnTo>
                  <a:lnTo>
                    <a:pt x="5899" y="2208"/>
                  </a:lnTo>
                  <a:lnTo>
                    <a:pt x="5188" y="2757"/>
                  </a:lnTo>
                  <a:lnTo>
                    <a:pt x="4494" y="3307"/>
                  </a:lnTo>
                  <a:lnTo>
                    <a:pt x="3833" y="3857"/>
                  </a:lnTo>
                  <a:lnTo>
                    <a:pt x="3189" y="4424"/>
                  </a:lnTo>
                  <a:lnTo>
                    <a:pt x="2974" y="4655"/>
                  </a:lnTo>
                  <a:lnTo>
                    <a:pt x="2858" y="4770"/>
                  </a:lnTo>
                  <a:lnTo>
                    <a:pt x="2726" y="4859"/>
                  </a:lnTo>
                  <a:lnTo>
                    <a:pt x="2594" y="4939"/>
                  </a:lnTo>
                  <a:lnTo>
                    <a:pt x="2462" y="5001"/>
                  </a:lnTo>
                  <a:lnTo>
                    <a:pt x="2297" y="5054"/>
                  </a:lnTo>
                  <a:lnTo>
                    <a:pt x="2131" y="5089"/>
                  </a:lnTo>
                  <a:lnTo>
                    <a:pt x="1950" y="5107"/>
                  </a:lnTo>
                  <a:lnTo>
                    <a:pt x="1768" y="5116"/>
                  </a:lnTo>
                  <a:lnTo>
                    <a:pt x="1603" y="5107"/>
                  </a:lnTo>
                  <a:lnTo>
                    <a:pt x="1454" y="5098"/>
                  </a:lnTo>
                  <a:lnTo>
                    <a:pt x="1338" y="5081"/>
                  </a:lnTo>
                  <a:lnTo>
                    <a:pt x="1223" y="5063"/>
                  </a:lnTo>
                  <a:lnTo>
                    <a:pt x="1107" y="5027"/>
                  </a:lnTo>
                  <a:lnTo>
                    <a:pt x="1008" y="4992"/>
                  </a:lnTo>
                  <a:lnTo>
                    <a:pt x="909" y="4939"/>
                  </a:lnTo>
                  <a:lnTo>
                    <a:pt x="826" y="4877"/>
                  </a:lnTo>
                  <a:lnTo>
                    <a:pt x="743" y="4823"/>
                  </a:lnTo>
                  <a:lnTo>
                    <a:pt x="677" y="4753"/>
                  </a:lnTo>
                  <a:lnTo>
                    <a:pt x="545" y="4584"/>
                  </a:lnTo>
                  <a:lnTo>
                    <a:pt x="396" y="4362"/>
                  </a:lnTo>
                  <a:lnTo>
                    <a:pt x="231" y="4061"/>
                  </a:lnTo>
                  <a:lnTo>
                    <a:pt x="215" y="4008"/>
                  </a:lnTo>
                  <a:lnTo>
                    <a:pt x="66" y="3688"/>
                  </a:lnTo>
                  <a:lnTo>
                    <a:pt x="16" y="3591"/>
                  </a:lnTo>
                  <a:lnTo>
                    <a:pt x="0" y="3520"/>
                  </a:lnTo>
                  <a:lnTo>
                    <a:pt x="16" y="3467"/>
                  </a:lnTo>
                  <a:lnTo>
                    <a:pt x="33" y="3422"/>
                  </a:lnTo>
                  <a:lnTo>
                    <a:pt x="66" y="3378"/>
                  </a:lnTo>
                  <a:lnTo>
                    <a:pt x="115" y="3325"/>
                  </a:lnTo>
                  <a:lnTo>
                    <a:pt x="182" y="3281"/>
                  </a:lnTo>
                  <a:lnTo>
                    <a:pt x="248" y="3236"/>
                  </a:lnTo>
                  <a:lnTo>
                    <a:pt x="330" y="3201"/>
                  </a:lnTo>
                  <a:lnTo>
                    <a:pt x="446" y="3156"/>
                  </a:lnTo>
                  <a:lnTo>
                    <a:pt x="661" y="3086"/>
                  </a:lnTo>
                  <a:lnTo>
                    <a:pt x="876" y="3032"/>
                  </a:lnTo>
                  <a:lnTo>
                    <a:pt x="1090" y="2997"/>
                  </a:lnTo>
                  <a:lnTo>
                    <a:pt x="1289" y="2988"/>
                  </a:lnTo>
                  <a:lnTo>
                    <a:pt x="1355" y="2988"/>
                  </a:lnTo>
                  <a:lnTo>
                    <a:pt x="1421" y="2997"/>
                  </a:lnTo>
                  <a:lnTo>
                    <a:pt x="1470" y="3015"/>
                  </a:lnTo>
                  <a:lnTo>
                    <a:pt x="1520" y="3032"/>
                  </a:lnTo>
                  <a:lnTo>
                    <a:pt x="1553" y="3059"/>
                  </a:lnTo>
                  <a:lnTo>
                    <a:pt x="1603" y="3103"/>
                  </a:lnTo>
                  <a:lnTo>
                    <a:pt x="1718" y="3219"/>
                  </a:lnTo>
                  <a:lnTo>
                    <a:pt x="1867" y="3458"/>
                  </a:lnTo>
                  <a:lnTo>
                    <a:pt x="1983" y="3600"/>
                  </a:lnTo>
                  <a:lnTo>
                    <a:pt x="2082" y="3706"/>
                  </a:lnTo>
                  <a:lnTo>
                    <a:pt x="2115" y="3742"/>
                  </a:lnTo>
                  <a:lnTo>
                    <a:pt x="2164" y="3768"/>
                  </a:lnTo>
                  <a:lnTo>
                    <a:pt x="2214" y="3786"/>
                  </a:lnTo>
                  <a:lnTo>
                    <a:pt x="2247" y="3795"/>
                  </a:lnTo>
                  <a:lnTo>
                    <a:pt x="2297" y="3777"/>
                  </a:lnTo>
                  <a:lnTo>
                    <a:pt x="2363" y="3742"/>
                  </a:lnTo>
                  <a:lnTo>
                    <a:pt x="2561" y="3600"/>
                  </a:lnTo>
                  <a:lnTo>
                    <a:pt x="2875" y="3360"/>
                  </a:lnTo>
                  <a:lnTo>
                    <a:pt x="3271" y="3023"/>
                  </a:lnTo>
                  <a:lnTo>
                    <a:pt x="4065" y="2358"/>
                  </a:lnTo>
                  <a:lnTo>
                    <a:pt x="4742" y="1800"/>
                  </a:lnTo>
                  <a:lnTo>
                    <a:pt x="5519" y="1206"/>
                  </a:lnTo>
                  <a:lnTo>
                    <a:pt x="5816" y="975"/>
                  </a:lnTo>
                  <a:lnTo>
                    <a:pt x="6064" y="798"/>
                  </a:lnTo>
                  <a:lnTo>
                    <a:pt x="6279" y="647"/>
                  </a:lnTo>
                  <a:lnTo>
                    <a:pt x="6493" y="523"/>
                  </a:lnTo>
                  <a:lnTo>
                    <a:pt x="6692" y="417"/>
                  </a:lnTo>
                  <a:lnTo>
                    <a:pt x="6890" y="328"/>
                  </a:lnTo>
                  <a:lnTo>
                    <a:pt x="7055" y="257"/>
                  </a:lnTo>
                  <a:lnTo>
                    <a:pt x="7254" y="204"/>
                  </a:lnTo>
                  <a:lnTo>
                    <a:pt x="7468" y="151"/>
                  </a:lnTo>
                  <a:lnTo>
                    <a:pt x="7700" y="106"/>
                  </a:lnTo>
                  <a:lnTo>
                    <a:pt x="7964" y="71"/>
                  </a:lnTo>
                  <a:lnTo>
                    <a:pt x="8261" y="35"/>
                  </a:lnTo>
                  <a:lnTo>
                    <a:pt x="8608" y="18"/>
                  </a:lnTo>
                  <a:lnTo>
                    <a:pt x="8972" y="0"/>
                  </a:lnTo>
                  <a:lnTo>
                    <a:pt x="9055" y="124"/>
                  </a:lnTo>
                  <a:close/>
                </a:path>
              </a:pathLst>
            </a:custGeom>
            <a:solidFill>
              <a:srgbClr val="BE1100"/>
            </a:solidFill>
            <a:ln w="9525">
              <a:noFill/>
              <a:round/>
              <a:headEnd/>
              <a:tailEnd/>
            </a:ln>
          </p:spPr>
          <p:txBody>
            <a:bodyPr/>
            <a:lstStyle/>
            <a:p>
              <a:endParaRPr lang="sr-Latn-CS"/>
            </a:p>
          </p:txBody>
        </p:sp>
        <p:sp>
          <p:nvSpPr>
            <p:cNvPr id="57366" name="Freeform 12"/>
            <p:cNvSpPr>
              <a:spLocks/>
            </p:cNvSpPr>
            <p:nvPr/>
          </p:nvSpPr>
          <p:spPr bwMode="auto">
            <a:xfrm>
              <a:off x="-872" y="-596"/>
              <a:ext cx="8510" cy="4859"/>
            </a:xfrm>
            <a:custGeom>
              <a:avLst/>
              <a:gdLst>
                <a:gd name="T0" fmla="*/ 5486 w 8510"/>
                <a:gd name="T1" fmla="*/ 2004 h 4859"/>
                <a:gd name="T2" fmla="*/ 4065 w 8510"/>
                <a:gd name="T3" fmla="*/ 3103 h 4859"/>
                <a:gd name="T4" fmla="*/ 2760 w 8510"/>
                <a:gd name="T5" fmla="*/ 4229 h 4859"/>
                <a:gd name="T6" fmla="*/ 2528 w 8510"/>
                <a:gd name="T7" fmla="*/ 4469 h 4859"/>
                <a:gd name="T8" fmla="*/ 2429 w 8510"/>
                <a:gd name="T9" fmla="*/ 4566 h 4859"/>
                <a:gd name="T10" fmla="*/ 2231 w 8510"/>
                <a:gd name="T11" fmla="*/ 4708 h 4859"/>
                <a:gd name="T12" fmla="*/ 1966 w 8510"/>
                <a:gd name="T13" fmla="*/ 4806 h 4859"/>
                <a:gd name="T14" fmla="*/ 1685 w 8510"/>
                <a:gd name="T15" fmla="*/ 4850 h 4859"/>
                <a:gd name="T16" fmla="*/ 1537 w 8510"/>
                <a:gd name="T17" fmla="*/ 4859 h 4859"/>
                <a:gd name="T18" fmla="*/ 1272 w 8510"/>
                <a:gd name="T19" fmla="*/ 4850 h 4859"/>
                <a:gd name="T20" fmla="*/ 1074 w 8510"/>
                <a:gd name="T21" fmla="*/ 4815 h 4859"/>
                <a:gd name="T22" fmla="*/ 1008 w 8510"/>
                <a:gd name="T23" fmla="*/ 4797 h 4859"/>
                <a:gd name="T24" fmla="*/ 843 w 8510"/>
                <a:gd name="T25" fmla="*/ 4717 h 4859"/>
                <a:gd name="T26" fmla="*/ 777 w 8510"/>
                <a:gd name="T27" fmla="*/ 4673 h 4859"/>
                <a:gd name="T28" fmla="*/ 529 w 8510"/>
                <a:gd name="T29" fmla="*/ 4407 h 4859"/>
                <a:gd name="T30" fmla="*/ 380 w 8510"/>
                <a:gd name="T31" fmla="*/ 4194 h 4859"/>
                <a:gd name="T32" fmla="*/ 215 w 8510"/>
                <a:gd name="T33" fmla="*/ 3884 h 4859"/>
                <a:gd name="T34" fmla="*/ 198 w 8510"/>
                <a:gd name="T35" fmla="*/ 3839 h 4859"/>
                <a:gd name="T36" fmla="*/ 99 w 8510"/>
                <a:gd name="T37" fmla="*/ 3635 h 4859"/>
                <a:gd name="T38" fmla="*/ 17 w 8510"/>
                <a:gd name="T39" fmla="*/ 3422 h 4859"/>
                <a:gd name="T40" fmla="*/ 0 w 8510"/>
                <a:gd name="T41" fmla="*/ 3387 h 4859"/>
                <a:gd name="T42" fmla="*/ 17 w 8510"/>
                <a:gd name="T43" fmla="*/ 3316 h 4859"/>
                <a:gd name="T44" fmla="*/ 198 w 8510"/>
                <a:gd name="T45" fmla="*/ 3183 h 4859"/>
                <a:gd name="T46" fmla="*/ 347 w 8510"/>
                <a:gd name="T47" fmla="*/ 3121 h 4859"/>
                <a:gd name="T48" fmla="*/ 711 w 8510"/>
                <a:gd name="T49" fmla="*/ 3015 h 4859"/>
                <a:gd name="T50" fmla="*/ 1058 w 8510"/>
                <a:gd name="T51" fmla="*/ 2979 h 4859"/>
                <a:gd name="T52" fmla="*/ 1107 w 8510"/>
                <a:gd name="T53" fmla="*/ 2979 h 4859"/>
                <a:gd name="T54" fmla="*/ 1124 w 8510"/>
                <a:gd name="T55" fmla="*/ 2988 h 4859"/>
                <a:gd name="T56" fmla="*/ 1272 w 8510"/>
                <a:gd name="T57" fmla="*/ 3130 h 4859"/>
                <a:gd name="T58" fmla="*/ 1421 w 8510"/>
                <a:gd name="T59" fmla="*/ 3360 h 4859"/>
                <a:gd name="T60" fmla="*/ 1553 w 8510"/>
                <a:gd name="T61" fmla="*/ 3538 h 4859"/>
                <a:gd name="T62" fmla="*/ 1685 w 8510"/>
                <a:gd name="T63" fmla="*/ 3671 h 4859"/>
                <a:gd name="T64" fmla="*/ 1834 w 8510"/>
                <a:gd name="T65" fmla="*/ 3751 h 4859"/>
                <a:gd name="T66" fmla="*/ 2016 w 8510"/>
                <a:gd name="T67" fmla="*/ 3777 h 4859"/>
                <a:gd name="T68" fmla="*/ 2066 w 8510"/>
                <a:gd name="T69" fmla="*/ 3777 h 4859"/>
                <a:gd name="T70" fmla="*/ 2214 w 8510"/>
                <a:gd name="T71" fmla="*/ 3733 h 4859"/>
                <a:gd name="T72" fmla="*/ 2462 w 8510"/>
                <a:gd name="T73" fmla="*/ 3582 h 4859"/>
                <a:gd name="T74" fmla="*/ 2908 w 8510"/>
                <a:gd name="T75" fmla="*/ 3227 h 4859"/>
                <a:gd name="T76" fmla="*/ 3239 w 8510"/>
                <a:gd name="T77" fmla="*/ 2961 h 4859"/>
                <a:gd name="T78" fmla="*/ 4709 w 8510"/>
                <a:gd name="T79" fmla="*/ 1738 h 4859"/>
                <a:gd name="T80" fmla="*/ 5469 w 8510"/>
                <a:gd name="T81" fmla="*/ 1144 h 4859"/>
                <a:gd name="T82" fmla="*/ 6015 w 8510"/>
                <a:gd name="T83" fmla="*/ 736 h 4859"/>
                <a:gd name="T84" fmla="*/ 6229 w 8510"/>
                <a:gd name="T85" fmla="*/ 603 h 4859"/>
                <a:gd name="T86" fmla="*/ 6609 w 8510"/>
                <a:gd name="T87" fmla="*/ 372 h 4859"/>
                <a:gd name="T88" fmla="*/ 6791 w 8510"/>
                <a:gd name="T89" fmla="*/ 284 h 4859"/>
                <a:gd name="T90" fmla="*/ 7122 w 8510"/>
                <a:gd name="T91" fmla="*/ 177 h 4859"/>
                <a:gd name="T92" fmla="*/ 7535 w 8510"/>
                <a:gd name="T93" fmla="*/ 89 h 4859"/>
                <a:gd name="T94" fmla="*/ 7750 w 8510"/>
                <a:gd name="T95" fmla="*/ 62 h 4859"/>
                <a:gd name="T96" fmla="*/ 8229 w 8510"/>
                <a:gd name="T97" fmla="*/ 18 h 4859"/>
                <a:gd name="T98" fmla="*/ 8510 w 8510"/>
                <a:gd name="T99" fmla="*/ 0 h 4859"/>
                <a:gd name="T100" fmla="*/ 6956 w 8510"/>
                <a:gd name="T101" fmla="*/ 984 h 4859"/>
                <a:gd name="T102" fmla="*/ 5486 w 8510"/>
                <a:gd name="T103" fmla="*/ 2004 h 48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10"/>
                <a:gd name="T157" fmla="*/ 0 h 4859"/>
                <a:gd name="T158" fmla="*/ 8510 w 8510"/>
                <a:gd name="T159" fmla="*/ 4859 h 48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10" h="4859">
                  <a:moveTo>
                    <a:pt x="5486" y="2004"/>
                  </a:moveTo>
                  <a:lnTo>
                    <a:pt x="5486" y="2004"/>
                  </a:lnTo>
                  <a:lnTo>
                    <a:pt x="4759" y="2554"/>
                  </a:lnTo>
                  <a:lnTo>
                    <a:pt x="4065" y="3103"/>
                  </a:lnTo>
                  <a:lnTo>
                    <a:pt x="3404" y="3662"/>
                  </a:lnTo>
                  <a:lnTo>
                    <a:pt x="2760" y="4229"/>
                  </a:lnTo>
                  <a:lnTo>
                    <a:pt x="2528" y="4469"/>
                  </a:lnTo>
                  <a:lnTo>
                    <a:pt x="2429" y="4566"/>
                  </a:lnTo>
                  <a:lnTo>
                    <a:pt x="2330" y="4646"/>
                  </a:lnTo>
                  <a:lnTo>
                    <a:pt x="2231" y="4708"/>
                  </a:lnTo>
                  <a:lnTo>
                    <a:pt x="2099" y="4761"/>
                  </a:lnTo>
                  <a:lnTo>
                    <a:pt x="1966" y="4806"/>
                  </a:lnTo>
                  <a:lnTo>
                    <a:pt x="1834" y="4832"/>
                  </a:lnTo>
                  <a:lnTo>
                    <a:pt x="1685" y="4850"/>
                  </a:lnTo>
                  <a:lnTo>
                    <a:pt x="1537" y="4859"/>
                  </a:lnTo>
                  <a:lnTo>
                    <a:pt x="1405" y="4859"/>
                  </a:lnTo>
                  <a:lnTo>
                    <a:pt x="1272" y="4850"/>
                  </a:lnTo>
                  <a:lnTo>
                    <a:pt x="1173" y="4832"/>
                  </a:lnTo>
                  <a:lnTo>
                    <a:pt x="1074" y="4815"/>
                  </a:lnTo>
                  <a:lnTo>
                    <a:pt x="1008" y="4797"/>
                  </a:lnTo>
                  <a:lnTo>
                    <a:pt x="925" y="4761"/>
                  </a:lnTo>
                  <a:lnTo>
                    <a:pt x="843" y="4717"/>
                  </a:lnTo>
                  <a:lnTo>
                    <a:pt x="777" y="4673"/>
                  </a:lnTo>
                  <a:lnTo>
                    <a:pt x="645" y="4557"/>
                  </a:lnTo>
                  <a:lnTo>
                    <a:pt x="529" y="4407"/>
                  </a:lnTo>
                  <a:lnTo>
                    <a:pt x="380" y="4194"/>
                  </a:lnTo>
                  <a:lnTo>
                    <a:pt x="231" y="3892"/>
                  </a:lnTo>
                  <a:lnTo>
                    <a:pt x="215" y="3884"/>
                  </a:lnTo>
                  <a:lnTo>
                    <a:pt x="198" y="3848"/>
                  </a:lnTo>
                  <a:lnTo>
                    <a:pt x="198" y="3839"/>
                  </a:lnTo>
                  <a:lnTo>
                    <a:pt x="99" y="3635"/>
                  </a:lnTo>
                  <a:lnTo>
                    <a:pt x="33" y="3493"/>
                  </a:lnTo>
                  <a:lnTo>
                    <a:pt x="17" y="3422"/>
                  </a:lnTo>
                  <a:lnTo>
                    <a:pt x="0" y="3387"/>
                  </a:lnTo>
                  <a:lnTo>
                    <a:pt x="17" y="3352"/>
                  </a:lnTo>
                  <a:lnTo>
                    <a:pt x="17" y="3316"/>
                  </a:lnTo>
                  <a:lnTo>
                    <a:pt x="83" y="3254"/>
                  </a:lnTo>
                  <a:lnTo>
                    <a:pt x="198" y="3183"/>
                  </a:lnTo>
                  <a:lnTo>
                    <a:pt x="347" y="3121"/>
                  </a:lnTo>
                  <a:lnTo>
                    <a:pt x="529" y="3059"/>
                  </a:lnTo>
                  <a:lnTo>
                    <a:pt x="711" y="3015"/>
                  </a:lnTo>
                  <a:lnTo>
                    <a:pt x="892" y="2988"/>
                  </a:lnTo>
                  <a:lnTo>
                    <a:pt x="1058" y="2979"/>
                  </a:lnTo>
                  <a:lnTo>
                    <a:pt x="1107" y="2979"/>
                  </a:lnTo>
                  <a:lnTo>
                    <a:pt x="1124" y="2988"/>
                  </a:lnTo>
                  <a:lnTo>
                    <a:pt x="1173" y="3015"/>
                  </a:lnTo>
                  <a:lnTo>
                    <a:pt x="1272" y="3130"/>
                  </a:lnTo>
                  <a:lnTo>
                    <a:pt x="1421" y="3360"/>
                  </a:lnTo>
                  <a:lnTo>
                    <a:pt x="1553" y="3538"/>
                  </a:lnTo>
                  <a:lnTo>
                    <a:pt x="1619" y="3609"/>
                  </a:lnTo>
                  <a:lnTo>
                    <a:pt x="1685" y="3671"/>
                  </a:lnTo>
                  <a:lnTo>
                    <a:pt x="1752" y="3715"/>
                  </a:lnTo>
                  <a:lnTo>
                    <a:pt x="1834" y="3751"/>
                  </a:lnTo>
                  <a:lnTo>
                    <a:pt x="1917" y="3777"/>
                  </a:lnTo>
                  <a:lnTo>
                    <a:pt x="2016" y="3777"/>
                  </a:lnTo>
                  <a:lnTo>
                    <a:pt x="2066" y="3777"/>
                  </a:lnTo>
                  <a:lnTo>
                    <a:pt x="2132" y="3768"/>
                  </a:lnTo>
                  <a:lnTo>
                    <a:pt x="2214" y="3733"/>
                  </a:lnTo>
                  <a:lnTo>
                    <a:pt x="2313" y="3680"/>
                  </a:lnTo>
                  <a:lnTo>
                    <a:pt x="2462" y="3582"/>
                  </a:lnTo>
                  <a:lnTo>
                    <a:pt x="2660" y="3431"/>
                  </a:lnTo>
                  <a:lnTo>
                    <a:pt x="2908" y="3227"/>
                  </a:lnTo>
                  <a:lnTo>
                    <a:pt x="3239" y="2961"/>
                  </a:lnTo>
                  <a:lnTo>
                    <a:pt x="4032" y="2288"/>
                  </a:lnTo>
                  <a:lnTo>
                    <a:pt x="4709" y="1738"/>
                  </a:lnTo>
                  <a:lnTo>
                    <a:pt x="5469" y="1144"/>
                  </a:lnTo>
                  <a:lnTo>
                    <a:pt x="5767" y="913"/>
                  </a:lnTo>
                  <a:lnTo>
                    <a:pt x="6015" y="736"/>
                  </a:lnTo>
                  <a:lnTo>
                    <a:pt x="6229" y="603"/>
                  </a:lnTo>
                  <a:lnTo>
                    <a:pt x="6428" y="479"/>
                  </a:lnTo>
                  <a:lnTo>
                    <a:pt x="6609" y="372"/>
                  </a:lnTo>
                  <a:lnTo>
                    <a:pt x="6791" y="284"/>
                  </a:lnTo>
                  <a:lnTo>
                    <a:pt x="6940" y="230"/>
                  </a:lnTo>
                  <a:lnTo>
                    <a:pt x="7122" y="177"/>
                  </a:lnTo>
                  <a:lnTo>
                    <a:pt x="7320" y="133"/>
                  </a:lnTo>
                  <a:lnTo>
                    <a:pt x="7535" y="89"/>
                  </a:lnTo>
                  <a:lnTo>
                    <a:pt x="7750" y="62"/>
                  </a:lnTo>
                  <a:lnTo>
                    <a:pt x="7981" y="35"/>
                  </a:lnTo>
                  <a:lnTo>
                    <a:pt x="8229" y="18"/>
                  </a:lnTo>
                  <a:lnTo>
                    <a:pt x="8510" y="0"/>
                  </a:lnTo>
                  <a:lnTo>
                    <a:pt x="7717" y="488"/>
                  </a:lnTo>
                  <a:lnTo>
                    <a:pt x="6956" y="984"/>
                  </a:lnTo>
                  <a:lnTo>
                    <a:pt x="6213" y="1489"/>
                  </a:lnTo>
                  <a:lnTo>
                    <a:pt x="5486" y="2004"/>
                  </a:lnTo>
                  <a:close/>
                </a:path>
              </a:pathLst>
            </a:custGeom>
            <a:solidFill>
              <a:srgbClr val="F9140D"/>
            </a:solidFill>
            <a:ln w="9525">
              <a:noFill/>
              <a:round/>
              <a:headEnd/>
              <a:tailEnd/>
            </a:ln>
          </p:spPr>
          <p:txBody>
            <a:bodyPr/>
            <a:lstStyle/>
            <a:p>
              <a:endParaRPr lang="sr-Latn-CS"/>
            </a:p>
          </p:txBody>
        </p:sp>
        <p:sp>
          <p:nvSpPr>
            <p:cNvPr id="57367" name="Freeform 13"/>
            <p:cNvSpPr>
              <a:spLocks/>
            </p:cNvSpPr>
            <p:nvPr/>
          </p:nvSpPr>
          <p:spPr bwMode="auto">
            <a:xfrm>
              <a:off x="-360" y="2667"/>
              <a:ext cx="595" cy="239"/>
            </a:xfrm>
            <a:custGeom>
              <a:avLst/>
              <a:gdLst>
                <a:gd name="T0" fmla="*/ 595 w 595"/>
                <a:gd name="T1" fmla="*/ 115 h 239"/>
                <a:gd name="T2" fmla="*/ 595 w 595"/>
                <a:gd name="T3" fmla="*/ 115 h 239"/>
                <a:gd name="T4" fmla="*/ 595 w 595"/>
                <a:gd name="T5" fmla="*/ 142 h 239"/>
                <a:gd name="T6" fmla="*/ 579 w 595"/>
                <a:gd name="T7" fmla="*/ 168 h 239"/>
                <a:gd name="T8" fmla="*/ 546 w 595"/>
                <a:gd name="T9" fmla="*/ 186 h 239"/>
                <a:gd name="T10" fmla="*/ 513 w 595"/>
                <a:gd name="T11" fmla="*/ 204 h 239"/>
                <a:gd name="T12" fmla="*/ 413 w 595"/>
                <a:gd name="T13" fmla="*/ 230 h 239"/>
                <a:gd name="T14" fmla="*/ 298 w 595"/>
                <a:gd name="T15" fmla="*/ 239 h 239"/>
                <a:gd name="T16" fmla="*/ 298 w 595"/>
                <a:gd name="T17" fmla="*/ 239 h 239"/>
                <a:gd name="T18" fmla="*/ 182 w 595"/>
                <a:gd name="T19" fmla="*/ 230 h 239"/>
                <a:gd name="T20" fmla="*/ 99 w 595"/>
                <a:gd name="T21" fmla="*/ 204 h 239"/>
                <a:gd name="T22" fmla="*/ 66 w 595"/>
                <a:gd name="T23" fmla="*/ 186 h 239"/>
                <a:gd name="T24" fmla="*/ 33 w 595"/>
                <a:gd name="T25" fmla="*/ 168 h 239"/>
                <a:gd name="T26" fmla="*/ 17 w 595"/>
                <a:gd name="T27" fmla="*/ 142 h 239"/>
                <a:gd name="T28" fmla="*/ 0 w 595"/>
                <a:gd name="T29" fmla="*/ 115 h 239"/>
                <a:gd name="T30" fmla="*/ 0 w 595"/>
                <a:gd name="T31" fmla="*/ 115 h 239"/>
                <a:gd name="T32" fmla="*/ 17 w 595"/>
                <a:gd name="T33" fmla="*/ 97 h 239"/>
                <a:gd name="T34" fmla="*/ 33 w 595"/>
                <a:gd name="T35" fmla="*/ 71 h 239"/>
                <a:gd name="T36" fmla="*/ 66 w 595"/>
                <a:gd name="T37" fmla="*/ 53 h 239"/>
                <a:gd name="T38" fmla="*/ 99 w 595"/>
                <a:gd name="T39" fmla="*/ 35 h 239"/>
                <a:gd name="T40" fmla="*/ 182 w 595"/>
                <a:gd name="T41" fmla="*/ 9 h 239"/>
                <a:gd name="T42" fmla="*/ 298 w 595"/>
                <a:gd name="T43" fmla="*/ 0 h 239"/>
                <a:gd name="T44" fmla="*/ 298 w 595"/>
                <a:gd name="T45" fmla="*/ 0 h 239"/>
                <a:gd name="T46" fmla="*/ 413 w 595"/>
                <a:gd name="T47" fmla="*/ 9 h 239"/>
                <a:gd name="T48" fmla="*/ 513 w 595"/>
                <a:gd name="T49" fmla="*/ 35 h 239"/>
                <a:gd name="T50" fmla="*/ 546 w 595"/>
                <a:gd name="T51" fmla="*/ 53 h 239"/>
                <a:gd name="T52" fmla="*/ 579 w 595"/>
                <a:gd name="T53" fmla="*/ 71 h 239"/>
                <a:gd name="T54" fmla="*/ 595 w 595"/>
                <a:gd name="T55" fmla="*/ 97 h 239"/>
                <a:gd name="T56" fmla="*/ 595 w 595"/>
                <a:gd name="T57" fmla="*/ 115 h 239"/>
                <a:gd name="T58" fmla="*/ 595 w 595"/>
                <a:gd name="T59" fmla="*/ 115 h 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239"/>
                <a:gd name="T92" fmla="*/ 595 w 595"/>
                <a:gd name="T93" fmla="*/ 239 h 2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239">
                  <a:moveTo>
                    <a:pt x="595" y="115"/>
                  </a:moveTo>
                  <a:lnTo>
                    <a:pt x="595" y="115"/>
                  </a:lnTo>
                  <a:lnTo>
                    <a:pt x="595" y="142"/>
                  </a:lnTo>
                  <a:lnTo>
                    <a:pt x="579" y="168"/>
                  </a:lnTo>
                  <a:lnTo>
                    <a:pt x="546" y="186"/>
                  </a:lnTo>
                  <a:lnTo>
                    <a:pt x="513" y="204"/>
                  </a:lnTo>
                  <a:lnTo>
                    <a:pt x="413" y="230"/>
                  </a:lnTo>
                  <a:lnTo>
                    <a:pt x="298" y="239"/>
                  </a:lnTo>
                  <a:lnTo>
                    <a:pt x="182" y="230"/>
                  </a:lnTo>
                  <a:lnTo>
                    <a:pt x="99" y="204"/>
                  </a:lnTo>
                  <a:lnTo>
                    <a:pt x="66" y="186"/>
                  </a:lnTo>
                  <a:lnTo>
                    <a:pt x="33" y="168"/>
                  </a:lnTo>
                  <a:lnTo>
                    <a:pt x="17" y="142"/>
                  </a:lnTo>
                  <a:lnTo>
                    <a:pt x="0" y="115"/>
                  </a:lnTo>
                  <a:lnTo>
                    <a:pt x="17" y="97"/>
                  </a:lnTo>
                  <a:lnTo>
                    <a:pt x="33" y="71"/>
                  </a:lnTo>
                  <a:lnTo>
                    <a:pt x="66" y="53"/>
                  </a:lnTo>
                  <a:lnTo>
                    <a:pt x="99" y="35"/>
                  </a:lnTo>
                  <a:lnTo>
                    <a:pt x="182" y="9"/>
                  </a:lnTo>
                  <a:lnTo>
                    <a:pt x="298" y="0"/>
                  </a:lnTo>
                  <a:lnTo>
                    <a:pt x="413" y="9"/>
                  </a:lnTo>
                  <a:lnTo>
                    <a:pt x="513" y="35"/>
                  </a:lnTo>
                  <a:lnTo>
                    <a:pt x="546" y="53"/>
                  </a:lnTo>
                  <a:lnTo>
                    <a:pt x="579" y="71"/>
                  </a:lnTo>
                  <a:lnTo>
                    <a:pt x="595" y="97"/>
                  </a:lnTo>
                  <a:lnTo>
                    <a:pt x="595" y="115"/>
                  </a:lnTo>
                  <a:close/>
                </a:path>
              </a:pathLst>
            </a:custGeom>
            <a:solidFill>
              <a:srgbClr val="F83F29"/>
            </a:solidFill>
            <a:ln w="9525">
              <a:noFill/>
              <a:round/>
              <a:headEnd/>
              <a:tailEnd/>
            </a:ln>
          </p:spPr>
          <p:txBody>
            <a:bodyPr/>
            <a:lstStyle/>
            <a:p>
              <a:endParaRPr lang="sr-Latn-CS"/>
            </a:p>
          </p:txBody>
        </p:sp>
        <p:sp>
          <p:nvSpPr>
            <p:cNvPr id="57368" name="Freeform 14"/>
            <p:cNvSpPr>
              <a:spLocks/>
            </p:cNvSpPr>
            <p:nvPr/>
          </p:nvSpPr>
          <p:spPr bwMode="auto">
            <a:xfrm>
              <a:off x="-13" y="2977"/>
              <a:ext cx="281" cy="142"/>
            </a:xfrm>
            <a:custGeom>
              <a:avLst/>
              <a:gdLst>
                <a:gd name="T0" fmla="*/ 281 w 281"/>
                <a:gd name="T1" fmla="*/ 71 h 142"/>
                <a:gd name="T2" fmla="*/ 281 w 281"/>
                <a:gd name="T3" fmla="*/ 71 h 142"/>
                <a:gd name="T4" fmla="*/ 265 w 281"/>
                <a:gd name="T5" fmla="*/ 98 h 142"/>
                <a:gd name="T6" fmla="*/ 232 w 281"/>
                <a:gd name="T7" fmla="*/ 116 h 142"/>
                <a:gd name="T8" fmla="*/ 199 w 281"/>
                <a:gd name="T9" fmla="*/ 133 h 142"/>
                <a:gd name="T10" fmla="*/ 133 w 281"/>
                <a:gd name="T11" fmla="*/ 142 h 142"/>
                <a:gd name="T12" fmla="*/ 133 w 281"/>
                <a:gd name="T13" fmla="*/ 142 h 142"/>
                <a:gd name="T14" fmla="*/ 83 w 281"/>
                <a:gd name="T15" fmla="*/ 133 h 142"/>
                <a:gd name="T16" fmla="*/ 50 w 281"/>
                <a:gd name="T17" fmla="*/ 116 h 142"/>
                <a:gd name="T18" fmla="*/ 17 w 281"/>
                <a:gd name="T19" fmla="*/ 98 h 142"/>
                <a:gd name="T20" fmla="*/ 0 w 281"/>
                <a:gd name="T21" fmla="*/ 71 h 142"/>
                <a:gd name="T22" fmla="*/ 0 w 281"/>
                <a:gd name="T23" fmla="*/ 71 h 142"/>
                <a:gd name="T24" fmla="*/ 17 w 281"/>
                <a:gd name="T25" fmla="*/ 45 h 142"/>
                <a:gd name="T26" fmla="*/ 50 w 281"/>
                <a:gd name="T27" fmla="*/ 27 h 142"/>
                <a:gd name="T28" fmla="*/ 83 w 281"/>
                <a:gd name="T29" fmla="*/ 9 h 142"/>
                <a:gd name="T30" fmla="*/ 133 w 281"/>
                <a:gd name="T31" fmla="*/ 0 h 142"/>
                <a:gd name="T32" fmla="*/ 133 w 281"/>
                <a:gd name="T33" fmla="*/ 0 h 142"/>
                <a:gd name="T34" fmla="*/ 199 w 281"/>
                <a:gd name="T35" fmla="*/ 9 h 142"/>
                <a:gd name="T36" fmla="*/ 232 w 281"/>
                <a:gd name="T37" fmla="*/ 27 h 142"/>
                <a:gd name="T38" fmla="*/ 265 w 281"/>
                <a:gd name="T39" fmla="*/ 45 h 142"/>
                <a:gd name="T40" fmla="*/ 281 w 281"/>
                <a:gd name="T41" fmla="*/ 71 h 142"/>
                <a:gd name="T42" fmla="*/ 281 w 281"/>
                <a:gd name="T43" fmla="*/ 71 h 1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1"/>
                <a:gd name="T67" fmla="*/ 0 h 142"/>
                <a:gd name="T68" fmla="*/ 281 w 281"/>
                <a:gd name="T69" fmla="*/ 142 h 1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1" h="142">
                  <a:moveTo>
                    <a:pt x="281" y="71"/>
                  </a:moveTo>
                  <a:lnTo>
                    <a:pt x="281" y="71"/>
                  </a:lnTo>
                  <a:lnTo>
                    <a:pt x="265" y="98"/>
                  </a:lnTo>
                  <a:lnTo>
                    <a:pt x="232" y="116"/>
                  </a:lnTo>
                  <a:lnTo>
                    <a:pt x="199" y="133"/>
                  </a:lnTo>
                  <a:lnTo>
                    <a:pt x="133" y="142"/>
                  </a:lnTo>
                  <a:lnTo>
                    <a:pt x="83" y="133"/>
                  </a:lnTo>
                  <a:lnTo>
                    <a:pt x="50" y="116"/>
                  </a:lnTo>
                  <a:lnTo>
                    <a:pt x="17" y="98"/>
                  </a:lnTo>
                  <a:lnTo>
                    <a:pt x="0" y="71"/>
                  </a:lnTo>
                  <a:lnTo>
                    <a:pt x="17" y="45"/>
                  </a:lnTo>
                  <a:lnTo>
                    <a:pt x="50" y="27"/>
                  </a:lnTo>
                  <a:lnTo>
                    <a:pt x="83" y="9"/>
                  </a:lnTo>
                  <a:lnTo>
                    <a:pt x="133" y="0"/>
                  </a:lnTo>
                  <a:lnTo>
                    <a:pt x="199" y="9"/>
                  </a:lnTo>
                  <a:lnTo>
                    <a:pt x="232" y="27"/>
                  </a:lnTo>
                  <a:lnTo>
                    <a:pt x="265" y="45"/>
                  </a:lnTo>
                  <a:lnTo>
                    <a:pt x="281" y="71"/>
                  </a:lnTo>
                  <a:close/>
                </a:path>
              </a:pathLst>
            </a:custGeom>
            <a:solidFill>
              <a:srgbClr val="F83F29"/>
            </a:solidFill>
            <a:ln w="9525">
              <a:noFill/>
              <a:round/>
              <a:headEnd/>
              <a:tailEnd/>
            </a:ln>
          </p:spPr>
          <p:txBody>
            <a:bodyPr/>
            <a:lstStyle/>
            <a:p>
              <a:endParaRPr lang="sr-Latn-CS"/>
            </a:p>
          </p:txBody>
        </p:sp>
      </p:grpSp>
      <p:grpSp>
        <p:nvGrpSpPr>
          <p:cNvPr id="67" name="Group 8"/>
          <p:cNvGrpSpPr>
            <a:grpSpLocks noChangeAspect="1"/>
          </p:cNvGrpSpPr>
          <p:nvPr/>
        </p:nvGrpSpPr>
        <p:grpSpPr bwMode="auto">
          <a:xfrm>
            <a:off x="10129838" y="4394200"/>
            <a:ext cx="962025" cy="439738"/>
            <a:chOff x="-1315" y="-862"/>
            <a:chExt cx="9534" cy="5364"/>
          </a:xfrm>
        </p:grpSpPr>
        <p:sp>
          <p:nvSpPr>
            <p:cNvPr id="57355" name="AutoShape 7"/>
            <p:cNvSpPr>
              <a:spLocks noChangeAspect="1" noChangeArrowheads="1" noTextEdit="1"/>
            </p:cNvSpPr>
            <p:nvPr/>
          </p:nvSpPr>
          <p:spPr bwMode="auto">
            <a:xfrm>
              <a:off x="-1315" y="-862"/>
              <a:ext cx="9534" cy="5364"/>
            </a:xfrm>
            <a:prstGeom prst="rect">
              <a:avLst/>
            </a:prstGeom>
            <a:noFill/>
            <a:ln w="9525">
              <a:noFill/>
              <a:miter lim="800000"/>
              <a:headEnd/>
              <a:tailEnd/>
            </a:ln>
          </p:spPr>
          <p:txBody>
            <a:bodyPr/>
            <a:lstStyle/>
            <a:p>
              <a:endParaRPr lang="sr-Latn-CS"/>
            </a:p>
          </p:txBody>
        </p:sp>
        <p:sp>
          <p:nvSpPr>
            <p:cNvPr id="57356" name="Freeform 9"/>
            <p:cNvSpPr>
              <a:spLocks/>
            </p:cNvSpPr>
            <p:nvPr/>
          </p:nvSpPr>
          <p:spPr bwMode="auto">
            <a:xfrm>
              <a:off x="-1103" y="-729"/>
              <a:ext cx="9055" cy="5116"/>
            </a:xfrm>
            <a:custGeom>
              <a:avLst/>
              <a:gdLst>
                <a:gd name="T0" fmla="*/ 9055 w 9055"/>
                <a:gd name="T1" fmla="*/ 124 h 5116"/>
                <a:gd name="T2" fmla="*/ 7435 w 9055"/>
                <a:gd name="T3" fmla="*/ 1144 h 5116"/>
                <a:gd name="T4" fmla="*/ 5899 w 9055"/>
                <a:gd name="T5" fmla="*/ 2208 h 5116"/>
                <a:gd name="T6" fmla="*/ 5188 w 9055"/>
                <a:gd name="T7" fmla="*/ 2757 h 5116"/>
                <a:gd name="T8" fmla="*/ 3833 w 9055"/>
                <a:gd name="T9" fmla="*/ 3857 h 5116"/>
                <a:gd name="T10" fmla="*/ 3189 w 9055"/>
                <a:gd name="T11" fmla="*/ 4424 h 5116"/>
                <a:gd name="T12" fmla="*/ 2974 w 9055"/>
                <a:gd name="T13" fmla="*/ 4655 h 5116"/>
                <a:gd name="T14" fmla="*/ 2726 w 9055"/>
                <a:gd name="T15" fmla="*/ 4859 h 5116"/>
                <a:gd name="T16" fmla="*/ 2462 w 9055"/>
                <a:gd name="T17" fmla="*/ 5001 h 5116"/>
                <a:gd name="T18" fmla="*/ 2131 w 9055"/>
                <a:gd name="T19" fmla="*/ 5089 h 5116"/>
                <a:gd name="T20" fmla="*/ 1768 w 9055"/>
                <a:gd name="T21" fmla="*/ 5116 h 5116"/>
                <a:gd name="T22" fmla="*/ 1603 w 9055"/>
                <a:gd name="T23" fmla="*/ 5107 h 5116"/>
                <a:gd name="T24" fmla="*/ 1338 w 9055"/>
                <a:gd name="T25" fmla="*/ 5081 h 5116"/>
                <a:gd name="T26" fmla="*/ 1223 w 9055"/>
                <a:gd name="T27" fmla="*/ 5063 h 5116"/>
                <a:gd name="T28" fmla="*/ 1008 w 9055"/>
                <a:gd name="T29" fmla="*/ 4992 h 5116"/>
                <a:gd name="T30" fmla="*/ 826 w 9055"/>
                <a:gd name="T31" fmla="*/ 4877 h 5116"/>
                <a:gd name="T32" fmla="*/ 743 w 9055"/>
                <a:gd name="T33" fmla="*/ 4823 h 5116"/>
                <a:gd name="T34" fmla="*/ 545 w 9055"/>
                <a:gd name="T35" fmla="*/ 4584 h 5116"/>
                <a:gd name="T36" fmla="*/ 396 w 9055"/>
                <a:gd name="T37" fmla="*/ 4362 h 5116"/>
                <a:gd name="T38" fmla="*/ 231 w 9055"/>
                <a:gd name="T39" fmla="*/ 4061 h 5116"/>
                <a:gd name="T40" fmla="*/ 215 w 9055"/>
                <a:gd name="T41" fmla="*/ 4008 h 5116"/>
                <a:gd name="T42" fmla="*/ 16 w 9055"/>
                <a:gd name="T43" fmla="*/ 3591 h 5116"/>
                <a:gd name="T44" fmla="*/ 0 w 9055"/>
                <a:gd name="T45" fmla="*/ 3520 h 5116"/>
                <a:gd name="T46" fmla="*/ 33 w 9055"/>
                <a:gd name="T47" fmla="*/ 3422 h 5116"/>
                <a:gd name="T48" fmla="*/ 115 w 9055"/>
                <a:gd name="T49" fmla="*/ 3325 h 5116"/>
                <a:gd name="T50" fmla="*/ 248 w 9055"/>
                <a:gd name="T51" fmla="*/ 3236 h 5116"/>
                <a:gd name="T52" fmla="*/ 446 w 9055"/>
                <a:gd name="T53" fmla="*/ 3156 h 5116"/>
                <a:gd name="T54" fmla="*/ 661 w 9055"/>
                <a:gd name="T55" fmla="*/ 3086 h 5116"/>
                <a:gd name="T56" fmla="*/ 1090 w 9055"/>
                <a:gd name="T57" fmla="*/ 2997 h 5116"/>
                <a:gd name="T58" fmla="*/ 1289 w 9055"/>
                <a:gd name="T59" fmla="*/ 2988 h 5116"/>
                <a:gd name="T60" fmla="*/ 1421 w 9055"/>
                <a:gd name="T61" fmla="*/ 2997 h 5116"/>
                <a:gd name="T62" fmla="*/ 1520 w 9055"/>
                <a:gd name="T63" fmla="*/ 3032 h 5116"/>
                <a:gd name="T64" fmla="*/ 1553 w 9055"/>
                <a:gd name="T65" fmla="*/ 3059 h 5116"/>
                <a:gd name="T66" fmla="*/ 1718 w 9055"/>
                <a:gd name="T67" fmla="*/ 3219 h 5116"/>
                <a:gd name="T68" fmla="*/ 1867 w 9055"/>
                <a:gd name="T69" fmla="*/ 3458 h 5116"/>
                <a:gd name="T70" fmla="*/ 1983 w 9055"/>
                <a:gd name="T71" fmla="*/ 3600 h 5116"/>
                <a:gd name="T72" fmla="*/ 2115 w 9055"/>
                <a:gd name="T73" fmla="*/ 3742 h 5116"/>
                <a:gd name="T74" fmla="*/ 2214 w 9055"/>
                <a:gd name="T75" fmla="*/ 3786 h 5116"/>
                <a:gd name="T76" fmla="*/ 2247 w 9055"/>
                <a:gd name="T77" fmla="*/ 3795 h 5116"/>
                <a:gd name="T78" fmla="*/ 2363 w 9055"/>
                <a:gd name="T79" fmla="*/ 3742 h 5116"/>
                <a:gd name="T80" fmla="*/ 2875 w 9055"/>
                <a:gd name="T81" fmla="*/ 3360 h 5116"/>
                <a:gd name="T82" fmla="*/ 3271 w 9055"/>
                <a:gd name="T83" fmla="*/ 3023 h 5116"/>
                <a:gd name="T84" fmla="*/ 4742 w 9055"/>
                <a:gd name="T85" fmla="*/ 1800 h 5116"/>
                <a:gd name="T86" fmla="*/ 5519 w 9055"/>
                <a:gd name="T87" fmla="*/ 1206 h 5116"/>
                <a:gd name="T88" fmla="*/ 6064 w 9055"/>
                <a:gd name="T89" fmla="*/ 798 h 5116"/>
                <a:gd name="T90" fmla="*/ 6279 w 9055"/>
                <a:gd name="T91" fmla="*/ 647 h 5116"/>
                <a:gd name="T92" fmla="*/ 6692 w 9055"/>
                <a:gd name="T93" fmla="*/ 417 h 5116"/>
                <a:gd name="T94" fmla="*/ 6890 w 9055"/>
                <a:gd name="T95" fmla="*/ 328 h 5116"/>
                <a:gd name="T96" fmla="*/ 7254 w 9055"/>
                <a:gd name="T97" fmla="*/ 204 h 5116"/>
                <a:gd name="T98" fmla="*/ 7700 w 9055"/>
                <a:gd name="T99" fmla="*/ 106 h 5116"/>
                <a:gd name="T100" fmla="*/ 7964 w 9055"/>
                <a:gd name="T101" fmla="*/ 71 h 5116"/>
                <a:gd name="T102" fmla="*/ 8608 w 9055"/>
                <a:gd name="T103" fmla="*/ 18 h 5116"/>
                <a:gd name="T104" fmla="*/ 9055 w 9055"/>
                <a:gd name="T105" fmla="*/ 124 h 5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55"/>
                <a:gd name="T160" fmla="*/ 0 h 5116"/>
                <a:gd name="T161" fmla="*/ 9055 w 9055"/>
                <a:gd name="T162" fmla="*/ 5116 h 5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55" h="5116">
                  <a:moveTo>
                    <a:pt x="9055" y="124"/>
                  </a:moveTo>
                  <a:lnTo>
                    <a:pt x="9055" y="124"/>
                  </a:lnTo>
                  <a:lnTo>
                    <a:pt x="8228" y="629"/>
                  </a:lnTo>
                  <a:lnTo>
                    <a:pt x="7435" y="1144"/>
                  </a:lnTo>
                  <a:lnTo>
                    <a:pt x="6659" y="1676"/>
                  </a:lnTo>
                  <a:lnTo>
                    <a:pt x="5899" y="2208"/>
                  </a:lnTo>
                  <a:lnTo>
                    <a:pt x="5188" y="2757"/>
                  </a:lnTo>
                  <a:lnTo>
                    <a:pt x="4494" y="3307"/>
                  </a:lnTo>
                  <a:lnTo>
                    <a:pt x="3833" y="3857"/>
                  </a:lnTo>
                  <a:lnTo>
                    <a:pt x="3189" y="4424"/>
                  </a:lnTo>
                  <a:lnTo>
                    <a:pt x="2974" y="4655"/>
                  </a:lnTo>
                  <a:lnTo>
                    <a:pt x="2858" y="4770"/>
                  </a:lnTo>
                  <a:lnTo>
                    <a:pt x="2726" y="4859"/>
                  </a:lnTo>
                  <a:lnTo>
                    <a:pt x="2594" y="4939"/>
                  </a:lnTo>
                  <a:lnTo>
                    <a:pt x="2462" y="5001"/>
                  </a:lnTo>
                  <a:lnTo>
                    <a:pt x="2297" y="5054"/>
                  </a:lnTo>
                  <a:lnTo>
                    <a:pt x="2131" y="5089"/>
                  </a:lnTo>
                  <a:lnTo>
                    <a:pt x="1950" y="5107"/>
                  </a:lnTo>
                  <a:lnTo>
                    <a:pt x="1768" y="5116"/>
                  </a:lnTo>
                  <a:lnTo>
                    <a:pt x="1603" y="5107"/>
                  </a:lnTo>
                  <a:lnTo>
                    <a:pt x="1454" y="5098"/>
                  </a:lnTo>
                  <a:lnTo>
                    <a:pt x="1338" y="5081"/>
                  </a:lnTo>
                  <a:lnTo>
                    <a:pt x="1223" y="5063"/>
                  </a:lnTo>
                  <a:lnTo>
                    <a:pt x="1107" y="5027"/>
                  </a:lnTo>
                  <a:lnTo>
                    <a:pt x="1008" y="4992"/>
                  </a:lnTo>
                  <a:lnTo>
                    <a:pt x="909" y="4939"/>
                  </a:lnTo>
                  <a:lnTo>
                    <a:pt x="826" y="4877"/>
                  </a:lnTo>
                  <a:lnTo>
                    <a:pt x="743" y="4823"/>
                  </a:lnTo>
                  <a:lnTo>
                    <a:pt x="677" y="4753"/>
                  </a:lnTo>
                  <a:lnTo>
                    <a:pt x="545" y="4584"/>
                  </a:lnTo>
                  <a:lnTo>
                    <a:pt x="396" y="4362"/>
                  </a:lnTo>
                  <a:lnTo>
                    <a:pt x="231" y="4061"/>
                  </a:lnTo>
                  <a:lnTo>
                    <a:pt x="215" y="4008"/>
                  </a:lnTo>
                  <a:lnTo>
                    <a:pt x="66" y="3688"/>
                  </a:lnTo>
                  <a:lnTo>
                    <a:pt x="16" y="3591"/>
                  </a:lnTo>
                  <a:lnTo>
                    <a:pt x="0" y="3520"/>
                  </a:lnTo>
                  <a:lnTo>
                    <a:pt x="16" y="3467"/>
                  </a:lnTo>
                  <a:lnTo>
                    <a:pt x="33" y="3422"/>
                  </a:lnTo>
                  <a:lnTo>
                    <a:pt x="66" y="3378"/>
                  </a:lnTo>
                  <a:lnTo>
                    <a:pt x="115" y="3325"/>
                  </a:lnTo>
                  <a:lnTo>
                    <a:pt x="182" y="3281"/>
                  </a:lnTo>
                  <a:lnTo>
                    <a:pt x="248" y="3236"/>
                  </a:lnTo>
                  <a:lnTo>
                    <a:pt x="330" y="3201"/>
                  </a:lnTo>
                  <a:lnTo>
                    <a:pt x="446" y="3156"/>
                  </a:lnTo>
                  <a:lnTo>
                    <a:pt x="661" y="3086"/>
                  </a:lnTo>
                  <a:lnTo>
                    <a:pt x="876" y="3032"/>
                  </a:lnTo>
                  <a:lnTo>
                    <a:pt x="1090" y="2997"/>
                  </a:lnTo>
                  <a:lnTo>
                    <a:pt x="1289" y="2988"/>
                  </a:lnTo>
                  <a:lnTo>
                    <a:pt x="1355" y="2988"/>
                  </a:lnTo>
                  <a:lnTo>
                    <a:pt x="1421" y="2997"/>
                  </a:lnTo>
                  <a:lnTo>
                    <a:pt x="1470" y="3015"/>
                  </a:lnTo>
                  <a:lnTo>
                    <a:pt x="1520" y="3032"/>
                  </a:lnTo>
                  <a:lnTo>
                    <a:pt x="1553" y="3059"/>
                  </a:lnTo>
                  <a:lnTo>
                    <a:pt x="1603" y="3103"/>
                  </a:lnTo>
                  <a:lnTo>
                    <a:pt x="1718" y="3219"/>
                  </a:lnTo>
                  <a:lnTo>
                    <a:pt x="1867" y="3458"/>
                  </a:lnTo>
                  <a:lnTo>
                    <a:pt x="1983" y="3600"/>
                  </a:lnTo>
                  <a:lnTo>
                    <a:pt x="2082" y="3706"/>
                  </a:lnTo>
                  <a:lnTo>
                    <a:pt x="2115" y="3742"/>
                  </a:lnTo>
                  <a:lnTo>
                    <a:pt x="2164" y="3768"/>
                  </a:lnTo>
                  <a:lnTo>
                    <a:pt x="2214" y="3786"/>
                  </a:lnTo>
                  <a:lnTo>
                    <a:pt x="2247" y="3795"/>
                  </a:lnTo>
                  <a:lnTo>
                    <a:pt x="2297" y="3777"/>
                  </a:lnTo>
                  <a:lnTo>
                    <a:pt x="2363" y="3742"/>
                  </a:lnTo>
                  <a:lnTo>
                    <a:pt x="2561" y="3600"/>
                  </a:lnTo>
                  <a:lnTo>
                    <a:pt x="2875" y="3360"/>
                  </a:lnTo>
                  <a:lnTo>
                    <a:pt x="3271" y="3023"/>
                  </a:lnTo>
                  <a:lnTo>
                    <a:pt x="4065" y="2358"/>
                  </a:lnTo>
                  <a:lnTo>
                    <a:pt x="4742" y="1800"/>
                  </a:lnTo>
                  <a:lnTo>
                    <a:pt x="5519" y="1206"/>
                  </a:lnTo>
                  <a:lnTo>
                    <a:pt x="5816" y="975"/>
                  </a:lnTo>
                  <a:lnTo>
                    <a:pt x="6064" y="798"/>
                  </a:lnTo>
                  <a:lnTo>
                    <a:pt x="6279" y="647"/>
                  </a:lnTo>
                  <a:lnTo>
                    <a:pt x="6493" y="523"/>
                  </a:lnTo>
                  <a:lnTo>
                    <a:pt x="6692" y="417"/>
                  </a:lnTo>
                  <a:lnTo>
                    <a:pt x="6890" y="328"/>
                  </a:lnTo>
                  <a:lnTo>
                    <a:pt x="7055" y="257"/>
                  </a:lnTo>
                  <a:lnTo>
                    <a:pt x="7254" y="204"/>
                  </a:lnTo>
                  <a:lnTo>
                    <a:pt x="7468" y="151"/>
                  </a:lnTo>
                  <a:lnTo>
                    <a:pt x="7700" y="106"/>
                  </a:lnTo>
                  <a:lnTo>
                    <a:pt x="7964" y="71"/>
                  </a:lnTo>
                  <a:lnTo>
                    <a:pt x="8261" y="35"/>
                  </a:lnTo>
                  <a:lnTo>
                    <a:pt x="8608" y="18"/>
                  </a:lnTo>
                  <a:lnTo>
                    <a:pt x="8972" y="0"/>
                  </a:lnTo>
                  <a:lnTo>
                    <a:pt x="9055" y="124"/>
                  </a:lnTo>
                  <a:close/>
                </a:path>
              </a:pathLst>
            </a:custGeom>
            <a:solidFill>
              <a:srgbClr val="DF1420"/>
            </a:solidFill>
            <a:ln w="9525">
              <a:noFill/>
              <a:round/>
              <a:headEnd/>
              <a:tailEnd/>
            </a:ln>
          </p:spPr>
          <p:txBody>
            <a:bodyPr/>
            <a:lstStyle/>
            <a:p>
              <a:endParaRPr lang="sr-Latn-CS"/>
            </a:p>
          </p:txBody>
        </p:sp>
        <p:sp>
          <p:nvSpPr>
            <p:cNvPr id="57357" name="Freeform 10"/>
            <p:cNvSpPr>
              <a:spLocks/>
            </p:cNvSpPr>
            <p:nvPr/>
          </p:nvSpPr>
          <p:spPr bwMode="auto">
            <a:xfrm>
              <a:off x="-1318" y="-862"/>
              <a:ext cx="9534" cy="5364"/>
            </a:xfrm>
            <a:custGeom>
              <a:avLst/>
              <a:gdLst>
                <a:gd name="T0" fmla="*/ 9170 w 9534"/>
                <a:gd name="T1" fmla="*/ 9 h 5364"/>
                <a:gd name="T2" fmla="*/ 8790 w 9534"/>
                <a:gd name="T3" fmla="*/ 26 h 5364"/>
                <a:gd name="T4" fmla="*/ 8129 w 9534"/>
                <a:gd name="T5" fmla="*/ 80 h 5364"/>
                <a:gd name="T6" fmla="*/ 7849 w 9534"/>
                <a:gd name="T7" fmla="*/ 124 h 5364"/>
                <a:gd name="T8" fmla="*/ 7353 w 9534"/>
                <a:gd name="T9" fmla="*/ 230 h 5364"/>
                <a:gd name="T10" fmla="*/ 6956 w 9534"/>
                <a:gd name="T11" fmla="*/ 363 h 5364"/>
                <a:gd name="T12" fmla="*/ 6758 w 9534"/>
                <a:gd name="T13" fmla="*/ 461 h 5364"/>
                <a:gd name="T14" fmla="*/ 6328 w 9534"/>
                <a:gd name="T15" fmla="*/ 700 h 5364"/>
                <a:gd name="T16" fmla="*/ 6097 w 9534"/>
                <a:gd name="T17" fmla="*/ 851 h 5364"/>
                <a:gd name="T18" fmla="*/ 5535 w 9534"/>
                <a:gd name="T19" fmla="*/ 1268 h 5364"/>
                <a:gd name="T20" fmla="*/ 4775 w 9534"/>
                <a:gd name="T21" fmla="*/ 1862 h 5364"/>
                <a:gd name="T22" fmla="*/ 3288 w 9534"/>
                <a:gd name="T23" fmla="*/ 3094 h 5364"/>
                <a:gd name="T24" fmla="*/ 2743 w 9534"/>
                <a:gd name="T25" fmla="*/ 3547 h 5364"/>
                <a:gd name="T26" fmla="*/ 2462 w 9534"/>
                <a:gd name="T27" fmla="*/ 3759 h 5364"/>
                <a:gd name="T28" fmla="*/ 2297 w 9534"/>
                <a:gd name="T29" fmla="*/ 3547 h 5364"/>
                <a:gd name="T30" fmla="*/ 2131 w 9534"/>
                <a:gd name="T31" fmla="*/ 3307 h 5364"/>
                <a:gd name="T32" fmla="*/ 2016 w 9534"/>
                <a:gd name="T33" fmla="*/ 3165 h 5364"/>
                <a:gd name="T34" fmla="*/ 1884 w 9534"/>
                <a:gd name="T35" fmla="*/ 3077 h 5364"/>
                <a:gd name="T36" fmla="*/ 1801 w 9534"/>
                <a:gd name="T37" fmla="*/ 3041 h 5364"/>
                <a:gd name="T38" fmla="*/ 1619 w 9534"/>
                <a:gd name="T39" fmla="*/ 3006 h 5364"/>
                <a:gd name="T40" fmla="*/ 1504 w 9534"/>
                <a:gd name="T41" fmla="*/ 2997 h 5364"/>
                <a:gd name="T42" fmla="*/ 1256 w 9534"/>
                <a:gd name="T43" fmla="*/ 3015 h 5364"/>
                <a:gd name="T44" fmla="*/ 1008 w 9534"/>
                <a:gd name="T45" fmla="*/ 3050 h 5364"/>
                <a:gd name="T46" fmla="*/ 777 w 9534"/>
                <a:gd name="T47" fmla="*/ 3103 h 5364"/>
                <a:gd name="T48" fmla="*/ 529 w 9534"/>
                <a:gd name="T49" fmla="*/ 3192 h 5364"/>
                <a:gd name="T50" fmla="*/ 297 w 9534"/>
                <a:gd name="T51" fmla="*/ 3289 h 5364"/>
                <a:gd name="T52" fmla="*/ 132 w 9534"/>
                <a:gd name="T53" fmla="*/ 3405 h 5364"/>
                <a:gd name="T54" fmla="*/ 33 w 9534"/>
                <a:gd name="T55" fmla="*/ 3529 h 5364"/>
                <a:gd name="T56" fmla="*/ 0 w 9534"/>
                <a:gd name="T57" fmla="*/ 3653 h 5364"/>
                <a:gd name="T58" fmla="*/ 0 w 9534"/>
                <a:gd name="T59" fmla="*/ 3706 h 5364"/>
                <a:gd name="T60" fmla="*/ 99 w 9534"/>
                <a:gd name="T61" fmla="*/ 3946 h 5364"/>
                <a:gd name="T62" fmla="*/ 198 w 9534"/>
                <a:gd name="T63" fmla="*/ 4167 h 5364"/>
                <a:gd name="T64" fmla="*/ 231 w 9534"/>
                <a:gd name="T65" fmla="*/ 4221 h 5364"/>
                <a:gd name="T66" fmla="*/ 397 w 9534"/>
                <a:gd name="T67" fmla="*/ 4531 h 5364"/>
                <a:gd name="T68" fmla="*/ 545 w 9534"/>
                <a:gd name="T69" fmla="*/ 4761 h 5364"/>
                <a:gd name="T70" fmla="*/ 777 w 9534"/>
                <a:gd name="T71" fmla="*/ 5019 h 5364"/>
                <a:gd name="T72" fmla="*/ 843 w 9534"/>
                <a:gd name="T73" fmla="*/ 5081 h 5364"/>
                <a:gd name="T74" fmla="*/ 1091 w 9534"/>
                <a:gd name="T75" fmla="*/ 5214 h 5364"/>
                <a:gd name="T76" fmla="*/ 1338 w 9534"/>
                <a:gd name="T77" fmla="*/ 5302 h 5364"/>
                <a:gd name="T78" fmla="*/ 1471 w 9534"/>
                <a:gd name="T79" fmla="*/ 5329 h 5364"/>
                <a:gd name="T80" fmla="*/ 1801 w 9534"/>
                <a:gd name="T81" fmla="*/ 5364 h 5364"/>
                <a:gd name="T82" fmla="*/ 1983 w 9534"/>
                <a:gd name="T83" fmla="*/ 5364 h 5364"/>
                <a:gd name="T84" fmla="*/ 2412 w 9534"/>
                <a:gd name="T85" fmla="*/ 5338 h 5364"/>
                <a:gd name="T86" fmla="*/ 2792 w 9534"/>
                <a:gd name="T87" fmla="*/ 5240 h 5364"/>
                <a:gd name="T88" fmla="*/ 3123 w 9534"/>
                <a:gd name="T89" fmla="*/ 5072 h 5364"/>
                <a:gd name="T90" fmla="*/ 3387 w 9534"/>
                <a:gd name="T91" fmla="*/ 4850 h 5364"/>
                <a:gd name="T92" fmla="*/ 3602 w 9534"/>
                <a:gd name="T93" fmla="*/ 4620 h 5364"/>
                <a:gd name="T94" fmla="*/ 4230 w 9534"/>
                <a:gd name="T95" fmla="*/ 4061 h 5364"/>
                <a:gd name="T96" fmla="*/ 5585 w 9534"/>
                <a:gd name="T97" fmla="*/ 2953 h 5364"/>
                <a:gd name="T98" fmla="*/ 6295 w 9534"/>
                <a:gd name="T99" fmla="*/ 2412 h 5364"/>
                <a:gd name="T100" fmla="*/ 7816 w 9534"/>
                <a:gd name="T101" fmla="*/ 1356 h 5364"/>
                <a:gd name="T102" fmla="*/ 9451 w 9534"/>
                <a:gd name="T103" fmla="*/ 337 h 5364"/>
                <a:gd name="T104" fmla="*/ 9336 w 9534"/>
                <a:gd name="T105" fmla="*/ 0 h 53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34"/>
                <a:gd name="T160" fmla="*/ 0 h 5364"/>
                <a:gd name="T161" fmla="*/ 9534 w 9534"/>
                <a:gd name="T162" fmla="*/ 5364 h 53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34" h="5364">
                  <a:moveTo>
                    <a:pt x="9336" y="0"/>
                  </a:moveTo>
                  <a:lnTo>
                    <a:pt x="9170" y="9"/>
                  </a:lnTo>
                  <a:lnTo>
                    <a:pt x="8790" y="26"/>
                  </a:lnTo>
                  <a:lnTo>
                    <a:pt x="8443" y="53"/>
                  </a:lnTo>
                  <a:lnTo>
                    <a:pt x="8129" y="80"/>
                  </a:lnTo>
                  <a:lnTo>
                    <a:pt x="7849" y="124"/>
                  </a:lnTo>
                  <a:lnTo>
                    <a:pt x="7584" y="168"/>
                  </a:lnTo>
                  <a:lnTo>
                    <a:pt x="7353" y="230"/>
                  </a:lnTo>
                  <a:lnTo>
                    <a:pt x="7138" y="292"/>
                  </a:lnTo>
                  <a:lnTo>
                    <a:pt x="6956" y="363"/>
                  </a:lnTo>
                  <a:lnTo>
                    <a:pt x="6758" y="461"/>
                  </a:lnTo>
                  <a:lnTo>
                    <a:pt x="6543" y="576"/>
                  </a:lnTo>
                  <a:lnTo>
                    <a:pt x="6328" y="700"/>
                  </a:lnTo>
                  <a:lnTo>
                    <a:pt x="6097" y="851"/>
                  </a:lnTo>
                  <a:lnTo>
                    <a:pt x="5849" y="1037"/>
                  </a:lnTo>
                  <a:lnTo>
                    <a:pt x="5535" y="1268"/>
                  </a:lnTo>
                  <a:lnTo>
                    <a:pt x="4775" y="1862"/>
                  </a:lnTo>
                  <a:lnTo>
                    <a:pt x="4098" y="2421"/>
                  </a:lnTo>
                  <a:lnTo>
                    <a:pt x="3288" y="3094"/>
                  </a:lnTo>
                  <a:lnTo>
                    <a:pt x="2743" y="3547"/>
                  </a:lnTo>
                  <a:lnTo>
                    <a:pt x="2462" y="3759"/>
                  </a:lnTo>
                  <a:lnTo>
                    <a:pt x="2396" y="3680"/>
                  </a:lnTo>
                  <a:lnTo>
                    <a:pt x="2297" y="3547"/>
                  </a:lnTo>
                  <a:lnTo>
                    <a:pt x="2131" y="3307"/>
                  </a:lnTo>
                  <a:lnTo>
                    <a:pt x="2016" y="3165"/>
                  </a:lnTo>
                  <a:lnTo>
                    <a:pt x="1950" y="3112"/>
                  </a:lnTo>
                  <a:lnTo>
                    <a:pt x="1884" y="3077"/>
                  </a:lnTo>
                  <a:lnTo>
                    <a:pt x="1801" y="3041"/>
                  </a:lnTo>
                  <a:lnTo>
                    <a:pt x="1718" y="3023"/>
                  </a:lnTo>
                  <a:lnTo>
                    <a:pt x="1619" y="3006"/>
                  </a:lnTo>
                  <a:lnTo>
                    <a:pt x="1504" y="2997"/>
                  </a:lnTo>
                  <a:lnTo>
                    <a:pt x="1388" y="3006"/>
                  </a:lnTo>
                  <a:lnTo>
                    <a:pt x="1256" y="3015"/>
                  </a:lnTo>
                  <a:lnTo>
                    <a:pt x="1140" y="3023"/>
                  </a:lnTo>
                  <a:lnTo>
                    <a:pt x="1008" y="3050"/>
                  </a:lnTo>
                  <a:lnTo>
                    <a:pt x="892" y="3077"/>
                  </a:lnTo>
                  <a:lnTo>
                    <a:pt x="777" y="3103"/>
                  </a:lnTo>
                  <a:lnTo>
                    <a:pt x="529" y="3192"/>
                  </a:lnTo>
                  <a:lnTo>
                    <a:pt x="397" y="3236"/>
                  </a:lnTo>
                  <a:lnTo>
                    <a:pt x="297" y="3289"/>
                  </a:lnTo>
                  <a:lnTo>
                    <a:pt x="198" y="3352"/>
                  </a:lnTo>
                  <a:lnTo>
                    <a:pt x="132" y="3405"/>
                  </a:lnTo>
                  <a:lnTo>
                    <a:pt x="66" y="3467"/>
                  </a:lnTo>
                  <a:lnTo>
                    <a:pt x="33" y="3529"/>
                  </a:lnTo>
                  <a:lnTo>
                    <a:pt x="0" y="3591"/>
                  </a:lnTo>
                  <a:lnTo>
                    <a:pt x="0" y="3653"/>
                  </a:lnTo>
                  <a:lnTo>
                    <a:pt x="0" y="3706"/>
                  </a:lnTo>
                  <a:lnTo>
                    <a:pt x="33" y="3795"/>
                  </a:lnTo>
                  <a:lnTo>
                    <a:pt x="99" y="3946"/>
                  </a:lnTo>
                  <a:lnTo>
                    <a:pt x="198" y="4167"/>
                  </a:lnTo>
                  <a:lnTo>
                    <a:pt x="231" y="4229"/>
                  </a:lnTo>
                  <a:lnTo>
                    <a:pt x="231" y="4221"/>
                  </a:lnTo>
                  <a:lnTo>
                    <a:pt x="397" y="4531"/>
                  </a:lnTo>
                  <a:lnTo>
                    <a:pt x="545" y="4761"/>
                  </a:lnTo>
                  <a:lnTo>
                    <a:pt x="694" y="4939"/>
                  </a:lnTo>
                  <a:lnTo>
                    <a:pt x="777" y="5019"/>
                  </a:lnTo>
                  <a:lnTo>
                    <a:pt x="843" y="5081"/>
                  </a:lnTo>
                  <a:lnTo>
                    <a:pt x="958" y="5160"/>
                  </a:lnTo>
                  <a:lnTo>
                    <a:pt x="1091" y="5214"/>
                  </a:lnTo>
                  <a:lnTo>
                    <a:pt x="1206" y="5267"/>
                  </a:lnTo>
                  <a:lnTo>
                    <a:pt x="1338" y="5302"/>
                  </a:lnTo>
                  <a:lnTo>
                    <a:pt x="1471" y="5329"/>
                  </a:lnTo>
                  <a:lnTo>
                    <a:pt x="1636" y="5355"/>
                  </a:lnTo>
                  <a:lnTo>
                    <a:pt x="1801" y="5364"/>
                  </a:lnTo>
                  <a:lnTo>
                    <a:pt x="1983" y="5364"/>
                  </a:lnTo>
                  <a:lnTo>
                    <a:pt x="2198" y="5364"/>
                  </a:lnTo>
                  <a:lnTo>
                    <a:pt x="2412" y="5338"/>
                  </a:lnTo>
                  <a:lnTo>
                    <a:pt x="2611" y="5293"/>
                  </a:lnTo>
                  <a:lnTo>
                    <a:pt x="2792" y="5240"/>
                  </a:lnTo>
                  <a:lnTo>
                    <a:pt x="2958" y="5160"/>
                  </a:lnTo>
                  <a:lnTo>
                    <a:pt x="3123" y="5072"/>
                  </a:lnTo>
                  <a:lnTo>
                    <a:pt x="3255" y="4965"/>
                  </a:lnTo>
                  <a:lnTo>
                    <a:pt x="3387" y="4850"/>
                  </a:lnTo>
                  <a:lnTo>
                    <a:pt x="3602" y="4620"/>
                  </a:lnTo>
                  <a:lnTo>
                    <a:pt x="4230" y="4061"/>
                  </a:lnTo>
                  <a:lnTo>
                    <a:pt x="4891" y="3502"/>
                  </a:lnTo>
                  <a:lnTo>
                    <a:pt x="5585" y="2953"/>
                  </a:lnTo>
                  <a:lnTo>
                    <a:pt x="6295" y="2412"/>
                  </a:lnTo>
                  <a:lnTo>
                    <a:pt x="7039" y="1880"/>
                  </a:lnTo>
                  <a:lnTo>
                    <a:pt x="7816" y="1356"/>
                  </a:lnTo>
                  <a:lnTo>
                    <a:pt x="8625" y="842"/>
                  </a:lnTo>
                  <a:lnTo>
                    <a:pt x="9451" y="337"/>
                  </a:lnTo>
                  <a:lnTo>
                    <a:pt x="9534" y="275"/>
                  </a:lnTo>
                  <a:lnTo>
                    <a:pt x="9336" y="0"/>
                  </a:lnTo>
                  <a:close/>
                </a:path>
              </a:pathLst>
            </a:custGeom>
            <a:solidFill>
              <a:srgbClr val="000000"/>
            </a:solidFill>
            <a:ln w="9525">
              <a:noFill/>
              <a:round/>
              <a:headEnd/>
              <a:tailEnd/>
            </a:ln>
          </p:spPr>
          <p:txBody>
            <a:bodyPr/>
            <a:lstStyle/>
            <a:p>
              <a:endParaRPr lang="sr-Latn-CS"/>
            </a:p>
          </p:txBody>
        </p:sp>
        <p:sp>
          <p:nvSpPr>
            <p:cNvPr id="57358" name="Freeform 11"/>
            <p:cNvSpPr>
              <a:spLocks/>
            </p:cNvSpPr>
            <p:nvPr/>
          </p:nvSpPr>
          <p:spPr bwMode="auto">
            <a:xfrm>
              <a:off x="-1103" y="-729"/>
              <a:ext cx="9055" cy="5116"/>
            </a:xfrm>
            <a:custGeom>
              <a:avLst/>
              <a:gdLst>
                <a:gd name="T0" fmla="*/ 9055 w 9055"/>
                <a:gd name="T1" fmla="*/ 124 h 5116"/>
                <a:gd name="T2" fmla="*/ 7435 w 9055"/>
                <a:gd name="T3" fmla="*/ 1144 h 5116"/>
                <a:gd name="T4" fmla="*/ 5899 w 9055"/>
                <a:gd name="T5" fmla="*/ 2208 h 5116"/>
                <a:gd name="T6" fmla="*/ 5188 w 9055"/>
                <a:gd name="T7" fmla="*/ 2757 h 5116"/>
                <a:gd name="T8" fmla="*/ 3833 w 9055"/>
                <a:gd name="T9" fmla="*/ 3857 h 5116"/>
                <a:gd name="T10" fmla="*/ 3189 w 9055"/>
                <a:gd name="T11" fmla="*/ 4424 h 5116"/>
                <a:gd name="T12" fmla="*/ 2974 w 9055"/>
                <a:gd name="T13" fmla="*/ 4655 h 5116"/>
                <a:gd name="T14" fmla="*/ 2726 w 9055"/>
                <a:gd name="T15" fmla="*/ 4859 h 5116"/>
                <a:gd name="T16" fmla="*/ 2462 w 9055"/>
                <a:gd name="T17" fmla="*/ 5001 h 5116"/>
                <a:gd name="T18" fmla="*/ 2131 w 9055"/>
                <a:gd name="T19" fmla="*/ 5089 h 5116"/>
                <a:gd name="T20" fmla="*/ 1768 w 9055"/>
                <a:gd name="T21" fmla="*/ 5116 h 5116"/>
                <a:gd name="T22" fmla="*/ 1603 w 9055"/>
                <a:gd name="T23" fmla="*/ 5107 h 5116"/>
                <a:gd name="T24" fmla="*/ 1338 w 9055"/>
                <a:gd name="T25" fmla="*/ 5081 h 5116"/>
                <a:gd name="T26" fmla="*/ 1223 w 9055"/>
                <a:gd name="T27" fmla="*/ 5063 h 5116"/>
                <a:gd name="T28" fmla="*/ 1008 w 9055"/>
                <a:gd name="T29" fmla="*/ 4992 h 5116"/>
                <a:gd name="T30" fmla="*/ 826 w 9055"/>
                <a:gd name="T31" fmla="*/ 4877 h 5116"/>
                <a:gd name="T32" fmla="*/ 743 w 9055"/>
                <a:gd name="T33" fmla="*/ 4823 h 5116"/>
                <a:gd name="T34" fmla="*/ 545 w 9055"/>
                <a:gd name="T35" fmla="*/ 4584 h 5116"/>
                <a:gd name="T36" fmla="*/ 396 w 9055"/>
                <a:gd name="T37" fmla="*/ 4362 h 5116"/>
                <a:gd name="T38" fmla="*/ 231 w 9055"/>
                <a:gd name="T39" fmla="*/ 4061 h 5116"/>
                <a:gd name="T40" fmla="*/ 215 w 9055"/>
                <a:gd name="T41" fmla="*/ 4008 h 5116"/>
                <a:gd name="T42" fmla="*/ 16 w 9055"/>
                <a:gd name="T43" fmla="*/ 3591 h 5116"/>
                <a:gd name="T44" fmla="*/ 0 w 9055"/>
                <a:gd name="T45" fmla="*/ 3520 h 5116"/>
                <a:gd name="T46" fmla="*/ 33 w 9055"/>
                <a:gd name="T47" fmla="*/ 3422 h 5116"/>
                <a:gd name="T48" fmla="*/ 115 w 9055"/>
                <a:gd name="T49" fmla="*/ 3325 h 5116"/>
                <a:gd name="T50" fmla="*/ 248 w 9055"/>
                <a:gd name="T51" fmla="*/ 3236 h 5116"/>
                <a:gd name="T52" fmla="*/ 446 w 9055"/>
                <a:gd name="T53" fmla="*/ 3156 h 5116"/>
                <a:gd name="T54" fmla="*/ 661 w 9055"/>
                <a:gd name="T55" fmla="*/ 3086 h 5116"/>
                <a:gd name="T56" fmla="*/ 1090 w 9055"/>
                <a:gd name="T57" fmla="*/ 2997 h 5116"/>
                <a:gd name="T58" fmla="*/ 1289 w 9055"/>
                <a:gd name="T59" fmla="*/ 2988 h 5116"/>
                <a:gd name="T60" fmla="*/ 1421 w 9055"/>
                <a:gd name="T61" fmla="*/ 2997 h 5116"/>
                <a:gd name="T62" fmla="*/ 1520 w 9055"/>
                <a:gd name="T63" fmla="*/ 3032 h 5116"/>
                <a:gd name="T64" fmla="*/ 1553 w 9055"/>
                <a:gd name="T65" fmla="*/ 3059 h 5116"/>
                <a:gd name="T66" fmla="*/ 1718 w 9055"/>
                <a:gd name="T67" fmla="*/ 3219 h 5116"/>
                <a:gd name="T68" fmla="*/ 1867 w 9055"/>
                <a:gd name="T69" fmla="*/ 3458 h 5116"/>
                <a:gd name="T70" fmla="*/ 1983 w 9055"/>
                <a:gd name="T71" fmla="*/ 3600 h 5116"/>
                <a:gd name="T72" fmla="*/ 2115 w 9055"/>
                <a:gd name="T73" fmla="*/ 3742 h 5116"/>
                <a:gd name="T74" fmla="*/ 2214 w 9055"/>
                <a:gd name="T75" fmla="*/ 3786 h 5116"/>
                <a:gd name="T76" fmla="*/ 2247 w 9055"/>
                <a:gd name="T77" fmla="*/ 3795 h 5116"/>
                <a:gd name="T78" fmla="*/ 2363 w 9055"/>
                <a:gd name="T79" fmla="*/ 3742 h 5116"/>
                <a:gd name="T80" fmla="*/ 2875 w 9055"/>
                <a:gd name="T81" fmla="*/ 3360 h 5116"/>
                <a:gd name="T82" fmla="*/ 3271 w 9055"/>
                <a:gd name="T83" fmla="*/ 3023 h 5116"/>
                <a:gd name="T84" fmla="*/ 4742 w 9055"/>
                <a:gd name="T85" fmla="*/ 1800 h 5116"/>
                <a:gd name="T86" fmla="*/ 5519 w 9055"/>
                <a:gd name="T87" fmla="*/ 1206 h 5116"/>
                <a:gd name="T88" fmla="*/ 6064 w 9055"/>
                <a:gd name="T89" fmla="*/ 798 h 5116"/>
                <a:gd name="T90" fmla="*/ 6279 w 9055"/>
                <a:gd name="T91" fmla="*/ 647 h 5116"/>
                <a:gd name="T92" fmla="*/ 6692 w 9055"/>
                <a:gd name="T93" fmla="*/ 417 h 5116"/>
                <a:gd name="T94" fmla="*/ 6890 w 9055"/>
                <a:gd name="T95" fmla="*/ 328 h 5116"/>
                <a:gd name="T96" fmla="*/ 7254 w 9055"/>
                <a:gd name="T97" fmla="*/ 204 h 5116"/>
                <a:gd name="T98" fmla="*/ 7700 w 9055"/>
                <a:gd name="T99" fmla="*/ 106 h 5116"/>
                <a:gd name="T100" fmla="*/ 7964 w 9055"/>
                <a:gd name="T101" fmla="*/ 71 h 5116"/>
                <a:gd name="T102" fmla="*/ 8608 w 9055"/>
                <a:gd name="T103" fmla="*/ 18 h 5116"/>
                <a:gd name="T104" fmla="*/ 9055 w 9055"/>
                <a:gd name="T105" fmla="*/ 124 h 5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55"/>
                <a:gd name="T160" fmla="*/ 0 h 5116"/>
                <a:gd name="T161" fmla="*/ 9055 w 9055"/>
                <a:gd name="T162" fmla="*/ 5116 h 5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55" h="5116">
                  <a:moveTo>
                    <a:pt x="9055" y="124"/>
                  </a:moveTo>
                  <a:lnTo>
                    <a:pt x="9055" y="124"/>
                  </a:lnTo>
                  <a:lnTo>
                    <a:pt x="8228" y="629"/>
                  </a:lnTo>
                  <a:lnTo>
                    <a:pt x="7435" y="1144"/>
                  </a:lnTo>
                  <a:lnTo>
                    <a:pt x="6659" y="1676"/>
                  </a:lnTo>
                  <a:lnTo>
                    <a:pt x="5899" y="2208"/>
                  </a:lnTo>
                  <a:lnTo>
                    <a:pt x="5188" y="2757"/>
                  </a:lnTo>
                  <a:lnTo>
                    <a:pt x="4494" y="3307"/>
                  </a:lnTo>
                  <a:lnTo>
                    <a:pt x="3833" y="3857"/>
                  </a:lnTo>
                  <a:lnTo>
                    <a:pt x="3189" y="4424"/>
                  </a:lnTo>
                  <a:lnTo>
                    <a:pt x="2974" y="4655"/>
                  </a:lnTo>
                  <a:lnTo>
                    <a:pt x="2858" y="4770"/>
                  </a:lnTo>
                  <a:lnTo>
                    <a:pt x="2726" y="4859"/>
                  </a:lnTo>
                  <a:lnTo>
                    <a:pt x="2594" y="4939"/>
                  </a:lnTo>
                  <a:lnTo>
                    <a:pt x="2462" y="5001"/>
                  </a:lnTo>
                  <a:lnTo>
                    <a:pt x="2297" y="5054"/>
                  </a:lnTo>
                  <a:lnTo>
                    <a:pt x="2131" y="5089"/>
                  </a:lnTo>
                  <a:lnTo>
                    <a:pt x="1950" y="5107"/>
                  </a:lnTo>
                  <a:lnTo>
                    <a:pt x="1768" y="5116"/>
                  </a:lnTo>
                  <a:lnTo>
                    <a:pt x="1603" y="5107"/>
                  </a:lnTo>
                  <a:lnTo>
                    <a:pt x="1454" y="5098"/>
                  </a:lnTo>
                  <a:lnTo>
                    <a:pt x="1338" y="5081"/>
                  </a:lnTo>
                  <a:lnTo>
                    <a:pt x="1223" y="5063"/>
                  </a:lnTo>
                  <a:lnTo>
                    <a:pt x="1107" y="5027"/>
                  </a:lnTo>
                  <a:lnTo>
                    <a:pt x="1008" y="4992"/>
                  </a:lnTo>
                  <a:lnTo>
                    <a:pt x="909" y="4939"/>
                  </a:lnTo>
                  <a:lnTo>
                    <a:pt x="826" y="4877"/>
                  </a:lnTo>
                  <a:lnTo>
                    <a:pt x="743" y="4823"/>
                  </a:lnTo>
                  <a:lnTo>
                    <a:pt x="677" y="4753"/>
                  </a:lnTo>
                  <a:lnTo>
                    <a:pt x="545" y="4584"/>
                  </a:lnTo>
                  <a:lnTo>
                    <a:pt x="396" y="4362"/>
                  </a:lnTo>
                  <a:lnTo>
                    <a:pt x="231" y="4061"/>
                  </a:lnTo>
                  <a:lnTo>
                    <a:pt x="215" y="4008"/>
                  </a:lnTo>
                  <a:lnTo>
                    <a:pt x="66" y="3688"/>
                  </a:lnTo>
                  <a:lnTo>
                    <a:pt x="16" y="3591"/>
                  </a:lnTo>
                  <a:lnTo>
                    <a:pt x="0" y="3520"/>
                  </a:lnTo>
                  <a:lnTo>
                    <a:pt x="16" y="3467"/>
                  </a:lnTo>
                  <a:lnTo>
                    <a:pt x="33" y="3422"/>
                  </a:lnTo>
                  <a:lnTo>
                    <a:pt x="66" y="3378"/>
                  </a:lnTo>
                  <a:lnTo>
                    <a:pt x="115" y="3325"/>
                  </a:lnTo>
                  <a:lnTo>
                    <a:pt x="182" y="3281"/>
                  </a:lnTo>
                  <a:lnTo>
                    <a:pt x="248" y="3236"/>
                  </a:lnTo>
                  <a:lnTo>
                    <a:pt x="330" y="3201"/>
                  </a:lnTo>
                  <a:lnTo>
                    <a:pt x="446" y="3156"/>
                  </a:lnTo>
                  <a:lnTo>
                    <a:pt x="661" y="3086"/>
                  </a:lnTo>
                  <a:lnTo>
                    <a:pt x="876" y="3032"/>
                  </a:lnTo>
                  <a:lnTo>
                    <a:pt x="1090" y="2997"/>
                  </a:lnTo>
                  <a:lnTo>
                    <a:pt x="1289" y="2988"/>
                  </a:lnTo>
                  <a:lnTo>
                    <a:pt x="1355" y="2988"/>
                  </a:lnTo>
                  <a:lnTo>
                    <a:pt x="1421" y="2997"/>
                  </a:lnTo>
                  <a:lnTo>
                    <a:pt x="1470" y="3015"/>
                  </a:lnTo>
                  <a:lnTo>
                    <a:pt x="1520" y="3032"/>
                  </a:lnTo>
                  <a:lnTo>
                    <a:pt x="1553" y="3059"/>
                  </a:lnTo>
                  <a:lnTo>
                    <a:pt x="1603" y="3103"/>
                  </a:lnTo>
                  <a:lnTo>
                    <a:pt x="1718" y="3219"/>
                  </a:lnTo>
                  <a:lnTo>
                    <a:pt x="1867" y="3458"/>
                  </a:lnTo>
                  <a:lnTo>
                    <a:pt x="1983" y="3600"/>
                  </a:lnTo>
                  <a:lnTo>
                    <a:pt x="2082" y="3706"/>
                  </a:lnTo>
                  <a:lnTo>
                    <a:pt x="2115" y="3742"/>
                  </a:lnTo>
                  <a:lnTo>
                    <a:pt x="2164" y="3768"/>
                  </a:lnTo>
                  <a:lnTo>
                    <a:pt x="2214" y="3786"/>
                  </a:lnTo>
                  <a:lnTo>
                    <a:pt x="2247" y="3795"/>
                  </a:lnTo>
                  <a:lnTo>
                    <a:pt x="2297" y="3777"/>
                  </a:lnTo>
                  <a:lnTo>
                    <a:pt x="2363" y="3742"/>
                  </a:lnTo>
                  <a:lnTo>
                    <a:pt x="2561" y="3600"/>
                  </a:lnTo>
                  <a:lnTo>
                    <a:pt x="2875" y="3360"/>
                  </a:lnTo>
                  <a:lnTo>
                    <a:pt x="3271" y="3023"/>
                  </a:lnTo>
                  <a:lnTo>
                    <a:pt x="4065" y="2358"/>
                  </a:lnTo>
                  <a:lnTo>
                    <a:pt x="4742" y="1800"/>
                  </a:lnTo>
                  <a:lnTo>
                    <a:pt x="5519" y="1206"/>
                  </a:lnTo>
                  <a:lnTo>
                    <a:pt x="5816" y="975"/>
                  </a:lnTo>
                  <a:lnTo>
                    <a:pt x="6064" y="798"/>
                  </a:lnTo>
                  <a:lnTo>
                    <a:pt x="6279" y="647"/>
                  </a:lnTo>
                  <a:lnTo>
                    <a:pt x="6493" y="523"/>
                  </a:lnTo>
                  <a:lnTo>
                    <a:pt x="6692" y="417"/>
                  </a:lnTo>
                  <a:lnTo>
                    <a:pt x="6890" y="328"/>
                  </a:lnTo>
                  <a:lnTo>
                    <a:pt x="7055" y="257"/>
                  </a:lnTo>
                  <a:lnTo>
                    <a:pt x="7254" y="204"/>
                  </a:lnTo>
                  <a:lnTo>
                    <a:pt x="7468" y="151"/>
                  </a:lnTo>
                  <a:lnTo>
                    <a:pt x="7700" y="106"/>
                  </a:lnTo>
                  <a:lnTo>
                    <a:pt x="7964" y="71"/>
                  </a:lnTo>
                  <a:lnTo>
                    <a:pt x="8261" y="35"/>
                  </a:lnTo>
                  <a:lnTo>
                    <a:pt x="8608" y="18"/>
                  </a:lnTo>
                  <a:lnTo>
                    <a:pt x="8972" y="0"/>
                  </a:lnTo>
                  <a:lnTo>
                    <a:pt x="9055" y="124"/>
                  </a:lnTo>
                  <a:close/>
                </a:path>
              </a:pathLst>
            </a:custGeom>
            <a:solidFill>
              <a:srgbClr val="BE1100"/>
            </a:solidFill>
            <a:ln w="9525">
              <a:noFill/>
              <a:round/>
              <a:headEnd/>
              <a:tailEnd/>
            </a:ln>
          </p:spPr>
          <p:txBody>
            <a:bodyPr/>
            <a:lstStyle/>
            <a:p>
              <a:endParaRPr lang="sr-Latn-CS"/>
            </a:p>
          </p:txBody>
        </p:sp>
        <p:sp>
          <p:nvSpPr>
            <p:cNvPr id="57359" name="Freeform 12"/>
            <p:cNvSpPr>
              <a:spLocks/>
            </p:cNvSpPr>
            <p:nvPr/>
          </p:nvSpPr>
          <p:spPr bwMode="auto">
            <a:xfrm>
              <a:off x="-872" y="-596"/>
              <a:ext cx="8510" cy="4859"/>
            </a:xfrm>
            <a:custGeom>
              <a:avLst/>
              <a:gdLst>
                <a:gd name="T0" fmla="*/ 5486 w 8510"/>
                <a:gd name="T1" fmla="*/ 2004 h 4859"/>
                <a:gd name="T2" fmla="*/ 4065 w 8510"/>
                <a:gd name="T3" fmla="*/ 3103 h 4859"/>
                <a:gd name="T4" fmla="*/ 2760 w 8510"/>
                <a:gd name="T5" fmla="*/ 4229 h 4859"/>
                <a:gd name="T6" fmla="*/ 2528 w 8510"/>
                <a:gd name="T7" fmla="*/ 4469 h 4859"/>
                <a:gd name="T8" fmla="*/ 2429 w 8510"/>
                <a:gd name="T9" fmla="*/ 4566 h 4859"/>
                <a:gd name="T10" fmla="*/ 2231 w 8510"/>
                <a:gd name="T11" fmla="*/ 4708 h 4859"/>
                <a:gd name="T12" fmla="*/ 1966 w 8510"/>
                <a:gd name="T13" fmla="*/ 4806 h 4859"/>
                <a:gd name="T14" fmla="*/ 1685 w 8510"/>
                <a:gd name="T15" fmla="*/ 4850 h 4859"/>
                <a:gd name="T16" fmla="*/ 1537 w 8510"/>
                <a:gd name="T17" fmla="*/ 4859 h 4859"/>
                <a:gd name="T18" fmla="*/ 1272 w 8510"/>
                <a:gd name="T19" fmla="*/ 4850 h 4859"/>
                <a:gd name="T20" fmla="*/ 1074 w 8510"/>
                <a:gd name="T21" fmla="*/ 4815 h 4859"/>
                <a:gd name="T22" fmla="*/ 1008 w 8510"/>
                <a:gd name="T23" fmla="*/ 4797 h 4859"/>
                <a:gd name="T24" fmla="*/ 843 w 8510"/>
                <a:gd name="T25" fmla="*/ 4717 h 4859"/>
                <a:gd name="T26" fmla="*/ 777 w 8510"/>
                <a:gd name="T27" fmla="*/ 4673 h 4859"/>
                <a:gd name="T28" fmla="*/ 529 w 8510"/>
                <a:gd name="T29" fmla="*/ 4407 h 4859"/>
                <a:gd name="T30" fmla="*/ 380 w 8510"/>
                <a:gd name="T31" fmla="*/ 4194 h 4859"/>
                <a:gd name="T32" fmla="*/ 215 w 8510"/>
                <a:gd name="T33" fmla="*/ 3884 h 4859"/>
                <a:gd name="T34" fmla="*/ 198 w 8510"/>
                <a:gd name="T35" fmla="*/ 3839 h 4859"/>
                <a:gd name="T36" fmla="*/ 99 w 8510"/>
                <a:gd name="T37" fmla="*/ 3635 h 4859"/>
                <a:gd name="T38" fmla="*/ 17 w 8510"/>
                <a:gd name="T39" fmla="*/ 3422 h 4859"/>
                <a:gd name="T40" fmla="*/ 0 w 8510"/>
                <a:gd name="T41" fmla="*/ 3387 h 4859"/>
                <a:gd name="T42" fmla="*/ 17 w 8510"/>
                <a:gd name="T43" fmla="*/ 3316 h 4859"/>
                <a:gd name="T44" fmla="*/ 198 w 8510"/>
                <a:gd name="T45" fmla="*/ 3183 h 4859"/>
                <a:gd name="T46" fmla="*/ 347 w 8510"/>
                <a:gd name="T47" fmla="*/ 3121 h 4859"/>
                <a:gd name="T48" fmla="*/ 711 w 8510"/>
                <a:gd name="T49" fmla="*/ 3015 h 4859"/>
                <a:gd name="T50" fmla="*/ 1058 w 8510"/>
                <a:gd name="T51" fmla="*/ 2979 h 4859"/>
                <a:gd name="T52" fmla="*/ 1107 w 8510"/>
                <a:gd name="T53" fmla="*/ 2979 h 4859"/>
                <a:gd name="T54" fmla="*/ 1124 w 8510"/>
                <a:gd name="T55" fmla="*/ 2988 h 4859"/>
                <a:gd name="T56" fmla="*/ 1272 w 8510"/>
                <a:gd name="T57" fmla="*/ 3130 h 4859"/>
                <a:gd name="T58" fmla="*/ 1421 w 8510"/>
                <a:gd name="T59" fmla="*/ 3360 h 4859"/>
                <a:gd name="T60" fmla="*/ 1553 w 8510"/>
                <a:gd name="T61" fmla="*/ 3538 h 4859"/>
                <a:gd name="T62" fmla="*/ 1685 w 8510"/>
                <a:gd name="T63" fmla="*/ 3671 h 4859"/>
                <a:gd name="T64" fmla="*/ 1834 w 8510"/>
                <a:gd name="T65" fmla="*/ 3751 h 4859"/>
                <a:gd name="T66" fmla="*/ 2016 w 8510"/>
                <a:gd name="T67" fmla="*/ 3777 h 4859"/>
                <a:gd name="T68" fmla="*/ 2066 w 8510"/>
                <a:gd name="T69" fmla="*/ 3777 h 4859"/>
                <a:gd name="T70" fmla="*/ 2214 w 8510"/>
                <a:gd name="T71" fmla="*/ 3733 h 4859"/>
                <a:gd name="T72" fmla="*/ 2462 w 8510"/>
                <a:gd name="T73" fmla="*/ 3582 h 4859"/>
                <a:gd name="T74" fmla="*/ 2908 w 8510"/>
                <a:gd name="T75" fmla="*/ 3227 h 4859"/>
                <a:gd name="T76" fmla="*/ 3239 w 8510"/>
                <a:gd name="T77" fmla="*/ 2961 h 4859"/>
                <a:gd name="T78" fmla="*/ 4709 w 8510"/>
                <a:gd name="T79" fmla="*/ 1738 h 4859"/>
                <a:gd name="T80" fmla="*/ 5469 w 8510"/>
                <a:gd name="T81" fmla="*/ 1144 h 4859"/>
                <a:gd name="T82" fmla="*/ 6015 w 8510"/>
                <a:gd name="T83" fmla="*/ 736 h 4859"/>
                <a:gd name="T84" fmla="*/ 6229 w 8510"/>
                <a:gd name="T85" fmla="*/ 603 h 4859"/>
                <a:gd name="T86" fmla="*/ 6609 w 8510"/>
                <a:gd name="T87" fmla="*/ 372 h 4859"/>
                <a:gd name="T88" fmla="*/ 6791 w 8510"/>
                <a:gd name="T89" fmla="*/ 284 h 4859"/>
                <a:gd name="T90" fmla="*/ 7122 w 8510"/>
                <a:gd name="T91" fmla="*/ 177 h 4859"/>
                <a:gd name="T92" fmla="*/ 7535 w 8510"/>
                <a:gd name="T93" fmla="*/ 89 h 4859"/>
                <a:gd name="T94" fmla="*/ 7750 w 8510"/>
                <a:gd name="T95" fmla="*/ 62 h 4859"/>
                <a:gd name="T96" fmla="*/ 8229 w 8510"/>
                <a:gd name="T97" fmla="*/ 18 h 4859"/>
                <a:gd name="T98" fmla="*/ 8510 w 8510"/>
                <a:gd name="T99" fmla="*/ 0 h 4859"/>
                <a:gd name="T100" fmla="*/ 6956 w 8510"/>
                <a:gd name="T101" fmla="*/ 984 h 4859"/>
                <a:gd name="T102" fmla="*/ 5486 w 8510"/>
                <a:gd name="T103" fmla="*/ 2004 h 48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10"/>
                <a:gd name="T157" fmla="*/ 0 h 4859"/>
                <a:gd name="T158" fmla="*/ 8510 w 8510"/>
                <a:gd name="T159" fmla="*/ 4859 h 48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10" h="4859">
                  <a:moveTo>
                    <a:pt x="5486" y="2004"/>
                  </a:moveTo>
                  <a:lnTo>
                    <a:pt x="5486" y="2004"/>
                  </a:lnTo>
                  <a:lnTo>
                    <a:pt x="4759" y="2554"/>
                  </a:lnTo>
                  <a:lnTo>
                    <a:pt x="4065" y="3103"/>
                  </a:lnTo>
                  <a:lnTo>
                    <a:pt x="3404" y="3662"/>
                  </a:lnTo>
                  <a:lnTo>
                    <a:pt x="2760" y="4229"/>
                  </a:lnTo>
                  <a:lnTo>
                    <a:pt x="2528" y="4469"/>
                  </a:lnTo>
                  <a:lnTo>
                    <a:pt x="2429" y="4566"/>
                  </a:lnTo>
                  <a:lnTo>
                    <a:pt x="2330" y="4646"/>
                  </a:lnTo>
                  <a:lnTo>
                    <a:pt x="2231" y="4708"/>
                  </a:lnTo>
                  <a:lnTo>
                    <a:pt x="2099" y="4761"/>
                  </a:lnTo>
                  <a:lnTo>
                    <a:pt x="1966" y="4806"/>
                  </a:lnTo>
                  <a:lnTo>
                    <a:pt x="1834" y="4832"/>
                  </a:lnTo>
                  <a:lnTo>
                    <a:pt x="1685" y="4850"/>
                  </a:lnTo>
                  <a:lnTo>
                    <a:pt x="1537" y="4859"/>
                  </a:lnTo>
                  <a:lnTo>
                    <a:pt x="1405" y="4859"/>
                  </a:lnTo>
                  <a:lnTo>
                    <a:pt x="1272" y="4850"/>
                  </a:lnTo>
                  <a:lnTo>
                    <a:pt x="1173" y="4832"/>
                  </a:lnTo>
                  <a:lnTo>
                    <a:pt x="1074" y="4815"/>
                  </a:lnTo>
                  <a:lnTo>
                    <a:pt x="1008" y="4797"/>
                  </a:lnTo>
                  <a:lnTo>
                    <a:pt x="925" y="4761"/>
                  </a:lnTo>
                  <a:lnTo>
                    <a:pt x="843" y="4717"/>
                  </a:lnTo>
                  <a:lnTo>
                    <a:pt x="777" y="4673"/>
                  </a:lnTo>
                  <a:lnTo>
                    <a:pt x="645" y="4557"/>
                  </a:lnTo>
                  <a:lnTo>
                    <a:pt x="529" y="4407"/>
                  </a:lnTo>
                  <a:lnTo>
                    <a:pt x="380" y="4194"/>
                  </a:lnTo>
                  <a:lnTo>
                    <a:pt x="231" y="3892"/>
                  </a:lnTo>
                  <a:lnTo>
                    <a:pt x="215" y="3884"/>
                  </a:lnTo>
                  <a:lnTo>
                    <a:pt x="198" y="3848"/>
                  </a:lnTo>
                  <a:lnTo>
                    <a:pt x="198" y="3839"/>
                  </a:lnTo>
                  <a:lnTo>
                    <a:pt x="99" y="3635"/>
                  </a:lnTo>
                  <a:lnTo>
                    <a:pt x="33" y="3493"/>
                  </a:lnTo>
                  <a:lnTo>
                    <a:pt x="17" y="3422"/>
                  </a:lnTo>
                  <a:lnTo>
                    <a:pt x="0" y="3387"/>
                  </a:lnTo>
                  <a:lnTo>
                    <a:pt x="17" y="3352"/>
                  </a:lnTo>
                  <a:lnTo>
                    <a:pt x="17" y="3316"/>
                  </a:lnTo>
                  <a:lnTo>
                    <a:pt x="83" y="3254"/>
                  </a:lnTo>
                  <a:lnTo>
                    <a:pt x="198" y="3183"/>
                  </a:lnTo>
                  <a:lnTo>
                    <a:pt x="347" y="3121"/>
                  </a:lnTo>
                  <a:lnTo>
                    <a:pt x="529" y="3059"/>
                  </a:lnTo>
                  <a:lnTo>
                    <a:pt x="711" y="3015"/>
                  </a:lnTo>
                  <a:lnTo>
                    <a:pt x="892" y="2988"/>
                  </a:lnTo>
                  <a:lnTo>
                    <a:pt x="1058" y="2979"/>
                  </a:lnTo>
                  <a:lnTo>
                    <a:pt x="1107" y="2979"/>
                  </a:lnTo>
                  <a:lnTo>
                    <a:pt x="1124" y="2988"/>
                  </a:lnTo>
                  <a:lnTo>
                    <a:pt x="1173" y="3015"/>
                  </a:lnTo>
                  <a:lnTo>
                    <a:pt x="1272" y="3130"/>
                  </a:lnTo>
                  <a:lnTo>
                    <a:pt x="1421" y="3360"/>
                  </a:lnTo>
                  <a:lnTo>
                    <a:pt x="1553" y="3538"/>
                  </a:lnTo>
                  <a:lnTo>
                    <a:pt x="1619" y="3609"/>
                  </a:lnTo>
                  <a:lnTo>
                    <a:pt x="1685" y="3671"/>
                  </a:lnTo>
                  <a:lnTo>
                    <a:pt x="1752" y="3715"/>
                  </a:lnTo>
                  <a:lnTo>
                    <a:pt x="1834" y="3751"/>
                  </a:lnTo>
                  <a:lnTo>
                    <a:pt x="1917" y="3777"/>
                  </a:lnTo>
                  <a:lnTo>
                    <a:pt x="2016" y="3777"/>
                  </a:lnTo>
                  <a:lnTo>
                    <a:pt x="2066" y="3777"/>
                  </a:lnTo>
                  <a:lnTo>
                    <a:pt x="2132" y="3768"/>
                  </a:lnTo>
                  <a:lnTo>
                    <a:pt x="2214" y="3733"/>
                  </a:lnTo>
                  <a:lnTo>
                    <a:pt x="2313" y="3680"/>
                  </a:lnTo>
                  <a:lnTo>
                    <a:pt x="2462" y="3582"/>
                  </a:lnTo>
                  <a:lnTo>
                    <a:pt x="2660" y="3431"/>
                  </a:lnTo>
                  <a:lnTo>
                    <a:pt x="2908" y="3227"/>
                  </a:lnTo>
                  <a:lnTo>
                    <a:pt x="3239" y="2961"/>
                  </a:lnTo>
                  <a:lnTo>
                    <a:pt x="4032" y="2288"/>
                  </a:lnTo>
                  <a:lnTo>
                    <a:pt x="4709" y="1738"/>
                  </a:lnTo>
                  <a:lnTo>
                    <a:pt x="5469" y="1144"/>
                  </a:lnTo>
                  <a:lnTo>
                    <a:pt x="5767" y="913"/>
                  </a:lnTo>
                  <a:lnTo>
                    <a:pt x="6015" y="736"/>
                  </a:lnTo>
                  <a:lnTo>
                    <a:pt x="6229" y="603"/>
                  </a:lnTo>
                  <a:lnTo>
                    <a:pt x="6428" y="479"/>
                  </a:lnTo>
                  <a:lnTo>
                    <a:pt x="6609" y="372"/>
                  </a:lnTo>
                  <a:lnTo>
                    <a:pt x="6791" y="284"/>
                  </a:lnTo>
                  <a:lnTo>
                    <a:pt x="6940" y="230"/>
                  </a:lnTo>
                  <a:lnTo>
                    <a:pt x="7122" y="177"/>
                  </a:lnTo>
                  <a:lnTo>
                    <a:pt x="7320" y="133"/>
                  </a:lnTo>
                  <a:lnTo>
                    <a:pt x="7535" y="89"/>
                  </a:lnTo>
                  <a:lnTo>
                    <a:pt x="7750" y="62"/>
                  </a:lnTo>
                  <a:lnTo>
                    <a:pt x="7981" y="35"/>
                  </a:lnTo>
                  <a:lnTo>
                    <a:pt x="8229" y="18"/>
                  </a:lnTo>
                  <a:lnTo>
                    <a:pt x="8510" y="0"/>
                  </a:lnTo>
                  <a:lnTo>
                    <a:pt x="7717" y="488"/>
                  </a:lnTo>
                  <a:lnTo>
                    <a:pt x="6956" y="984"/>
                  </a:lnTo>
                  <a:lnTo>
                    <a:pt x="6213" y="1489"/>
                  </a:lnTo>
                  <a:lnTo>
                    <a:pt x="5486" y="2004"/>
                  </a:lnTo>
                  <a:close/>
                </a:path>
              </a:pathLst>
            </a:custGeom>
            <a:solidFill>
              <a:srgbClr val="F9140D"/>
            </a:solidFill>
            <a:ln w="9525">
              <a:noFill/>
              <a:round/>
              <a:headEnd/>
              <a:tailEnd/>
            </a:ln>
          </p:spPr>
          <p:txBody>
            <a:bodyPr/>
            <a:lstStyle/>
            <a:p>
              <a:endParaRPr lang="sr-Latn-CS"/>
            </a:p>
          </p:txBody>
        </p:sp>
        <p:sp>
          <p:nvSpPr>
            <p:cNvPr id="57360" name="Freeform 13"/>
            <p:cNvSpPr>
              <a:spLocks/>
            </p:cNvSpPr>
            <p:nvPr/>
          </p:nvSpPr>
          <p:spPr bwMode="auto">
            <a:xfrm>
              <a:off x="-360" y="2667"/>
              <a:ext cx="595" cy="239"/>
            </a:xfrm>
            <a:custGeom>
              <a:avLst/>
              <a:gdLst>
                <a:gd name="T0" fmla="*/ 595 w 595"/>
                <a:gd name="T1" fmla="*/ 115 h 239"/>
                <a:gd name="T2" fmla="*/ 595 w 595"/>
                <a:gd name="T3" fmla="*/ 115 h 239"/>
                <a:gd name="T4" fmla="*/ 595 w 595"/>
                <a:gd name="T5" fmla="*/ 142 h 239"/>
                <a:gd name="T6" fmla="*/ 579 w 595"/>
                <a:gd name="T7" fmla="*/ 168 h 239"/>
                <a:gd name="T8" fmla="*/ 546 w 595"/>
                <a:gd name="T9" fmla="*/ 186 h 239"/>
                <a:gd name="T10" fmla="*/ 513 w 595"/>
                <a:gd name="T11" fmla="*/ 204 h 239"/>
                <a:gd name="T12" fmla="*/ 413 w 595"/>
                <a:gd name="T13" fmla="*/ 230 h 239"/>
                <a:gd name="T14" fmla="*/ 298 w 595"/>
                <a:gd name="T15" fmla="*/ 239 h 239"/>
                <a:gd name="T16" fmla="*/ 298 w 595"/>
                <a:gd name="T17" fmla="*/ 239 h 239"/>
                <a:gd name="T18" fmla="*/ 182 w 595"/>
                <a:gd name="T19" fmla="*/ 230 h 239"/>
                <a:gd name="T20" fmla="*/ 99 w 595"/>
                <a:gd name="T21" fmla="*/ 204 h 239"/>
                <a:gd name="T22" fmla="*/ 66 w 595"/>
                <a:gd name="T23" fmla="*/ 186 h 239"/>
                <a:gd name="T24" fmla="*/ 33 w 595"/>
                <a:gd name="T25" fmla="*/ 168 h 239"/>
                <a:gd name="T26" fmla="*/ 17 w 595"/>
                <a:gd name="T27" fmla="*/ 142 h 239"/>
                <a:gd name="T28" fmla="*/ 0 w 595"/>
                <a:gd name="T29" fmla="*/ 115 h 239"/>
                <a:gd name="T30" fmla="*/ 0 w 595"/>
                <a:gd name="T31" fmla="*/ 115 h 239"/>
                <a:gd name="T32" fmla="*/ 17 w 595"/>
                <a:gd name="T33" fmla="*/ 97 h 239"/>
                <a:gd name="T34" fmla="*/ 33 w 595"/>
                <a:gd name="T35" fmla="*/ 71 h 239"/>
                <a:gd name="T36" fmla="*/ 66 w 595"/>
                <a:gd name="T37" fmla="*/ 53 h 239"/>
                <a:gd name="T38" fmla="*/ 99 w 595"/>
                <a:gd name="T39" fmla="*/ 35 h 239"/>
                <a:gd name="T40" fmla="*/ 182 w 595"/>
                <a:gd name="T41" fmla="*/ 9 h 239"/>
                <a:gd name="T42" fmla="*/ 298 w 595"/>
                <a:gd name="T43" fmla="*/ 0 h 239"/>
                <a:gd name="T44" fmla="*/ 298 w 595"/>
                <a:gd name="T45" fmla="*/ 0 h 239"/>
                <a:gd name="T46" fmla="*/ 413 w 595"/>
                <a:gd name="T47" fmla="*/ 9 h 239"/>
                <a:gd name="T48" fmla="*/ 513 w 595"/>
                <a:gd name="T49" fmla="*/ 35 h 239"/>
                <a:gd name="T50" fmla="*/ 546 w 595"/>
                <a:gd name="T51" fmla="*/ 53 h 239"/>
                <a:gd name="T52" fmla="*/ 579 w 595"/>
                <a:gd name="T53" fmla="*/ 71 h 239"/>
                <a:gd name="T54" fmla="*/ 595 w 595"/>
                <a:gd name="T55" fmla="*/ 97 h 239"/>
                <a:gd name="T56" fmla="*/ 595 w 595"/>
                <a:gd name="T57" fmla="*/ 115 h 239"/>
                <a:gd name="T58" fmla="*/ 595 w 595"/>
                <a:gd name="T59" fmla="*/ 115 h 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239"/>
                <a:gd name="T92" fmla="*/ 595 w 595"/>
                <a:gd name="T93" fmla="*/ 239 h 2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239">
                  <a:moveTo>
                    <a:pt x="595" y="115"/>
                  </a:moveTo>
                  <a:lnTo>
                    <a:pt x="595" y="115"/>
                  </a:lnTo>
                  <a:lnTo>
                    <a:pt x="595" y="142"/>
                  </a:lnTo>
                  <a:lnTo>
                    <a:pt x="579" y="168"/>
                  </a:lnTo>
                  <a:lnTo>
                    <a:pt x="546" y="186"/>
                  </a:lnTo>
                  <a:lnTo>
                    <a:pt x="513" y="204"/>
                  </a:lnTo>
                  <a:lnTo>
                    <a:pt x="413" y="230"/>
                  </a:lnTo>
                  <a:lnTo>
                    <a:pt x="298" y="239"/>
                  </a:lnTo>
                  <a:lnTo>
                    <a:pt x="182" y="230"/>
                  </a:lnTo>
                  <a:lnTo>
                    <a:pt x="99" y="204"/>
                  </a:lnTo>
                  <a:lnTo>
                    <a:pt x="66" y="186"/>
                  </a:lnTo>
                  <a:lnTo>
                    <a:pt x="33" y="168"/>
                  </a:lnTo>
                  <a:lnTo>
                    <a:pt x="17" y="142"/>
                  </a:lnTo>
                  <a:lnTo>
                    <a:pt x="0" y="115"/>
                  </a:lnTo>
                  <a:lnTo>
                    <a:pt x="17" y="97"/>
                  </a:lnTo>
                  <a:lnTo>
                    <a:pt x="33" y="71"/>
                  </a:lnTo>
                  <a:lnTo>
                    <a:pt x="66" y="53"/>
                  </a:lnTo>
                  <a:lnTo>
                    <a:pt x="99" y="35"/>
                  </a:lnTo>
                  <a:lnTo>
                    <a:pt x="182" y="9"/>
                  </a:lnTo>
                  <a:lnTo>
                    <a:pt x="298" y="0"/>
                  </a:lnTo>
                  <a:lnTo>
                    <a:pt x="413" y="9"/>
                  </a:lnTo>
                  <a:lnTo>
                    <a:pt x="513" y="35"/>
                  </a:lnTo>
                  <a:lnTo>
                    <a:pt x="546" y="53"/>
                  </a:lnTo>
                  <a:lnTo>
                    <a:pt x="579" y="71"/>
                  </a:lnTo>
                  <a:lnTo>
                    <a:pt x="595" y="97"/>
                  </a:lnTo>
                  <a:lnTo>
                    <a:pt x="595" y="115"/>
                  </a:lnTo>
                  <a:close/>
                </a:path>
              </a:pathLst>
            </a:custGeom>
            <a:solidFill>
              <a:srgbClr val="F83F29"/>
            </a:solidFill>
            <a:ln w="9525">
              <a:noFill/>
              <a:round/>
              <a:headEnd/>
              <a:tailEnd/>
            </a:ln>
          </p:spPr>
          <p:txBody>
            <a:bodyPr/>
            <a:lstStyle/>
            <a:p>
              <a:endParaRPr lang="sr-Latn-CS"/>
            </a:p>
          </p:txBody>
        </p:sp>
        <p:sp>
          <p:nvSpPr>
            <p:cNvPr id="57361" name="Freeform 14"/>
            <p:cNvSpPr>
              <a:spLocks/>
            </p:cNvSpPr>
            <p:nvPr/>
          </p:nvSpPr>
          <p:spPr bwMode="auto">
            <a:xfrm>
              <a:off x="-13" y="2977"/>
              <a:ext cx="281" cy="142"/>
            </a:xfrm>
            <a:custGeom>
              <a:avLst/>
              <a:gdLst>
                <a:gd name="T0" fmla="*/ 281 w 281"/>
                <a:gd name="T1" fmla="*/ 71 h 142"/>
                <a:gd name="T2" fmla="*/ 281 w 281"/>
                <a:gd name="T3" fmla="*/ 71 h 142"/>
                <a:gd name="T4" fmla="*/ 265 w 281"/>
                <a:gd name="T5" fmla="*/ 98 h 142"/>
                <a:gd name="T6" fmla="*/ 232 w 281"/>
                <a:gd name="T7" fmla="*/ 116 h 142"/>
                <a:gd name="T8" fmla="*/ 199 w 281"/>
                <a:gd name="T9" fmla="*/ 133 h 142"/>
                <a:gd name="T10" fmla="*/ 133 w 281"/>
                <a:gd name="T11" fmla="*/ 142 h 142"/>
                <a:gd name="T12" fmla="*/ 133 w 281"/>
                <a:gd name="T13" fmla="*/ 142 h 142"/>
                <a:gd name="T14" fmla="*/ 83 w 281"/>
                <a:gd name="T15" fmla="*/ 133 h 142"/>
                <a:gd name="T16" fmla="*/ 50 w 281"/>
                <a:gd name="T17" fmla="*/ 116 h 142"/>
                <a:gd name="T18" fmla="*/ 17 w 281"/>
                <a:gd name="T19" fmla="*/ 98 h 142"/>
                <a:gd name="T20" fmla="*/ 0 w 281"/>
                <a:gd name="T21" fmla="*/ 71 h 142"/>
                <a:gd name="T22" fmla="*/ 0 w 281"/>
                <a:gd name="T23" fmla="*/ 71 h 142"/>
                <a:gd name="T24" fmla="*/ 17 w 281"/>
                <a:gd name="T25" fmla="*/ 45 h 142"/>
                <a:gd name="T26" fmla="*/ 50 w 281"/>
                <a:gd name="T27" fmla="*/ 27 h 142"/>
                <a:gd name="T28" fmla="*/ 83 w 281"/>
                <a:gd name="T29" fmla="*/ 9 h 142"/>
                <a:gd name="T30" fmla="*/ 133 w 281"/>
                <a:gd name="T31" fmla="*/ 0 h 142"/>
                <a:gd name="T32" fmla="*/ 133 w 281"/>
                <a:gd name="T33" fmla="*/ 0 h 142"/>
                <a:gd name="T34" fmla="*/ 199 w 281"/>
                <a:gd name="T35" fmla="*/ 9 h 142"/>
                <a:gd name="T36" fmla="*/ 232 w 281"/>
                <a:gd name="T37" fmla="*/ 27 h 142"/>
                <a:gd name="T38" fmla="*/ 265 w 281"/>
                <a:gd name="T39" fmla="*/ 45 h 142"/>
                <a:gd name="T40" fmla="*/ 281 w 281"/>
                <a:gd name="T41" fmla="*/ 71 h 142"/>
                <a:gd name="T42" fmla="*/ 281 w 281"/>
                <a:gd name="T43" fmla="*/ 71 h 1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1"/>
                <a:gd name="T67" fmla="*/ 0 h 142"/>
                <a:gd name="T68" fmla="*/ 281 w 281"/>
                <a:gd name="T69" fmla="*/ 142 h 1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1" h="142">
                  <a:moveTo>
                    <a:pt x="281" y="71"/>
                  </a:moveTo>
                  <a:lnTo>
                    <a:pt x="281" y="71"/>
                  </a:lnTo>
                  <a:lnTo>
                    <a:pt x="265" y="98"/>
                  </a:lnTo>
                  <a:lnTo>
                    <a:pt x="232" y="116"/>
                  </a:lnTo>
                  <a:lnTo>
                    <a:pt x="199" y="133"/>
                  </a:lnTo>
                  <a:lnTo>
                    <a:pt x="133" y="142"/>
                  </a:lnTo>
                  <a:lnTo>
                    <a:pt x="83" y="133"/>
                  </a:lnTo>
                  <a:lnTo>
                    <a:pt x="50" y="116"/>
                  </a:lnTo>
                  <a:lnTo>
                    <a:pt x="17" y="98"/>
                  </a:lnTo>
                  <a:lnTo>
                    <a:pt x="0" y="71"/>
                  </a:lnTo>
                  <a:lnTo>
                    <a:pt x="17" y="45"/>
                  </a:lnTo>
                  <a:lnTo>
                    <a:pt x="50" y="27"/>
                  </a:lnTo>
                  <a:lnTo>
                    <a:pt x="83" y="9"/>
                  </a:lnTo>
                  <a:lnTo>
                    <a:pt x="133" y="0"/>
                  </a:lnTo>
                  <a:lnTo>
                    <a:pt x="199" y="9"/>
                  </a:lnTo>
                  <a:lnTo>
                    <a:pt x="232" y="27"/>
                  </a:lnTo>
                  <a:lnTo>
                    <a:pt x="265" y="45"/>
                  </a:lnTo>
                  <a:lnTo>
                    <a:pt x="281" y="71"/>
                  </a:lnTo>
                  <a:close/>
                </a:path>
              </a:pathLst>
            </a:custGeom>
            <a:solidFill>
              <a:srgbClr val="F83F29"/>
            </a:solidFill>
            <a:ln w="9525">
              <a:noFill/>
              <a:round/>
              <a:headEnd/>
              <a:tailEnd/>
            </a:ln>
          </p:spPr>
          <p:txBody>
            <a:bodyPr/>
            <a:lstStyle/>
            <a:p>
              <a:endParaRPr lang="sr-Latn-CS"/>
            </a:p>
          </p:txBody>
        </p:sp>
      </p:grpSp>
      <p:sp>
        <p:nvSpPr>
          <p:cNvPr id="5" name="Tekstvak 4"/>
          <p:cNvSpPr txBox="1">
            <a:spLocks noChangeArrowheads="1"/>
          </p:cNvSpPr>
          <p:nvPr/>
        </p:nvSpPr>
        <p:spPr bwMode="auto">
          <a:xfrm>
            <a:off x="4837113" y="5715000"/>
            <a:ext cx="6851650" cy="584200"/>
          </a:xfrm>
          <a:prstGeom prst="rect">
            <a:avLst/>
          </a:prstGeom>
          <a:noFill/>
          <a:ln w="9525">
            <a:noFill/>
            <a:miter lim="800000"/>
            <a:headEnd/>
            <a:tailEnd/>
          </a:ln>
        </p:spPr>
        <p:txBody>
          <a:bodyPr>
            <a:spAutoFit/>
          </a:bodyPr>
          <a:lstStyle/>
          <a:p>
            <a:pPr marL="0" lvl="1" algn="r"/>
            <a:r>
              <a:rPr lang="en-GB" altLang="ja-JP" sz="3200" b="1" i="1">
                <a:solidFill>
                  <a:srgbClr val="000090"/>
                </a:solidFill>
                <a:latin typeface="Calibri" pitchFamily="34" charset="0"/>
                <a:ea typeface="MS Gothic"/>
                <a:cs typeface="Calibri" pitchFamily="34" charset="0"/>
              </a:rPr>
              <a:t>Setting a new standard in Wide Format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6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3000"/>
                            </p:stCondLst>
                            <p:childTnLst>
                              <p:par>
                                <p:cTn id="17" presetID="2" presetClass="entr" presetSubtype="4" fill="hold" grpId="0" nodeType="afterEffect">
                                  <p:stCondLst>
                                    <p:cond delay="2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a:hlinkClick r:id="" action="ppaction://media"/>
          </p:cNvPr>
          <p:cNvPicPr>
            <a:picLocks noGrp="1" noChangeAspect="1"/>
          </p:cNvPicPr>
          <p:nvPr>
            <p:ph idx="1"/>
            <a:videoFile r:link="rId1"/>
          </p:nvPr>
        </p:nvPicPr>
        <p:blipFill>
          <a:blip r:embed="rId3"/>
          <a:srcRect/>
          <a:stretch>
            <a:fillRect/>
          </a:stretch>
        </p:blipFill>
        <p:spPr bwMode="auto">
          <a:xfrm>
            <a:off x="833438" y="800100"/>
            <a:ext cx="10593387" cy="5959475"/>
          </a:xfrm>
          <a:noFill/>
          <a:ln>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SCREEN_PPT temprate S end page"/>
          <p:cNvPicPr>
            <a:picLocks noChangeAspect="1" noChangeArrowheads="1"/>
          </p:cNvPicPr>
          <p:nvPr/>
        </p:nvPicPr>
        <p:blipFill>
          <a:blip r:embed="rId2"/>
          <a:srcRect/>
          <a:stretch>
            <a:fillRect/>
          </a:stretch>
        </p:blipFill>
        <p:spPr bwMode="auto">
          <a:xfrm>
            <a:off x="0" y="0"/>
            <a:ext cx="12195175"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8"/>
          <p:cNvSpPr>
            <a:spLocks noGrp="1" noChangeArrowheads="1"/>
          </p:cNvSpPr>
          <p:nvPr>
            <p:ph type="title"/>
          </p:nvPr>
        </p:nvSpPr>
        <p:spPr bwMode="auto">
          <a:xfrm>
            <a:off x="4567238" y="152400"/>
            <a:ext cx="7613650" cy="1008063"/>
          </a:xfrm>
          <a:noFill/>
          <a:ln>
            <a:miter lim="800000"/>
            <a:headEnd/>
            <a:tailEnd/>
          </a:ln>
        </p:spPr>
        <p:txBody>
          <a:bodyPr vert="horz" wrap="square" lIns="91440" tIns="45720" rIns="91440" bIns="45720" numCol="1" anchor="t" anchorCtr="0" compatLnSpc="1">
            <a:prstTxWarp prst="textNoShape">
              <a:avLst/>
            </a:prstTxWarp>
          </a:bodyPr>
          <a:lstStyle/>
          <a:p>
            <a:pPr algn="r"/>
            <a:r>
              <a:rPr lang="en-US" altLang="ja-JP" smtClean="0">
                <a:solidFill>
                  <a:schemeClr val="bg1"/>
                </a:solidFill>
                <a:latin typeface="Arial Black" pitchFamily="34" charset="0"/>
                <a:ea typeface="ヒラギノ角ゴ Std W9"/>
                <a:cs typeface="ヒラギノ角ゴ Std W9"/>
              </a:rPr>
              <a:t>Corporate details</a:t>
            </a:r>
          </a:p>
        </p:txBody>
      </p:sp>
      <p:sp>
        <p:nvSpPr>
          <p:cNvPr id="31747" name="Text Box 38"/>
          <p:cNvSpPr>
            <a:spLocks noGrp="1" noChangeArrowheads="1"/>
          </p:cNvSpPr>
          <p:nvPr>
            <p:ph type="body" idx="1"/>
          </p:nvPr>
        </p:nvSpPr>
        <p:spPr>
          <a:xfrm>
            <a:off x="7466013" y="2457450"/>
            <a:ext cx="4713287" cy="2805113"/>
          </a:xfrm>
        </p:spPr>
        <p:txBody>
          <a:bodyPr wrap="square">
            <a:spAutoFit/>
          </a:bodyPr>
          <a:lstStyle/>
          <a:p>
            <a:pPr marL="0" indent="0">
              <a:buFont typeface="Arial" pitchFamily="34" charset="0"/>
              <a:buNone/>
              <a:defRPr/>
            </a:pPr>
            <a:r>
              <a:rPr lang="en-US" altLang="ja-JP" sz="2400" b="1" dirty="0" smtClean="0">
                <a:latin typeface="Arial" pitchFamily="34" charset="0"/>
                <a:cs typeface="Arial" pitchFamily="34" charset="0"/>
              </a:rPr>
              <a:t>DAINIPPON SCREEN</a:t>
            </a:r>
          </a:p>
          <a:p>
            <a:pPr>
              <a:buFont typeface="Arial" pitchFamily="34" charset="0"/>
              <a:buChar char="•"/>
              <a:defRPr/>
            </a:pPr>
            <a:endParaRPr lang="en-US" altLang="ja-JP" sz="800" i="1" dirty="0" smtClean="0">
              <a:solidFill>
                <a:srgbClr val="333399"/>
              </a:solidFill>
              <a:latin typeface="Arial" pitchFamily="34" charset="0"/>
              <a:cs typeface="Arial" pitchFamily="34" charset="0"/>
            </a:endParaRPr>
          </a:p>
          <a:p>
            <a:pPr marL="0" indent="0">
              <a:buFont typeface="Arial" pitchFamily="34" charset="0"/>
              <a:buNone/>
              <a:defRPr/>
            </a:pPr>
            <a:r>
              <a:rPr lang="en-US" altLang="ja-JP" sz="2400" i="1" dirty="0" smtClean="0">
                <a:solidFill>
                  <a:srgbClr val="1A68BA"/>
                </a:solidFill>
                <a:latin typeface="+mj-lt"/>
                <a:cs typeface="Arial" pitchFamily="34" charset="0"/>
              </a:rPr>
              <a:t>Head Office: </a:t>
            </a:r>
            <a:r>
              <a:rPr lang="en-US" altLang="ja-JP" sz="2000" b="1" dirty="0" smtClean="0">
                <a:solidFill>
                  <a:srgbClr val="333333"/>
                </a:solidFill>
                <a:latin typeface="+mj-lt"/>
                <a:cs typeface="Arial" pitchFamily="34" charset="0"/>
              </a:rPr>
              <a:t>Kyoto, Japan</a:t>
            </a:r>
            <a:endParaRPr lang="en-US" altLang="ja-JP" sz="2000" i="1" dirty="0" smtClean="0">
              <a:solidFill>
                <a:srgbClr val="333399"/>
              </a:solidFill>
              <a:latin typeface="+mj-lt"/>
              <a:cs typeface="Arial" pitchFamily="34" charset="0"/>
            </a:endParaRPr>
          </a:p>
          <a:p>
            <a:pPr marL="0" indent="0">
              <a:lnSpc>
                <a:spcPct val="150000"/>
              </a:lnSpc>
              <a:buFont typeface="Arial" pitchFamily="34" charset="0"/>
              <a:buNone/>
              <a:defRPr/>
            </a:pPr>
            <a:r>
              <a:rPr lang="en-US" altLang="ja-JP" sz="2400" i="1" dirty="0" smtClean="0">
                <a:solidFill>
                  <a:srgbClr val="1A68BA"/>
                </a:solidFill>
                <a:latin typeface="+mj-lt"/>
                <a:cs typeface="Arial" pitchFamily="34" charset="0"/>
              </a:rPr>
              <a:t>Establishment: </a:t>
            </a:r>
            <a:r>
              <a:rPr lang="en-US" altLang="ja-JP" sz="2000" b="1" dirty="0" smtClean="0">
                <a:solidFill>
                  <a:srgbClr val="333333"/>
                </a:solidFill>
                <a:latin typeface="+mj-lt"/>
                <a:cs typeface="Arial" pitchFamily="34" charset="0"/>
              </a:rPr>
              <a:t>Oct, 1943</a:t>
            </a:r>
          </a:p>
          <a:p>
            <a:pPr marL="0" indent="0">
              <a:lnSpc>
                <a:spcPct val="150000"/>
              </a:lnSpc>
              <a:buFont typeface="Arial" pitchFamily="34" charset="0"/>
              <a:buNone/>
              <a:defRPr/>
            </a:pPr>
            <a:r>
              <a:rPr lang="en-US" altLang="ja-JP" sz="2400" i="1" dirty="0" smtClean="0">
                <a:solidFill>
                  <a:srgbClr val="1A68BA"/>
                </a:solidFill>
                <a:latin typeface="+mj-lt"/>
                <a:cs typeface="Arial" pitchFamily="34" charset="0"/>
              </a:rPr>
              <a:t>Turnover:</a:t>
            </a:r>
            <a:r>
              <a:rPr lang="en-US" altLang="ja-JP" sz="2400" dirty="0" smtClean="0">
                <a:solidFill>
                  <a:srgbClr val="333333"/>
                </a:solidFill>
                <a:latin typeface="+mj-lt"/>
                <a:cs typeface="Arial" pitchFamily="34" charset="0"/>
              </a:rPr>
              <a:t> </a:t>
            </a:r>
            <a:r>
              <a:rPr lang="en-US" altLang="ja-JP" sz="2000" b="1" dirty="0" smtClean="0">
                <a:solidFill>
                  <a:srgbClr val="333333"/>
                </a:solidFill>
                <a:latin typeface="+mj-lt"/>
                <a:cs typeface="Arial" pitchFamily="34" charset="0"/>
              </a:rPr>
              <a:t>$3 Billion Dollars (2012)</a:t>
            </a:r>
            <a:endParaRPr lang="en-US" altLang="ja-JP" sz="2000" b="1" dirty="0">
              <a:solidFill>
                <a:srgbClr val="333333"/>
              </a:solidFill>
              <a:latin typeface="+mj-lt"/>
              <a:cs typeface="Arial" pitchFamily="34" charset="0"/>
            </a:endParaRPr>
          </a:p>
          <a:p>
            <a:pPr marL="0" indent="0">
              <a:lnSpc>
                <a:spcPct val="150000"/>
              </a:lnSpc>
              <a:buFont typeface="Arial" pitchFamily="34" charset="0"/>
              <a:buNone/>
              <a:defRPr/>
            </a:pPr>
            <a:endParaRPr lang="en-US" altLang="ja-JP" sz="2000" b="1" dirty="0" smtClean="0">
              <a:solidFill>
                <a:srgbClr val="333333"/>
              </a:solidFill>
              <a:latin typeface="Arial" pitchFamily="34" charset="0"/>
              <a:cs typeface="Arial" pitchFamily="34" charset="0"/>
            </a:endParaRPr>
          </a:p>
        </p:txBody>
      </p:sp>
      <p:pic>
        <p:nvPicPr>
          <p:cNvPr id="18435" name="Picture 14" descr="http://www.screen.co.jp/recruit/fresh/information/images/p01top.jpg"/>
          <p:cNvPicPr>
            <a:picLocks noChangeAspect="1" noChangeArrowheads="1"/>
          </p:cNvPicPr>
          <p:nvPr/>
        </p:nvPicPr>
        <p:blipFill>
          <a:blip r:embed="rId3"/>
          <a:srcRect/>
          <a:stretch>
            <a:fillRect/>
          </a:stretch>
        </p:blipFill>
        <p:spPr bwMode="auto">
          <a:xfrm>
            <a:off x="373063" y="657225"/>
            <a:ext cx="6237287" cy="2368550"/>
          </a:xfrm>
          <a:prstGeom prst="rect">
            <a:avLst/>
          </a:prstGeom>
          <a:noFill/>
          <a:ln w="9525">
            <a:noFill/>
            <a:miter lim="800000"/>
            <a:headEnd/>
            <a:tailEnd/>
          </a:ln>
        </p:spPr>
      </p:pic>
      <p:grpSp>
        <p:nvGrpSpPr>
          <p:cNvPr id="18436" name="Groeperen 6"/>
          <p:cNvGrpSpPr>
            <a:grpSpLocks/>
          </p:cNvGrpSpPr>
          <p:nvPr/>
        </p:nvGrpSpPr>
        <p:grpSpPr bwMode="auto">
          <a:xfrm>
            <a:off x="4973638" y="2905125"/>
            <a:ext cx="2441575" cy="1784350"/>
            <a:chOff x="4972979" y="2813274"/>
            <a:chExt cx="2441694" cy="1783754"/>
          </a:xfrm>
        </p:grpSpPr>
        <p:sp>
          <p:nvSpPr>
            <p:cNvPr id="18455" name="Tekstvak 15"/>
            <p:cNvSpPr txBox="1">
              <a:spLocks noChangeArrowheads="1"/>
            </p:cNvSpPr>
            <p:nvPr/>
          </p:nvSpPr>
          <p:spPr bwMode="auto">
            <a:xfrm>
              <a:off x="4972979" y="2813274"/>
              <a:ext cx="2441694" cy="461665"/>
            </a:xfrm>
            <a:prstGeom prst="rect">
              <a:avLst/>
            </a:prstGeom>
            <a:solidFill>
              <a:srgbClr val="1048BD"/>
            </a:solidFill>
            <a:ln w="9525">
              <a:noFill/>
              <a:miter lim="800000"/>
              <a:headEnd/>
              <a:tailEnd/>
            </a:ln>
          </p:spPr>
          <p:txBody>
            <a:bodyPr>
              <a:spAutoFit/>
            </a:bodyPr>
            <a:lstStyle/>
            <a:p>
              <a:pPr algn="ctr"/>
              <a:r>
                <a:rPr lang="nl-NL" sz="2400">
                  <a:solidFill>
                    <a:schemeClr val="bg1"/>
                  </a:solidFill>
                  <a:latin typeface="Calibri" pitchFamily="34" charset="0"/>
                  <a:ea typeface="ヒラギノ角ゴ5"/>
                  <a:cs typeface="ヒラギノ角ゴ5"/>
                </a:rPr>
                <a:t>FPD Equipment</a:t>
              </a:r>
            </a:p>
          </p:txBody>
        </p:sp>
        <p:pic>
          <p:nvPicPr>
            <p:cNvPr id="18456" name="Afbeelding 12"/>
            <p:cNvPicPr>
              <a:picLocks noChangeAspect="1"/>
            </p:cNvPicPr>
            <p:nvPr/>
          </p:nvPicPr>
          <p:blipFill>
            <a:blip r:embed="rId4"/>
            <a:srcRect/>
            <a:stretch>
              <a:fillRect/>
            </a:stretch>
          </p:blipFill>
          <p:spPr bwMode="auto">
            <a:xfrm>
              <a:off x="4972979" y="3274939"/>
              <a:ext cx="2441694" cy="1322089"/>
            </a:xfrm>
            <a:prstGeom prst="rect">
              <a:avLst/>
            </a:prstGeom>
            <a:noFill/>
            <a:ln w="9525">
              <a:noFill/>
              <a:miter lim="800000"/>
              <a:headEnd/>
              <a:tailEnd/>
            </a:ln>
          </p:spPr>
        </p:pic>
      </p:grpSp>
      <p:grpSp>
        <p:nvGrpSpPr>
          <p:cNvPr id="18437" name="Groeperen 17"/>
          <p:cNvGrpSpPr>
            <a:grpSpLocks/>
          </p:cNvGrpSpPr>
          <p:nvPr/>
        </p:nvGrpSpPr>
        <p:grpSpPr bwMode="auto">
          <a:xfrm>
            <a:off x="190500" y="4883150"/>
            <a:ext cx="2989263" cy="1828800"/>
            <a:chOff x="4406431" y="5137909"/>
            <a:chExt cx="2997200" cy="1600070"/>
          </a:xfrm>
        </p:grpSpPr>
        <p:pic>
          <p:nvPicPr>
            <p:cNvPr id="18453" name="Afbeelding 14"/>
            <p:cNvPicPr>
              <a:picLocks noChangeAspect="1"/>
            </p:cNvPicPr>
            <p:nvPr/>
          </p:nvPicPr>
          <p:blipFill>
            <a:blip r:embed="rId5"/>
            <a:srcRect/>
            <a:stretch>
              <a:fillRect/>
            </a:stretch>
          </p:blipFill>
          <p:spPr bwMode="auto">
            <a:xfrm>
              <a:off x="4406431" y="5602316"/>
              <a:ext cx="2997200" cy="1135663"/>
            </a:xfrm>
            <a:prstGeom prst="rect">
              <a:avLst/>
            </a:prstGeom>
            <a:noFill/>
            <a:ln w="9525">
              <a:noFill/>
              <a:miter lim="800000"/>
              <a:headEnd/>
              <a:tailEnd/>
            </a:ln>
          </p:spPr>
        </p:pic>
        <p:sp>
          <p:nvSpPr>
            <p:cNvPr id="18454" name="Tekstvak 22"/>
            <p:cNvSpPr txBox="1">
              <a:spLocks noChangeArrowheads="1"/>
            </p:cNvSpPr>
            <p:nvPr/>
          </p:nvSpPr>
          <p:spPr bwMode="auto">
            <a:xfrm>
              <a:off x="4406431" y="5137909"/>
              <a:ext cx="2997200" cy="349958"/>
            </a:xfrm>
            <a:prstGeom prst="rect">
              <a:avLst/>
            </a:prstGeom>
            <a:gradFill rotWithShape="1">
              <a:gsLst>
                <a:gs pos="0">
                  <a:srgbClr val="1A68BA"/>
                </a:gs>
                <a:gs pos="83000">
                  <a:srgbClr val="1A68BA"/>
                </a:gs>
                <a:gs pos="100000">
                  <a:srgbClr val="FFFFFF"/>
                </a:gs>
              </a:gsLst>
              <a:lin ang="8340000"/>
            </a:gradFill>
            <a:ln w="9525">
              <a:noFill/>
              <a:miter lim="800000"/>
              <a:headEnd/>
              <a:tailEnd/>
            </a:ln>
          </p:spPr>
          <p:txBody>
            <a:bodyPr>
              <a:spAutoFit/>
            </a:bodyPr>
            <a:lstStyle/>
            <a:p>
              <a:pPr algn="ctr"/>
              <a:r>
                <a:rPr lang="nl-NL" sz="2000">
                  <a:solidFill>
                    <a:schemeClr val="bg1"/>
                  </a:solidFill>
                  <a:latin typeface="Calibri" pitchFamily="34" charset="0"/>
                  <a:ea typeface="ヒラギノ角ゴ5"/>
                  <a:cs typeface="ヒラギノ角ゴ5"/>
                </a:rPr>
                <a:t>Printing Equipment</a:t>
              </a:r>
            </a:p>
          </p:txBody>
        </p:sp>
      </p:grpSp>
      <p:grpSp>
        <p:nvGrpSpPr>
          <p:cNvPr id="18438" name="Groeperen 8"/>
          <p:cNvGrpSpPr>
            <a:grpSpLocks/>
          </p:cNvGrpSpPr>
          <p:nvPr/>
        </p:nvGrpSpPr>
        <p:grpSpPr bwMode="auto">
          <a:xfrm>
            <a:off x="2389188" y="2873375"/>
            <a:ext cx="2447925" cy="1816100"/>
            <a:chOff x="2461183" y="2780928"/>
            <a:chExt cx="2448272" cy="1816100"/>
          </a:xfrm>
        </p:grpSpPr>
        <p:pic>
          <p:nvPicPr>
            <p:cNvPr id="18451" name="Afbeelding 2"/>
            <p:cNvPicPr>
              <a:picLocks noChangeAspect="1"/>
            </p:cNvPicPr>
            <p:nvPr/>
          </p:nvPicPr>
          <p:blipFill>
            <a:blip r:embed="rId6"/>
            <a:srcRect/>
            <a:stretch>
              <a:fillRect/>
            </a:stretch>
          </p:blipFill>
          <p:spPr bwMode="auto">
            <a:xfrm>
              <a:off x="2467761" y="2780928"/>
              <a:ext cx="2441694" cy="1816100"/>
            </a:xfrm>
            <a:prstGeom prst="rect">
              <a:avLst/>
            </a:prstGeom>
            <a:noFill/>
            <a:ln w="9525">
              <a:noFill/>
              <a:miter lim="800000"/>
              <a:headEnd/>
              <a:tailEnd/>
            </a:ln>
          </p:spPr>
        </p:pic>
        <p:sp>
          <p:nvSpPr>
            <p:cNvPr id="18452" name="Tekstvak 16"/>
            <p:cNvSpPr txBox="1">
              <a:spLocks noChangeArrowheads="1"/>
            </p:cNvSpPr>
            <p:nvPr/>
          </p:nvSpPr>
          <p:spPr bwMode="auto">
            <a:xfrm>
              <a:off x="2461183" y="2813274"/>
              <a:ext cx="2441694" cy="461665"/>
            </a:xfrm>
            <a:prstGeom prst="rect">
              <a:avLst/>
            </a:prstGeom>
            <a:solidFill>
              <a:srgbClr val="1048BD"/>
            </a:solidFill>
            <a:ln w="9525">
              <a:noFill/>
              <a:miter lim="800000"/>
              <a:headEnd/>
              <a:tailEnd/>
            </a:ln>
          </p:spPr>
          <p:txBody>
            <a:bodyPr>
              <a:spAutoFit/>
            </a:bodyPr>
            <a:lstStyle/>
            <a:p>
              <a:pPr algn="ctr"/>
              <a:r>
                <a:rPr lang="nl-NL" sz="2400">
                  <a:solidFill>
                    <a:schemeClr val="bg1"/>
                  </a:solidFill>
                  <a:latin typeface="Calibri" pitchFamily="34" charset="0"/>
                  <a:ea typeface="ヒラギノ角ゴ5"/>
                  <a:cs typeface="ヒラギノ角ゴ5"/>
                </a:rPr>
                <a:t>PCB Equipment</a:t>
              </a:r>
            </a:p>
          </p:txBody>
        </p:sp>
      </p:grpSp>
      <p:grpSp>
        <p:nvGrpSpPr>
          <p:cNvPr id="18439" name="Groeperen 7"/>
          <p:cNvGrpSpPr>
            <a:grpSpLocks/>
          </p:cNvGrpSpPr>
          <p:nvPr/>
        </p:nvGrpSpPr>
        <p:grpSpPr bwMode="auto">
          <a:xfrm>
            <a:off x="120650" y="2874963"/>
            <a:ext cx="2132013" cy="1993900"/>
            <a:chOff x="120923" y="2780928"/>
            <a:chExt cx="2131504" cy="1994384"/>
          </a:xfrm>
        </p:grpSpPr>
        <p:pic>
          <p:nvPicPr>
            <p:cNvPr id="18449" name="Afbeelding 3"/>
            <p:cNvPicPr>
              <a:picLocks noChangeAspect="1"/>
            </p:cNvPicPr>
            <p:nvPr/>
          </p:nvPicPr>
          <p:blipFill>
            <a:blip r:embed="rId7"/>
            <a:srcRect b="-10213"/>
            <a:stretch>
              <a:fillRect/>
            </a:stretch>
          </p:blipFill>
          <p:spPr bwMode="auto">
            <a:xfrm>
              <a:off x="120923" y="2851200"/>
              <a:ext cx="2131504" cy="1924112"/>
            </a:xfrm>
            <a:prstGeom prst="rect">
              <a:avLst/>
            </a:prstGeom>
            <a:noFill/>
            <a:ln w="9525">
              <a:noFill/>
              <a:miter lim="800000"/>
              <a:headEnd/>
              <a:tailEnd/>
            </a:ln>
          </p:spPr>
        </p:pic>
        <p:sp>
          <p:nvSpPr>
            <p:cNvPr id="18450" name="Tekstvak 19"/>
            <p:cNvSpPr txBox="1">
              <a:spLocks noChangeArrowheads="1"/>
            </p:cNvSpPr>
            <p:nvPr/>
          </p:nvSpPr>
          <p:spPr bwMode="auto">
            <a:xfrm>
              <a:off x="120923" y="2780928"/>
              <a:ext cx="2131504" cy="519800"/>
            </a:xfrm>
            <a:prstGeom prst="rect">
              <a:avLst/>
            </a:prstGeom>
            <a:solidFill>
              <a:srgbClr val="1048BD"/>
            </a:solidFill>
            <a:ln w="9525">
              <a:noFill/>
              <a:miter lim="800000"/>
              <a:headEnd/>
              <a:tailEnd/>
            </a:ln>
          </p:spPr>
          <p:txBody>
            <a:bodyPr>
              <a:spAutoFit/>
            </a:bodyPr>
            <a:lstStyle/>
            <a:p>
              <a:pPr>
                <a:lnSpc>
                  <a:spcPts val="1600"/>
                </a:lnSpc>
              </a:pPr>
              <a:r>
                <a:rPr lang="nl-NL" sz="2000">
                  <a:solidFill>
                    <a:schemeClr val="bg1"/>
                  </a:solidFill>
                  <a:latin typeface="Calibri" pitchFamily="34" charset="0"/>
                  <a:ea typeface="ヒラギノ角ゴ5"/>
                  <a:cs typeface="ヒラギノ角ゴ5"/>
                </a:rPr>
                <a:t>Semi Conductor</a:t>
              </a:r>
              <a:br>
                <a:rPr lang="nl-NL" sz="2000">
                  <a:solidFill>
                    <a:schemeClr val="bg1"/>
                  </a:solidFill>
                  <a:latin typeface="Calibri" pitchFamily="34" charset="0"/>
                  <a:ea typeface="ヒラギノ角ゴ5"/>
                  <a:cs typeface="ヒラギノ角ゴ5"/>
                </a:rPr>
              </a:br>
              <a:r>
                <a:rPr lang="nl-NL" sz="2000">
                  <a:solidFill>
                    <a:schemeClr val="bg1"/>
                  </a:solidFill>
                  <a:latin typeface="Calibri" pitchFamily="34" charset="0"/>
                  <a:ea typeface="ヒラギノ角ゴ5"/>
                  <a:cs typeface="ヒラギノ角ゴ5"/>
                </a:rPr>
                <a:t>Equipment</a:t>
              </a:r>
            </a:p>
          </p:txBody>
        </p:sp>
      </p:grpSp>
      <p:sp>
        <p:nvSpPr>
          <p:cNvPr id="18440" name="Tekstvak 20"/>
          <p:cNvSpPr txBox="1">
            <a:spLocks noChangeArrowheads="1"/>
          </p:cNvSpPr>
          <p:nvPr/>
        </p:nvSpPr>
        <p:spPr bwMode="auto">
          <a:xfrm>
            <a:off x="157163" y="4889500"/>
            <a:ext cx="3022600" cy="461963"/>
          </a:xfrm>
          <a:prstGeom prst="rect">
            <a:avLst/>
          </a:prstGeom>
          <a:solidFill>
            <a:srgbClr val="1048BD"/>
          </a:solidFill>
          <a:ln w="9525">
            <a:noFill/>
            <a:miter lim="800000"/>
            <a:headEnd/>
            <a:tailEnd/>
          </a:ln>
        </p:spPr>
        <p:txBody>
          <a:bodyPr>
            <a:spAutoFit/>
          </a:bodyPr>
          <a:lstStyle/>
          <a:p>
            <a:pPr algn="ctr"/>
            <a:r>
              <a:rPr lang="nl-NL" sz="2400">
                <a:solidFill>
                  <a:schemeClr val="bg1"/>
                </a:solidFill>
                <a:latin typeface="Calibri" pitchFamily="34" charset="0"/>
                <a:ea typeface="ヒラギノ角ゴ5"/>
                <a:cs typeface="ヒラギノ角ゴ5"/>
              </a:rPr>
              <a:t>Printing Equipment</a:t>
            </a:r>
          </a:p>
        </p:txBody>
      </p:sp>
      <p:grpSp>
        <p:nvGrpSpPr>
          <p:cNvPr id="18441" name="Groeperen 10"/>
          <p:cNvGrpSpPr>
            <a:grpSpLocks/>
          </p:cNvGrpSpPr>
          <p:nvPr/>
        </p:nvGrpSpPr>
        <p:grpSpPr bwMode="auto">
          <a:xfrm>
            <a:off x="6565900" y="4905375"/>
            <a:ext cx="2433638" cy="2063750"/>
            <a:chOff x="6637647" y="4883110"/>
            <a:chExt cx="2434490" cy="2063254"/>
          </a:xfrm>
        </p:grpSpPr>
        <p:pic>
          <p:nvPicPr>
            <p:cNvPr id="18447" name="Afbeelding 13"/>
            <p:cNvPicPr>
              <a:picLocks noChangeAspect="1"/>
            </p:cNvPicPr>
            <p:nvPr/>
          </p:nvPicPr>
          <p:blipFill>
            <a:blip r:embed="rId8"/>
            <a:srcRect b="-11832"/>
            <a:stretch>
              <a:fillRect/>
            </a:stretch>
          </p:blipFill>
          <p:spPr bwMode="auto">
            <a:xfrm>
              <a:off x="6637647" y="4905164"/>
              <a:ext cx="2434490" cy="2041200"/>
            </a:xfrm>
            <a:prstGeom prst="rect">
              <a:avLst/>
            </a:prstGeom>
            <a:noFill/>
            <a:ln w="9525">
              <a:noFill/>
              <a:miter lim="800000"/>
              <a:headEnd/>
              <a:tailEnd/>
            </a:ln>
          </p:spPr>
        </p:pic>
        <p:sp>
          <p:nvSpPr>
            <p:cNvPr id="18448" name="Tekstvak 21"/>
            <p:cNvSpPr txBox="1">
              <a:spLocks noChangeArrowheads="1"/>
            </p:cNvSpPr>
            <p:nvPr/>
          </p:nvSpPr>
          <p:spPr bwMode="auto">
            <a:xfrm>
              <a:off x="6645875" y="4883110"/>
              <a:ext cx="2426262" cy="461665"/>
            </a:xfrm>
            <a:prstGeom prst="rect">
              <a:avLst/>
            </a:prstGeom>
            <a:solidFill>
              <a:srgbClr val="1048BD"/>
            </a:solidFill>
            <a:ln w="9525">
              <a:noFill/>
              <a:miter lim="800000"/>
              <a:headEnd/>
              <a:tailEnd/>
            </a:ln>
          </p:spPr>
          <p:txBody>
            <a:bodyPr>
              <a:spAutoFit/>
            </a:bodyPr>
            <a:lstStyle/>
            <a:p>
              <a:pPr algn="ctr"/>
              <a:r>
                <a:rPr lang="nl-NL" sz="2400">
                  <a:solidFill>
                    <a:schemeClr val="bg1"/>
                  </a:solidFill>
                  <a:latin typeface="Calibri" pitchFamily="34" charset="0"/>
                  <a:ea typeface="ヒラギノ角ゴ5"/>
                  <a:cs typeface="ヒラギノ角ゴ5"/>
                </a:rPr>
                <a:t>Others</a:t>
              </a:r>
            </a:p>
          </p:txBody>
        </p:sp>
      </p:grpSp>
      <p:grpSp>
        <p:nvGrpSpPr>
          <p:cNvPr id="18442" name="Groeperen 9"/>
          <p:cNvGrpSpPr>
            <a:grpSpLocks/>
          </p:cNvGrpSpPr>
          <p:nvPr/>
        </p:nvGrpSpPr>
        <p:grpSpPr bwMode="auto">
          <a:xfrm>
            <a:off x="3433763" y="4900613"/>
            <a:ext cx="2779712" cy="1841500"/>
            <a:chOff x="3577307" y="4867855"/>
            <a:chExt cx="2780616" cy="1841447"/>
          </a:xfrm>
        </p:grpSpPr>
        <p:grpSp>
          <p:nvGrpSpPr>
            <p:cNvPr id="18443" name="Groeperen 18"/>
            <p:cNvGrpSpPr>
              <a:grpSpLocks/>
            </p:cNvGrpSpPr>
            <p:nvPr/>
          </p:nvGrpSpPr>
          <p:grpSpPr bwMode="auto">
            <a:xfrm>
              <a:off x="3577307" y="4867855"/>
              <a:ext cx="2780616" cy="1841447"/>
              <a:chOff x="165137" y="4896532"/>
              <a:chExt cx="2780616" cy="1841447"/>
            </a:xfrm>
          </p:grpSpPr>
          <p:pic>
            <p:nvPicPr>
              <p:cNvPr id="18445" name="Afbeelding 4"/>
              <p:cNvPicPr>
                <a:picLocks noChangeAspect="1"/>
              </p:cNvPicPr>
              <p:nvPr/>
            </p:nvPicPr>
            <p:blipFill>
              <a:blip r:embed="rId9"/>
              <a:srcRect/>
              <a:stretch>
                <a:fillRect/>
              </a:stretch>
            </p:blipFill>
            <p:spPr bwMode="auto">
              <a:xfrm>
                <a:off x="165137" y="4896532"/>
                <a:ext cx="2780616" cy="1841447"/>
              </a:xfrm>
              <a:prstGeom prst="rect">
                <a:avLst/>
              </a:prstGeom>
              <a:noFill/>
              <a:ln w="9525">
                <a:noFill/>
                <a:miter lim="800000"/>
                <a:headEnd/>
                <a:tailEnd/>
              </a:ln>
            </p:spPr>
          </p:pic>
          <p:sp>
            <p:nvSpPr>
              <p:cNvPr id="18446" name="Tekstvak 5"/>
              <p:cNvSpPr txBox="1">
                <a:spLocks noChangeArrowheads="1"/>
              </p:cNvSpPr>
              <p:nvPr/>
            </p:nvSpPr>
            <p:spPr bwMode="auto">
              <a:xfrm>
                <a:off x="2528545" y="4989075"/>
                <a:ext cx="184666" cy="461665"/>
              </a:xfrm>
              <a:prstGeom prst="rect">
                <a:avLst/>
              </a:prstGeom>
              <a:noFill/>
              <a:ln w="9525">
                <a:noFill/>
                <a:miter lim="800000"/>
                <a:headEnd/>
                <a:tailEnd/>
              </a:ln>
            </p:spPr>
            <p:txBody>
              <a:bodyPr wrap="none">
                <a:spAutoFit/>
              </a:bodyPr>
              <a:lstStyle/>
              <a:p>
                <a:pPr algn="r"/>
                <a:endParaRPr lang="nl-NL" sz="2400">
                  <a:solidFill>
                    <a:schemeClr val="bg1"/>
                  </a:solidFill>
                  <a:latin typeface="Calibri" pitchFamily="34" charset="0"/>
                  <a:ea typeface="ヒラギノ角ゴ5"/>
                  <a:cs typeface="ヒラギノ角ゴ5"/>
                </a:endParaRPr>
              </a:p>
            </p:txBody>
          </p:sp>
        </p:grpSp>
        <p:sp>
          <p:nvSpPr>
            <p:cNvPr id="18444" name="Tekstvak 23"/>
            <p:cNvSpPr txBox="1">
              <a:spLocks noChangeArrowheads="1"/>
            </p:cNvSpPr>
            <p:nvPr/>
          </p:nvSpPr>
          <p:spPr bwMode="auto">
            <a:xfrm>
              <a:off x="3577307" y="4876063"/>
              <a:ext cx="2772000" cy="460800"/>
            </a:xfrm>
            <a:prstGeom prst="rect">
              <a:avLst/>
            </a:prstGeom>
            <a:solidFill>
              <a:srgbClr val="1048BD"/>
            </a:solidFill>
            <a:ln w="9525">
              <a:noFill/>
              <a:miter lim="800000"/>
              <a:headEnd/>
              <a:tailEnd/>
            </a:ln>
          </p:spPr>
          <p:txBody>
            <a:bodyPr>
              <a:spAutoFit/>
            </a:bodyPr>
            <a:lstStyle/>
            <a:p>
              <a:pPr algn="ctr"/>
              <a:r>
                <a:rPr lang="nl-NL" sz="2400">
                  <a:solidFill>
                    <a:schemeClr val="bg1"/>
                  </a:solidFill>
                  <a:latin typeface="Calibri" pitchFamily="34" charset="0"/>
                  <a:ea typeface="ヒラギノ角ゴ5"/>
                  <a:cs typeface="ヒラギノ角ゴ5"/>
                </a:rPr>
                <a:t>Solar Cell Equipment</a:t>
              </a:r>
            </a:p>
          </p:txBody>
        </p:sp>
      </p:gr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2"/>
          <p:cNvPicPr>
            <a:picLocks noChangeAspect="1" noChangeArrowheads="1"/>
          </p:cNvPicPr>
          <p:nvPr/>
        </p:nvPicPr>
        <p:blipFill>
          <a:blip r:embed="rId3"/>
          <a:srcRect/>
          <a:stretch>
            <a:fillRect/>
          </a:stretch>
        </p:blipFill>
        <p:spPr bwMode="auto">
          <a:xfrm>
            <a:off x="3455988" y="5908675"/>
            <a:ext cx="1601787" cy="974725"/>
          </a:xfrm>
          <a:prstGeom prst="rect">
            <a:avLst/>
          </a:prstGeom>
          <a:noFill/>
          <a:ln w="9525">
            <a:noFill/>
            <a:miter lim="800000"/>
            <a:headEnd/>
            <a:tailEnd/>
          </a:ln>
        </p:spPr>
      </p:pic>
      <p:sp>
        <p:nvSpPr>
          <p:cNvPr id="25602" name="Text Box 5"/>
          <p:cNvSpPr txBox="1">
            <a:spLocks noChangeArrowheads="1"/>
          </p:cNvSpPr>
          <p:nvPr/>
        </p:nvSpPr>
        <p:spPr bwMode="auto">
          <a:xfrm>
            <a:off x="912813" y="2424113"/>
            <a:ext cx="4791075" cy="371475"/>
          </a:xfrm>
          <a:prstGeom prst="rect">
            <a:avLst/>
          </a:prstGeom>
          <a:solidFill>
            <a:srgbClr val="CCCCFF"/>
          </a:solidFill>
          <a:ln w="9525">
            <a:noFill/>
            <a:miter lim="800000"/>
            <a:headEnd/>
            <a:tailEnd/>
          </a:ln>
        </p:spPr>
        <p:txBody>
          <a:bodyPr lIns="109975" tIns="54987" rIns="109975" bIns="54987">
            <a:spAutoFit/>
          </a:bodyPr>
          <a:lstStyle/>
          <a:p>
            <a:pPr algn="ctr">
              <a:spcBef>
                <a:spcPct val="50000"/>
              </a:spcBef>
              <a:defRPr/>
            </a:pPr>
            <a:r>
              <a:rPr lang="en-US" altLang="ja-JP" sz="1700" dirty="0">
                <a:latin typeface="Arial Black" pitchFamily="34" charset="0"/>
                <a:ea typeface="ヒラギノ角ゴ Std W4"/>
                <a:cs typeface="ヒラギノ角ゴ Std W4"/>
              </a:rPr>
              <a:t> </a:t>
            </a:r>
            <a:r>
              <a:rPr lang="en-US" altLang="ja-JP" sz="1050" dirty="0">
                <a:latin typeface="Arial Black" pitchFamily="34" charset="0"/>
                <a:ea typeface="MS PGothic" pitchFamily="34" charset="-128"/>
                <a:cs typeface="+mn-cs"/>
              </a:rPr>
              <a:t>■</a:t>
            </a:r>
            <a:r>
              <a:rPr lang="en-US" altLang="ja-JP" sz="1400" dirty="0">
                <a:latin typeface="Arial Black" pitchFamily="34" charset="0"/>
                <a:ea typeface="MS PGothic" pitchFamily="34" charset="-128"/>
                <a:cs typeface="+mn-cs"/>
              </a:rPr>
              <a:t> </a:t>
            </a:r>
            <a:r>
              <a:rPr lang="en-US" altLang="ja-JP" sz="1700" dirty="0">
                <a:latin typeface="Arial Black" pitchFamily="34" charset="0"/>
                <a:ea typeface="MS PGothic" pitchFamily="34" charset="-128"/>
                <a:cs typeface="+mn-cs"/>
              </a:rPr>
              <a:t>Semiconductor Equipment</a:t>
            </a:r>
            <a:endParaRPr lang="en-US" altLang="ja-JP" sz="1700" dirty="0">
              <a:latin typeface="Arial Black" pitchFamily="34" charset="0"/>
              <a:ea typeface="ヒラギノ角ゴ Std W4"/>
              <a:cs typeface="ヒラギノ角ゴ Std W4"/>
            </a:endParaRPr>
          </a:p>
        </p:txBody>
      </p:sp>
      <p:sp>
        <p:nvSpPr>
          <p:cNvPr id="20483" name="Text Box 8"/>
          <p:cNvSpPr txBox="1">
            <a:spLocks noChangeArrowheads="1"/>
          </p:cNvSpPr>
          <p:nvPr/>
        </p:nvSpPr>
        <p:spPr bwMode="auto">
          <a:xfrm>
            <a:off x="912813" y="4652963"/>
            <a:ext cx="4791075" cy="373062"/>
          </a:xfrm>
          <a:prstGeom prst="rect">
            <a:avLst/>
          </a:prstGeom>
          <a:solidFill>
            <a:srgbClr val="CCCCFF"/>
          </a:solidFill>
          <a:ln w="9525">
            <a:noFill/>
            <a:miter lim="800000"/>
            <a:headEnd/>
            <a:tailEnd/>
          </a:ln>
        </p:spPr>
        <p:txBody>
          <a:bodyPr lIns="109975" tIns="54987" rIns="109975" bIns="54987">
            <a:spAutoFit/>
          </a:bodyPr>
          <a:lstStyle/>
          <a:p>
            <a:pPr algn="ctr">
              <a:spcBef>
                <a:spcPct val="50000"/>
              </a:spcBef>
            </a:pPr>
            <a:r>
              <a:rPr lang="en-US" altLang="ja-JP" sz="1700">
                <a:latin typeface="Arial Black" pitchFamily="34" charset="0"/>
                <a:ea typeface="ヒラギノ角ゴ Std W4"/>
                <a:cs typeface="ヒラギノ角ゴ Std W4"/>
              </a:rPr>
              <a:t> ■ </a:t>
            </a:r>
            <a:r>
              <a:rPr lang="en-US" altLang="ja-JP" sz="1700">
                <a:latin typeface="Arial Black" pitchFamily="34" charset="0"/>
              </a:rPr>
              <a:t>Graphic Arts Equipment</a:t>
            </a:r>
          </a:p>
        </p:txBody>
      </p:sp>
      <p:pic>
        <p:nvPicPr>
          <p:cNvPr id="20484" name="Picture 29"/>
          <p:cNvPicPr>
            <a:picLocks noChangeAspect="1" noChangeArrowheads="1"/>
          </p:cNvPicPr>
          <p:nvPr/>
        </p:nvPicPr>
        <p:blipFill>
          <a:blip r:embed="rId4"/>
          <a:srcRect/>
          <a:stretch>
            <a:fillRect/>
          </a:stretch>
        </p:blipFill>
        <p:spPr bwMode="auto">
          <a:xfrm>
            <a:off x="9085263" y="5399088"/>
            <a:ext cx="2071687" cy="1212850"/>
          </a:xfrm>
          <a:prstGeom prst="rect">
            <a:avLst/>
          </a:prstGeom>
          <a:noFill/>
          <a:ln w="9525">
            <a:noFill/>
            <a:miter lim="800000"/>
            <a:headEnd/>
            <a:tailEnd/>
          </a:ln>
        </p:spPr>
      </p:pic>
      <p:pic>
        <p:nvPicPr>
          <p:cNvPr id="20485" name="Picture 30"/>
          <p:cNvPicPr>
            <a:picLocks noChangeAspect="1" noChangeArrowheads="1"/>
          </p:cNvPicPr>
          <p:nvPr/>
        </p:nvPicPr>
        <p:blipFill>
          <a:blip r:embed="rId5"/>
          <a:srcRect/>
          <a:stretch>
            <a:fillRect/>
          </a:stretch>
        </p:blipFill>
        <p:spPr bwMode="auto">
          <a:xfrm>
            <a:off x="8583613" y="2884488"/>
            <a:ext cx="2397125" cy="1624012"/>
          </a:xfrm>
          <a:prstGeom prst="rect">
            <a:avLst/>
          </a:prstGeom>
          <a:noFill/>
          <a:ln w="9525">
            <a:noFill/>
            <a:miter lim="800000"/>
            <a:headEnd/>
            <a:tailEnd/>
          </a:ln>
        </p:spPr>
      </p:pic>
      <p:grpSp>
        <p:nvGrpSpPr>
          <p:cNvPr id="20486" name="Group 31"/>
          <p:cNvGrpSpPr>
            <a:grpSpLocks/>
          </p:cNvGrpSpPr>
          <p:nvPr/>
        </p:nvGrpSpPr>
        <p:grpSpPr bwMode="auto">
          <a:xfrm>
            <a:off x="3455988" y="2979738"/>
            <a:ext cx="2317750" cy="1457325"/>
            <a:chOff x="3393" y="2611"/>
            <a:chExt cx="2032" cy="1528"/>
          </a:xfrm>
        </p:grpSpPr>
        <p:sp>
          <p:nvSpPr>
            <p:cNvPr id="20495" name="Rectangle 32"/>
            <p:cNvSpPr>
              <a:spLocks noChangeArrowheads="1"/>
            </p:cNvSpPr>
            <p:nvPr/>
          </p:nvSpPr>
          <p:spPr bwMode="auto">
            <a:xfrm>
              <a:off x="3393" y="2611"/>
              <a:ext cx="2032" cy="1528"/>
            </a:xfrm>
            <a:prstGeom prst="rect">
              <a:avLst/>
            </a:prstGeom>
            <a:noFill/>
            <a:ln w="25400">
              <a:noFill/>
              <a:miter lim="800000"/>
              <a:headEnd type="none" w="sm" len="sm"/>
              <a:tailEnd type="none" w="sm" len="sm"/>
            </a:ln>
          </p:spPr>
          <p:txBody>
            <a:bodyPr wrap="none" anchor="ctr"/>
            <a:lstStyle/>
            <a:p>
              <a:pPr algn="ctr"/>
              <a:endParaRPr lang="en-GB"/>
            </a:p>
          </p:txBody>
        </p:sp>
        <p:pic>
          <p:nvPicPr>
            <p:cNvPr id="20496" name="Picture 33"/>
            <p:cNvPicPr>
              <a:picLocks noChangeAspect="1" noChangeArrowheads="1"/>
            </p:cNvPicPr>
            <p:nvPr/>
          </p:nvPicPr>
          <p:blipFill>
            <a:blip r:embed="rId6"/>
            <a:srcRect/>
            <a:stretch>
              <a:fillRect/>
            </a:stretch>
          </p:blipFill>
          <p:spPr bwMode="auto">
            <a:xfrm>
              <a:off x="3413" y="2616"/>
              <a:ext cx="1988" cy="1510"/>
            </a:xfrm>
            <a:prstGeom prst="rect">
              <a:avLst/>
            </a:prstGeom>
            <a:noFill/>
            <a:ln w="9525">
              <a:noFill/>
              <a:miter lim="800000"/>
              <a:headEnd/>
              <a:tailEnd/>
            </a:ln>
          </p:spPr>
        </p:pic>
      </p:grpSp>
      <p:sp>
        <p:nvSpPr>
          <p:cNvPr id="20487" name="Text Box 35"/>
          <p:cNvSpPr txBox="1">
            <a:spLocks noChangeArrowheads="1"/>
          </p:cNvSpPr>
          <p:nvPr/>
        </p:nvSpPr>
        <p:spPr bwMode="auto">
          <a:xfrm>
            <a:off x="5897563" y="2424113"/>
            <a:ext cx="4784725" cy="371475"/>
          </a:xfrm>
          <a:prstGeom prst="rect">
            <a:avLst/>
          </a:prstGeom>
          <a:solidFill>
            <a:srgbClr val="CCCCFF"/>
          </a:solidFill>
          <a:ln w="9525">
            <a:noFill/>
            <a:miter lim="800000"/>
            <a:headEnd/>
            <a:tailEnd/>
          </a:ln>
        </p:spPr>
        <p:txBody>
          <a:bodyPr lIns="109975" tIns="54987" rIns="109975" bIns="54987">
            <a:spAutoFit/>
          </a:bodyPr>
          <a:lstStyle/>
          <a:p>
            <a:pPr algn="ctr">
              <a:spcBef>
                <a:spcPct val="50000"/>
              </a:spcBef>
            </a:pPr>
            <a:r>
              <a:rPr lang="en-US" altLang="ja-JP" sz="1700">
                <a:latin typeface="Arial Black" pitchFamily="34" charset="0"/>
                <a:ea typeface="ヒラギノ角ゴ Std W4"/>
                <a:cs typeface="ヒラギノ角ゴ Std W4"/>
              </a:rPr>
              <a:t>■ </a:t>
            </a:r>
            <a:r>
              <a:rPr lang="en-US" altLang="ja-JP" sz="1700">
                <a:latin typeface="Arial Black" pitchFamily="34" charset="0"/>
              </a:rPr>
              <a:t>Flat Panel Display Equipment</a:t>
            </a:r>
          </a:p>
        </p:txBody>
      </p:sp>
      <p:sp>
        <p:nvSpPr>
          <p:cNvPr id="20488" name="Text Box 36"/>
          <p:cNvSpPr txBox="1">
            <a:spLocks noChangeArrowheads="1"/>
          </p:cNvSpPr>
          <p:nvPr/>
        </p:nvSpPr>
        <p:spPr bwMode="auto">
          <a:xfrm>
            <a:off x="5892800" y="4662488"/>
            <a:ext cx="4783138" cy="373062"/>
          </a:xfrm>
          <a:prstGeom prst="rect">
            <a:avLst/>
          </a:prstGeom>
          <a:solidFill>
            <a:srgbClr val="CCCCFF"/>
          </a:solidFill>
          <a:ln w="9525">
            <a:noFill/>
            <a:miter lim="800000"/>
            <a:headEnd/>
            <a:tailEnd/>
          </a:ln>
        </p:spPr>
        <p:txBody>
          <a:bodyPr lIns="109975" tIns="54987" rIns="0" bIns="54987">
            <a:spAutoFit/>
          </a:bodyPr>
          <a:lstStyle/>
          <a:p>
            <a:pPr algn="ctr">
              <a:spcBef>
                <a:spcPct val="50000"/>
              </a:spcBef>
            </a:pPr>
            <a:r>
              <a:rPr lang="en-US" altLang="ja-JP" sz="1700">
                <a:latin typeface="Arial Black" pitchFamily="34" charset="0"/>
                <a:ea typeface="ヒラギノ角ゴ Std W4"/>
                <a:cs typeface="ヒラギノ角ゴ Std W4"/>
              </a:rPr>
              <a:t>■ </a:t>
            </a:r>
            <a:r>
              <a:rPr lang="en-US" altLang="ja-JP" sz="1700">
                <a:latin typeface="Arial Black" pitchFamily="34" charset="0"/>
              </a:rPr>
              <a:t>Printed Circuit Board Equipment </a:t>
            </a:r>
          </a:p>
        </p:txBody>
      </p:sp>
      <p:sp>
        <p:nvSpPr>
          <p:cNvPr id="20489" name="Text Box 46"/>
          <p:cNvSpPr txBox="1">
            <a:spLocks noChangeArrowheads="1"/>
          </p:cNvSpPr>
          <p:nvPr/>
        </p:nvSpPr>
        <p:spPr bwMode="auto">
          <a:xfrm>
            <a:off x="733425" y="3121025"/>
            <a:ext cx="3241675" cy="1182688"/>
          </a:xfrm>
          <a:prstGeom prst="rect">
            <a:avLst/>
          </a:prstGeom>
          <a:noFill/>
          <a:ln w="9525">
            <a:noFill/>
            <a:miter lim="800000"/>
            <a:headEnd/>
            <a:tailEnd/>
          </a:ln>
        </p:spPr>
        <p:txBody>
          <a:bodyPr lIns="109975" tIns="54987" rIns="109975" bIns="54987">
            <a:spAutoFit/>
          </a:bodyPr>
          <a:lstStyle/>
          <a:p>
            <a:pPr algn="ctr">
              <a:lnSpc>
                <a:spcPct val="90000"/>
              </a:lnSpc>
              <a:spcBef>
                <a:spcPct val="50000"/>
              </a:spcBef>
            </a:pPr>
            <a:r>
              <a:rPr lang="en-US" altLang="ja-JP" sz="1700"/>
              <a:t>Semiconductor </a:t>
            </a:r>
            <a:br>
              <a:rPr lang="en-US" altLang="ja-JP" sz="1700"/>
            </a:br>
            <a:r>
              <a:rPr lang="en-US" altLang="ja-JP" sz="1700"/>
              <a:t>washing machine</a:t>
            </a:r>
            <a:br>
              <a:rPr lang="en-US" altLang="ja-JP" sz="1700"/>
            </a:br>
            <a:r>
              <a:rPr lang="en-US" altLang="ja-JP" sz="1700"/>
              <a:t>Wet Station</a:t>
            </a:r>
          </a:p>
          <a:p>
            <a:pPr algn="ctr">
              <a:lnSpc>
                <a:spcPct val="90000"/>
              </a:lnSpc>
              <a:spcBef>
                <a:spcPct val="50000"/>
              </a:spcBef>
            </a:pPr>
            <a:r>
              <a:rPr lang="en-US" altLang="ja-JP" sz="1700"/>
              <a:t>Worldwide Share </a:t>
            </a:r>
            <a:r>
              <a:rPr lang="en-US" altLang="ja-JP" sz="1700">
                <a:latin typeface="Arial Black" pitchFamily="34" charset="0"/>
              </a:rPr>
              <a:t>NO.1</a:t>
            </a:r>
          </a:p>
        </p:txBody>
      </p:sp>
      <p:sp>
        <p:nvSpPr>
          <p:cNvPr id="20490" name="Text Box 47"/>
          <p:cNvSpPr txBox="1">
            <a:spLocks noChangeArrowheads="1"/>
          </p:cNvSpPr>
          <p:nvPr/>
        </p:nvSpPr>
        <p:spPr bwMode="auto">
          <a:xfrm>
            <a:off x="5611813" y="3302000"/>
            <a:ext cx="3573462" cy="1027113"/>
          </a:xfrm>
          <a:prstGeom prst="rect">
            <a:avLst/>
          </a:prstGeom>
          <a:noFill/>
          <a:ln w="9525">
            <a:noFill/>
            <a:miter lim="800000"/>
            <a:headEnd/>
            <a:tailEnd/>
          </a:ln>
        </p:spPr>
        <p:txBody>
          <a:bodyPr lIns="109975" tIns="54987" rIns="109975" bIns="54987">
            <a:spAutoFit/>
          </a:bodyPr>
          <a:lstStyle/>
          <a:p>
            <a:pPr algn="ctr">
              <a:spcBef>
                <a:spcPct val="50000"/>
              </a:spcBef>
            </a:pPr>
            <a:r>
              <a:rPr lang="en-US" altLang="ja-JP" sz="1700"/>
              <a:t>Coater developer</a:t>
            </a:r>
            <a:br>
              <a:rPr lang="en-US" altLang="ja-JP" sz="1700"/>
            </a:br>
            <a:r>
              <a:rPr lang="en-US" altLang="ja-JP" sz="1700"/>
              <a:t>4</a:t>
            </a:r>
            <a:r>
              <a:rPr lang="en-US" altLang="ja-JP" sz="1700" baseline="30000"/>
              <a:t>th</a:t>
            </a:r>
            <a:r>
              <a:rPr lang="en-US" altLang="ja-JP" sz="1700"/>
              <a:t> generation</a:t>
            </a:r>
          </a:p>
          <a:p>
            <a:pPr algn="ctr">
              <a:spcBef>
                <a:spcPct val="50000"/>
              </a:spcBef>
            </a:pPr>
            <a:r>
              <a:rPr lang="en-US" altLang="ja-JP" sz="1700"/>
              <a:t>Worldwide Share </a:t>
            </a:r>
            <a:r>
              <a:rPr lang="en-US" altLang="ja-JP" sz="1700">
                <a:latin typeface="Arial Black" pitchFamily="34" charset="0"/>
              </a:rPr>
              <a:t>NO.1</a:t>
            </a:r>
          </a:p>
        </p:txBody>
      </p:sp>
      <p:sp>
        <p:nvSpPr>
          <p:cNvPr id="20491" name="Text Box 48"/>
          <p:cNvSpPr txBox="1">
            <a:spLocks noChangeArrowheads="1"/>
          </p:cNvSpPr>
          <p:nvPr/>
        </p:nvSpPr>
        <p:spPr bwMode="auto">
          <a:xfrm>
            <a:off x="776288" y="5408613"/>
            <a:ext cx="2863850" cy="1027112"/>
          </a:xfrm>
          <a:prstGeom prst="rect">
            <a:avLst/>
          </a:prstGeom>
          <a:noFill/>
          <a:ln w="9525">
            <a:noFill/>
            <a:miter lim="800000"/>
            <a:headEnd/>
            <a:tailEnd/>
          </a:ln>
        </p:spPr>
        <p:txBody>
          <a:bodyPr lIns="109975" tIns="54987" rIns="109975" bIns="54987">
            <a:spAutoFit/>
          </a:bodyPr>
          <a:lstStyle/>
          <a:p>
            <a:pPr algn="ctr">
              <a:spcBef>
                <a:spcPct val="50000"/>
              </a:spcBef>
            </a:pPr>
            <a:r>
              <a:rPr lang="en-US" altLang="ja-JP" sz="1700"/>
              <a:t>High-Speed Inkjet</a:t>
            </a:r>
            <a:br>
              <a:rPr lang="en-US" altLang="ja-JP" sz="1700"/>
            </a:br>
            <a:r>
              <a:rPr lang="en-US" altLang="ja-JP" sz="1700"/>
              <a:t>Computer-to-Plate</a:t>
            </a:r>
          </a:p>
          <a:p>
            <a:pPr algn="ctr">
              <a:spcBef>
                <a:spcPct val="50000"/>
              </a:spcBef>
            </a:pPr>
            <a:r>
              <a:rPr lang="en-US" altLang="ja-JP" sz="1700"/>
              <a:t>Worldwide Share </a:t>
            </a:r>
            <a:r>
              <a:rPr lang="en-US" altLang="ja-JP" sz="1700">
                <a:latin typeface="Arial Black" pitchFamily="34" charset="0"/>
              </a:rPr>
              <a:t>NO.1</a:t>
            </a:r>
          </a:p>
        </p:txBody>
      </p:sp>
      <p:sp>
        <p:nvSpPr>
          <p:cNvPr id="20492" name="Text Box 49"/>
          <p:cNvSpPr txBox="1">
            <a:spLocks noChangeArrowheads="1"/>
          </p:cNvSpPr>
          <p:nvPr/>
        </p:nvSpPr>
        <p:spPr bwMode="auto">
          <a:xfrm>
            <a:off x="5892800" y="5445125"/>
            <a:ext cx="3771900" cy="1027113"/>
          </a:xfrm>
          <a:prstGeom prst="rect">
            <a:avLst/>
          </a:prstGeom>
          <a:noFill/>
          <a:ln w="9525">
            <a:noFill/>
            <a:miter lim="800000"/>
            <a:headEnd/>
            <a:tailEnd/>
          </a:ln>
        </p:spPr>
        <p:txBody>
          <a:bodyPr lIns="109975" tIns="54987" rIns="109975" bIns="54987">
            <a:spAutoFit/>
          </a:bodyPr>
          <a:lstStyle/>
          <a:p>
            <a:pPr algn="ctr">
              <a:spcBef>
                <a:spcPct val="50000"/>
              </a:spcBef>
            </a:pPr>
            <a:r>
              <a:rPr lang="en-US" altLang="ja-JP" sz="1700"/>
              <a:t>Automatic optical</a:t>
            </a:r>
            <a:br>
              <a:rPr lang="en-US" altLang="ja-JP" sz="1700"/>
            </a:br>
            <a:r>
              <a:rPr lang="en-US" altLang="ja-JP" sz="1700"/>
              <a:t>inspection system</a:t>
            </a:r>
          </a:p>
          <a:p>
            <a:pPr algn="ctr">
              <a:spcBef>
                <a:spcPct val="50000"/>
              </a:spcBef>
            </a:pPr>
            <a:r>
              <a:rPr lang="en-US" altLang="ja-JP" sz="1700"/>
              <a:t>Japanese market share </a:t>
            </a:r>
            <a:r>
              <a:rPr lang="en-US" altLang="ja-JP" sz="1700">
                <a:latin typeface="Arial Black" pitchFamily="34" charset="0"/>
              </a:rPr>
              <a:t>NO.1</a:t>
            </a:r>
          </a:p>
        </p:txBody>
      </p:sp>
      <p:sp>
        <p:nvSpPr>
          <p:cNvPr id="20493" name="Rectangle 8"/>
          <p:cNvSpPr>
            <a:spLocks noGrp="1" noChangeArrowheads="1"/>
          </p:cNvSpPr>
          <p:nvPr>
            <p:ph type="title"/>
          </p:nvPr>
        </p:nvSpPr>
        <p:spPr bwMode="auto">
          <a:xfrm>
            <a:off x="4567238" y="152400"/>
            <a:ext cx="7613650" cy="1008063"/>
          </a:xfrm>
          <a:noFill/>
          <a:ln>
            <a:miter lim="800000"/>
            <a:headEnd/>
            <a:tailEnd/>
          </a:ln>
        </p:spPr>
        <p:txBody>
          <a:bodyPr vert="horz" wrap="square" lIns="91440" tIns="45720" rIns="91440" bIns="45720" numCol="1" anchor="t" anchorCtr="0" compatLnSpc="1">
            <a:prstTxWarp prst="textNoShape">
              <a:avLst/>
            </a:prstTxWarp>
          </a:bodyPr>
          <a:lstStyle/>
          <a:p>
            <a:pPr algn="r"/>
            <a:r>
              <a:rPr lang="en-US" altLang="ja-JP" smtClean="0">
                <a:solidFill>
                  <a:schemeClr val="bg1"/>
                </a:solidFill>
                <a:latin typeface="Arial Black" pitchFamily="34" charset="0"/>
                <a:ea typeface="ヒラギノ角ゴ Std W9"/>
                <a:cs typeface="ヒラギノ角ゴ Std W9"/>
              </a:rPr>
              <a:t>Divisions Performance</a:t>
            </a:r>
          </a:p>
        </p:txBody>
      </p:sp>
      <p:pic>
        <p:nvPicPr>
          <p:cNvPr id="20494" name="Picture 5" descr="033"/>
          <p:cNvPicPr>
            <a:picLocks noChangeAspect="1" noChangeArrowheads="1"/>
          </p:cNvPicPr>
          <p:nvPr/>
        </p:nvPicPr>
        <p:blipFill>
          <a:blip r:embed="rId7"/>
          <a:srcRect/>
          <a:stretch>
            <a:fillRect/>
          </a:stretch>
        </p:blipFill>
        <p:spPr bwMode="auto">
          <a:xfrm>
            <a:off x="3330575" y="5187950"/>
            <a:ext cx="2809875" cy="11223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9" descr="http://ecx.images-amazon.com/images/I/51bVRghOWML._SS400_.jpg"/>
          <p:cNvPicPr>
            <a:picLocks noChangeAspect="1" noChangeArrowheads="1"/>
          </p:cNvPicPr>
          <p:nvPr/>
        </p:nvPicPr>
        <p:blipFill>
          <a:blip r:embed="rId3"/>
          <a:srcRect/>
          <a:stretch>
            <a:fillRect/>
          </a:stretch>
        </p:blipFill>
        <p:spPr bwMode="auto">
          <a:xfrm>
            <a:off x="7404100" y="3270250"/>
            <a:ext cx="4791075" cy="3592513"/>
          </a:xfrm>
          <a:prstGeom prst="rect">
            <a:avLst/>
          </a:prstGeom>
          <a:noFill/>
          <a:ln w="9525">
            <a:noFill/>
            <a:miter lim="800000"/>
            <a:headEnd/>
            <a:tailEnd/>
          </a:ln>
        </p:spPr>
      </p:pic>
      <p:pic>
        <p:nvPicPr>
          <p:cNvPr id="28676" name="Picture 4"/>
          <p:cNvPicPr>
            <a:picLocks noChangeAspect="1" noChangeArrowheads="1"/>
          </p:cNvPicPr>
          <p:nvPr/>
        </p:nvPicPr>
        <p:blipFill>
          <a:blip r:embed="rId4"/>
          <a:srcRect/>
          <a:stretch>
            <a:fillRect/>
          </a:stretch>
        </p:blipFill>
        <p:spPr bwMode="auto">
          <a:xfrm>
            <a:off x="6188075" y="1225550"/>
            <a:ext cx="5522913" cy="2279650"/>
          </a:xfrm>
          <a:prstGeom prst="rect">
            <a:avLst/>
          </a:prstGeom>
          <a:noFill/>
        </p:spPr>
      </p:pic>
      <p:pic>
        <p:nvPicPr>
          <p:cNvPr id="28675" name="Picture 3"/>
          <p:cNvPicPr>
            <a:picLocks noChangeAspect="1" noChangeArrowheads="1"/>
          </p:cNvPicPr>
          <p:nvPr/>
        </p:nvPicPr>
        <p:blipFill>
          <a:blip r:embed="rId5"/>
          <a:srcRect/>
          <a:stretch>
            <a:fillRect/>
          </a:stretch>
        </p:blipFill>
        <p:spPr bwMode="auto">
          <a:xfrm>
            <a:off x="2298700" y="847725"/>
            <a:ext cx="3736975" cy="2316163"/>
          </a:xfrm>
          <a:prstGeom prst="rect">
            <a:avLst/>
          </a:prstGeom>
          <a:noFill/>
        </p:spPr>
      </p:pic>
      <p:pic>
        <p:nvPicPr>
          <p:cNvPr id="20483" name="Picture 9" descr="marquee_z5xx.jpg"/>
          <p:cNvPicPr>
            <a:picLocks noChangeAspect="1" noChangeArrowheads="1"/>
          </p:cNvPicPr>
          <p:nvPr/>
        </p:nvPicPr>
        <p:blipFill>
          <a:blip r:embed="rId6"/>
          <a:srcRect/>
          <a:stretch>
            <a:fillRect/>
          </a:stretch>
        </p:blipFill>
        <p:spPr bwMode="auto">
          <a:xfrm>
            <a:off x="523875" y="5005388"/>
            <a:ext cx="3914775" cy="957262"/>
          </a:xfrm>
          <a:prstGeom prst="rect">
            <a:avLst/>
          </a:prstGeom>
          <a:noFill/>
        </p:spPr>
      </p:pic>
      <p:sp>
        <p:nvSpPr>
          <p:cNvPr id="22533" name="Title 1"/>
          <p:cNvSpPr>
            <a:spLocks noGrp="1"/>
          </p:cNvSpPr>
          <p:nvPr>
            <p:ph type="title"/>
          </p:nvPr>
        </p:nvSpPr>
        <p:spPr bwMode="auto">
          <a:xfrm>
            <a:off x="1219200" y="90488"/>
            <a:ext cx="10975975" cy="1143000"/>
          </a:xfrm>
          <a:noFill/>
          <a:ln>
            <a:miter lim="800000"/>
            <a:headEnd/>
            <a:tailEnd/>
          </a:ln>
        </p:spPr>
        <p:txBody>
          <a:bodyPr vert="horz" wrap="square" lIns="91440" tIns="45720" rIns="91440" bIns="45720" numCol="1" anchor="t" anchorCtr="0" compatLnSpc="1">
            <a:prstTxWarp prst="textNoShape">
              <a:avLst/>
            </a:prstTxWarp>
          </a:bodyPr>
          <a:lstStyle/>
          <a:p>
            <a:pPr algn="r"/>
            <a:r>
              <a:rPr lang="en-US" smtClean="0">
                <a:solidFill>
                  <a:schemeClr val="bg1"/>
                </a:solidFill>
                <a:latin typeface="Arial Black" pitchFamily="34" charset="0"/>
                <a:ea typeface="MS PGothic"/>
              </a:rPr>
              <a:t>Imagine a day without Screen </a:t>
            </a:r>
          </a:p>
        </p:txBody>
      </p:sp>
      <p:pic>
        <p:nvPicPr>
          <p:cNvPr id="22534" name="Content Placeholder 5" descr="main_wireless20080724.png"/>
          <p:cNvPicPr>
            <a:picLocks noGrp="1" noChangeAspect="1"/>
          </p:cNvPicPr>
          <p:nvPr>
            <p:ph idx="1"/>
          </p:nvPr>
        </p:nvPicPr>
        <p:blipFill>
          <a:blip r:embed="rId7"/>
          <a:srcRect/>
          <a:stretch>
            <a:fillRect/>
          </a:stretch>
        </p:blipFill>
        <p:spPr bwMode="auto">
          <a:xfrm>
            <a:off x="1103313" y="2565400"/>
            <a:ext cx="4637087" cy="2355850"/>
          </a:xfrm>
          <a:noFill/>
          <a:ln>
            <a:miter lim="800000"/>
            <a:headEnd/>
            <a:tailEnd/>
          </a:ln>
        </p:spPr>
      </p:pic>
      <p:sp>
        <p:nvSpPr>
          <p:cNvPr id="22535" name="Footer Placeholder 3"/>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0" hangingPunct="0"/>
            <a:r>
              <a:rPr lang="en-US" sz="800" smtClean="0">
                <a:latin typeface="Arial" charset="0"/>
                <a:ea typeface="MS PGothic"/>
                <a:cs typeface="MS PGothic"/>
              </a:rPr>
              <a:t>Confidential</a:t>
            </a:r>
            <a:endParaRPr lang="en-US" sz="1400" smtClean="0">
              <a:latin typeface="Arial" charset="0"/>
              <a:ea typeface="MS PGothic"/>
              <a:cs typeface="MS PGothic"/>
            </a:endParaRPr>
          </a:p>
        </p:txBody>
      </p:sp>
      <p:sp>
        <p:nvSpPr>
          <p:cNvPr id="22536" name="Slide Number Placeholder 4"/>
          <p:cNvSpPr>
            <a:spLocks noGrp="1"/>
          </p:cNvSpPr>
          <p:nvPr>
            <p:ph type="sldNum" sz="quarter" idx="12"/>
          </p:nvPr>
        </p:nvSpPr>
        <p:spPr bwMode="auto">
          <a:xfrm>
            <a:off x="563563" y="6237288"/>
            <a:ext cx="2844800" cy="476250"/>
          </a:xfrm>
          <a:noFill/>
          <a:ln>
            <a:miter lim="800000"/>
            <a:headEnd/>
            <a:tailEnd/>
          </a:ln>
        </p:spPr>
        <p:txBody>
          <a:bodyPr/>
          <a:lstStyle/>
          <a:p>
            <a:pPr algn="l" eaLnBrk="0" hangingPunct="0"/>
            <a:fld id="{0C276EBD-F8AA-4FC2-8E3B-1BC77CCC6BE0}" type="slidenum">
              <a:rPr lang="en-US" sz="900" smtClean="0">
                <a:solidFill>
                  <a:schemeClr val="bg1"/>
                </a:solidFill>
                <a:latin typeface="Arial" charset="0"/>
                <a:ea typeface="MS PGothic"/>
                <a:cs typeface="MS PGothic"/>
              </a:rPr>
              <a:pPr algn="l" eaLnBrk="0" hangingPunct="0"/>
              <a:t>4</a:t>
            </a:fld>
            <a:endParaRPr lang="en-US" sz="1400" smtClean="0">
              <a:latin typeface="Arial" charset="0"/>
              <a:ea typeface="MS PGothic"/>
              <a:cs typeface="MS PGothic"/>
            </a:endParaRPr>
          </a:p>
        </p:txBody>
      </p:sp>
      <p:pic>
        <p:nvPicPr>
          <p:cNvPr id="2" name="Picture 7" descr="44457A_Athlon_chip_PINS_120x90.jpg"/>
          <p:cNvPicPr>
            <a:picLocks noChangeAspect="1" noChangeArrowheads="1"/>
          </p:cNvPicPr>
          <p:nvPr/>
        </p:nvPicPr>
        <p:blipFill>
          <a:blip r:embed="rId8"/>
          <a:srcRect/>
          <a:stretch>
            <a:fillRect/>
          </a:stretch>
        </p:blipFill>
        <p:spPr bwMode="auto">
          <a:xfrm>
            <a:off x="512763" y="5132388"/>
            <a:ext cx="2260600" cy="1274762"/>
          </a:xfrm>
          <a:prstGeom prst="rect">
            <a:avLst/>
          </a:prstGeom>
          <a:noFill/>
        </p:spPr>
      </p:pic>
      <p:pic>
        <p:nvPicPr>
          <p:cNvPr id="12" name="Picture 2"/>
          <p:cNvPicPr>
            <a:picLocks noChangeAspect="1" noChangeArrowheads="1"/>
          </p:cNvPicPr>
          <p:nvPr/>
        </p:nvPicPr>
        <p:blipFill>
          <a:blip r:embed="rId9"/>
          <a:srcRect/>
          <a:stretch>
            <a:fillRect/>
          </a:stretch>
        </p:blipFill>
        <p:spPr bwMode="auto">
          <a:xfrm>
            <a:off x="3773488" y="4900613"/>
            <a:ext cx="3402012" cy="1901825"/>
          </a:xfrm>
          <a:prstGeom prst="rect">
            <a:avLst/>
          </a:prstGeom>
          <a:noFill/>
        </p:spPr>
      </p:pic>
      <p:pic>
        <p:nvPicPr>
          <p:cNvPr id="22539" name="Picture 35" descr="L350_LabelPrinting"/>
          <p:cNvPicPr>
            <a:picLocks noChangeAspect="1" noChangeArrowheads="1"/>
          </p:cNvPicPr>
          <p:nvPr/>
        </p:nvPicPr>
        <p:blipFill>
          <a:blip r:embed="rId10"/>
          <a:srcRect/>
          <a:stretch>
            <a:fillRect/>
          </a:stretch>
        </p:blipFill>
        <p:spPr bwMode="auto">
          <a:xfrm>
            <a:off x="11113" y="908050"/>
            <a:ext cx="3695700" cy="242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4"/>
          <p:cNvGrpSpPr>
            <a:grpSpLocks/>
          </p:cNvGrpSpPr>
          <p:nvPr/>
        </p:nvGrpSpPr>
        <p:grpSpPr bwMode="auto">
          <a:xfrm>
            <a:off x="647700" y="3752850"/>
            <a:ext cx="4611688" cy="2732088"/>
            <a:chOff x="647861" y="3753036"/>
            <a:chExt cx="4610934" cy="2732392"/>
          </a:xfrm>
        </p:grpSpPr>
        <p:pic>
          <p:nvPicPr>
            <p:cNvPr id="24594" name="Picture 9" descr="グラフ5"/>
            <p:cNvPicPr>
              <a:picLocks noChangeAspect="1" noChangeArrowheads="1"/>
            </p:cNvPicPr>
            <p:nvPr/>
          </p:nvPicPr>
          <p:blipFill>
            <a:blip r:embed="rId3"/>
            <a:srcRect/>
            <a:stretch>
              <a:fillRect/>
            </a:stretch>
          </p:blipFill>
          <p:spPr bwMode="auto">
            <a:xfrm>
              <a:off x="2353171" y="3753036"/>
              <a:ext cx="2905624" cy="2610918"/>
            </a:xfrm>
            <a:prstGeom prst="rect">
              <a:avLst/>
            </a:prstGeom>
            <a:noFill/>
            <a:ln w="9525">
              <a:noFill/>
              <a:miter lim="800000"/>
              <a:headEnd/>
              <a:tailEnd/>
            </a:ln>
          </p:spPr>
        </p:pic>
        <p:sp>
          <p:nvSpPr>
            <p:cNvPr id="63501" name="Rectangle 13"/>
            <p:cNvSpPr>
              <a:spLocks noChangeArrowheads="1"/>
            </p:cNvSpPr>
            <p:nvPr/>
          </p:nvSpPr>
          <p:spPr bwMode="auto">
            <a:xfrm>
              <a:off x="647861" y="6147252"/>
              <a:ext cx="2404670" cy="338176"/>
            </a:xfrm>
            <a:prstGeom prst="rect">
              <a:avLst/>
            </a:prstGeom>
            <a:noFill/>
            <a:ln>
              <a:noFill/>
            </a:ln>
            <a:effectLst>
              <a:prstShdw prst="shdw17" dist="17961" dir="2700000">
                <a:srgbClr val="1A4A5F">
                  <a:alpha val="74998"/>
                </a:srgbClr>
              </a:prstShdw>
            </a:effectLst>
            <a:extLst>
              <a:ext uri="{909E8E84-426E-40dd-AFC4-6F175D3DCCD1}"/>
              <a:ext uri="{91240B29-F687-4f45-9708-019B960494DF}"/>
            </a:extLst>
          </p:spPr>
          <p:txBody>
            <a:bodyPr wrap="none">
              <a:spAutoFit/>
            </a:bodyPr>
            <a:lstStyle/>
            <a:p>
              <a:pPr algn="ctr">
                <a:defRPr/>
              </a:pPr>
              <a:r>
                <a:rPr lang="en-US" altLang="ja-JP" sz="1600" b="1" dirty="0">
                  <a:latin typeface="+mj-lt"/>
                  <a:ea typeface="MS PGothic" charset="0"/>
                  <a:cs typeface="MS PGothic" charset="0"/>
                </a:rPr>
                <a:t>2011 </a:t>
              </a:r>
              <a:r>
                <a:rPr lang="en-US" altLang="ja-JP" sz="1600" b="1" dirty="0">
                  <a:latin typeface="+mj-lt"/>
                  <a:ea typeface="MS PGothic" charset="0"/>
                  <a:cs typeface="MS PGothic" charset="0"/>
                </a:rPr>
                <a:t>Global Market Share</a:t>
              </a:r>
            </a:p>
          </p:txBody>
        </p:sp>
      </p:grpSp>
      <p:grpSp>
        <p:nvGrpSpPr>
          <p:cNvPr id="24578" name="Group 2"/>
          <p:cNvGrpSpPr>
            <a:grpSpLocks/>
          </p:cNvGrpSpPr>
          <p:nvPr/>
        </p:nvGrpSpPr>
        <p:grpSpPr bwMode="auto">
          <a:xfrm>
            <a:off x="6457950" y="2636838"/>
            <a:ext cx="5448300" cy="3848100"/>
            <a:chOff x="6457627" y="2636912"/>
            <a:chExt cx="5448151" cy="3848516"/>
          </a:xfrm>
        </p:grpSpPr>
        <p:sp>
          <p:nvSpPr>
            <p:cNvPr id="63511" name="Rectangle 23"/>
            <p:cNvSpPr>
              <a:spLocks noChangeArrowheads="1"/>
            </p:cNvSpPr>
            <p:nvPr/>
          </p:nvSpPr>
          <p:spPr bwMode="auto">
            <a:xfrm>
              <a:off x="7994285" y="6147253"/>
              <a:ext cx="3517804" cy="338175"/>
            </a:xfrm>
            <a:prstGeom prst="rect">
              <a:avLst/>
            </a:prstGeom>
            <a:noFill/>
            <a:ln>
              <a:noFill/>
            </a:ln>
            <a:effectLst>
              <a:prstShdw prst="shdw17" dist="17961" dir="2700000">
                <a:srgbClr val="1A4A5F">
                  <a:alpha val="74997"/>
                </a:srgbClr>
              </a:prstShdw>
            </a:effectLst>
            <a:extLst>
              <a:ext uri="{909E8E84-426E-40dd-AFC4-6F175D3DCCD1}"/>
              <a:ext uri="{91240B29-F687-4f45-9708-019B960494DF}"/>
            </a:extLst>
          </p:spPr>
          <p:txBody>
            <a:bodyPr wrap="none">
              <a:spAutoFit/>
            </a:bodyPr>
            <a:lstStyle/>
            <a:p>
              <a:pPr algn="ctr">
                <a:defRPr/>
              </a:pPr>
              <a:r>
                <a:rPr lang="en-US" altLang="ja-JP" sz="1600" b="1" dirty="0">
                  <a:latin typeface="+mn-lt"/>
                  <a:ea typeface="MS PGothic" pitchFamily="34" charset="-128"/>
                  <a:cs typeface="Arial" pitchFamily="34" charset="0"/>
                </a:rPr>
                <a:t>Cumulative </a:t>
              </a:r>
              <a:r>
                <a:rPr lang="en-US" altLang="ja-JP" sz="1600" b="1" dirty="0">
                  <a:latin typeface="+mn-lt"/>
                  <a:ea typeface="MS PGothic" pitchFamily="34" charset="-128"/>
                  <a:cs typeface="Arial" pitchFamily="34" charset="0"/>
                </a:rPr>
                <a:t>installations </a:t>
              </a:r>
              <a:r>
                <a:rPr lang="en-US" altLang="ja-JP" sz="1600" b="1" dirty="0">
                  <a:latin typeface="+mn-lt"/>
                  <a:ea typeface="MS PGothic" pitchFamily="34" charset="-128"/>
                  <a:cs typeface="Arial" pitchFamily="34" charset="0"/>
                </a:rPr>
                <a:t>of SCREEN</a:t>
              </a:r>
              <a:r>
                <a:rPr lang="ja-JP" altLang="en-US" sz="1600" b="1" dirty="0">
                  <a:latin typeface="+mn-lt"/>
                  <a:ea typeface="MS PGothic" pitchFamily="34" charset="-128"/>
                  <a:cs typeface="Arial" pitchFamily="34" charset="0"/>
                </a:rPr>
                <a:t> </a:t>
              </a:r>
              <a:r>
                <a:rPr lang="en-US" altLang="ja-JP" sz="1600" b="1" dirty="0">
                  <a:latin typeface="+mn-lt"/>
                  <a:ea typeface="MS PGothic" pitchFamily="34" charset="-128"/>
                  <a:cs typeface="Arial" pitchFamily="34" charset="0"/>
                </a:rPr>
                <a:t>CTP</a:t>
              </a:r>
            </a:p>
          </p:txBody>
        </p:sp>
        <p:grpSp>
          <p:nvGrpSpPr>
            <p:cNvPr id="24582" name="Group 3"/>
            <p:cNvGrpSpPr>
              <a:grpSpLocks/>
            </p:cNvGrpSpPr>
            <p:nvPr/>
          </p:nvGrpSpPr>
          <p:grpSpPr bwMode="auto">
            <a:xfrm>
              <a:off x="6457627" y="2636912"/>
              <a:ext cx="5448151" cy="3509962"/>
              <a:chOff x="5811215" y="2852738"/>
              <a:chExt cx="5448151" cy="3509962"/>
            </a:xfrm>
          </p:grpSpPr>
          <p:pic>
            <p:nvPicPr>
              <p:cNvPr id="24583" name="Picture 15" descr="CTP_背景"/>
              <p:cNvPicPr>
                <a:picLocks noChangeAspect="1" noChangeArrowheads="1"/>
              </p:cNvPicPr>
              <p:nvPr/>
            </p:nvPicPr>
            <p:blipFill>
              <a:blip r:embed="rId4"/>
              <a:srcRect/>
              <a:stretch>
                <a:fillRect/>
              </a:stretch>
            </p:blipFill>
            <p:spPr bwMode="auto">
              <a:xfrm>
                <a:off x="5811764" y="3003550"/>
                <a:ext cx="5284576" cy="3136900"/>
              </a:xfrm>
              <a:prstGeom prst="rect">
                <a:avLst/>
              </a:prstGeom>
              <a:noFill/>
              <a:ln w="9525">
                <a:noFill/>
                <a:miter lim="800000"/>
                <a:headEnd/>
                <a:tailEnd/>
              </a:ln>
            </p:spPr>
          </p:pic>
          <p:pic>
            <p:nvPicPr>
              <p:cNvPr id="24584" name="Picture 16" descr="CTP-10000"/>
              <p:cNvPicPr>
                <a:picLocks noChangeAspect="1" noChangeArrowheads="1"/>
              </p:cNvPicPr>
              <p:nvPr/>
            </p:nvPicPr>
            <p:blipFill>
              <a:blip r:embed="rId5"/>
              <a:srcRect/>
              <a:stretch>
                <a:fillRect/>
              </a:stretch>
            </p:blipFill>
            <p:spPr bwMode="auto">
              <a:xfrm>
                <a:off x="5811764" y="3006725"/>
                <a:ext cx="5284576" cy="3136900"/>
              </a:xfrm>
              <a:prstGeom prst="rect">
                <a:avLst/>
              </a:prstGeom>
              <a:noFill/>
              <a:ln w="9525">
                <a:noFill/>
                <a:miter lim="800000"/>
                <a:headEnd/>
                <a:tailEnd/>
              </a:ln>
            </p:spPr>
          </p:pic>
          <p:pic>
            <p:nvPicPr>
              <p:cNvPr id="24585" name="Picture 17" descr="CTP-full"/>
              <p:cNvPicPr>
                <a:picLocks noChangeAspect="1" noChangeArrowheads="1"/>
              </p:cNvPicPr>
              <p:nvPr/>
            </p:nvPicPr>
            <p:blipFill>
              <a:blip r:embed="rId6"/>
              <a:srcRect/>
              <a:stretch>
                <a:fillRect/>
              </a:stretch>
            </p:blipFill>
            <p:spPr bwMode="auto">
              <a:xfrm>
                <a:off x="5811215" y="3003550"/>
                <a:ext cx="5290928" cy="3138488"/>
              </a:xfrm>
              <a:prstGeom prst="rect">
                <a:avLst/>
              </a:prstGeom>
              <a:noFill/>
              <a:ln w="9525">
                <a:noFill/>
                <a:miter lim="800000"/>
                <a:headEnd/>
                <a:tailEnd/>
              </a:ln>
            </p:spPr>
          </p:pic>
          <p:pic>
            <p:nvPicPr>
              <p:cNvPr id="24586" name="Picture 18" descr="1994"/>
              <p:cNvPicPr>
                <a:picLocks noChangeAspect="1" noChangeArrowheads="1"/>
              </p:cNvPicPr>
              <p:nvPr/>
            </p:nvPicPr>
            <p:blipFill>
              <a:blip r:embed="rId7"/>
              <a:srcRect/>
              <a:stretch>
                <a:fillRect/>
              </a:stretch>
            </p:blipFill>
            <p:spPr bwMode="auto">
              <a:xfrm>
                <a:off x="6508328" y="6191250"/>
                <a:ext cx="518719" cy="171450"/>
              </a:xfrm>
              <a:prstGeom prst="rect">
                <a:avLst/>
              </a:prstGeom>
              <a:noFill/>
              <a:ln w="9525">
                <a:noFill/>
                <a:miter lim="800000"/>
                <a:headEnd/>
                <a:tailEnd/>
              </a:ln>
            </p:spPr>
          </p:pic>
          <p:pic>
            <p:nvPicPr>
              <p:cNvPr id="24587" name="Picture 19" descr="2006"/>
              <p:cNvPicPr>
                <a:picLocks noChangeAspect="1" noChangeArrowheads="1"/>
              </p:cNvPicPr>
              <p:nvPr/>
            </p:nvPicPr>
            <p:blipFill>
              <a:blip r:embed="rId8"/>
              <a:srcRect/>
              <a:stretch>
                <a:fillRect/>
              </a:stretch>
            </p:blipFill>
            <p:spPr bwMode="auto">
              <a:xfrm>
                <a:off x="9436441" y="5875338"/>
                <a:ext cx="527187" cy="171450"/>
              </a:xfrm>
              <a:prstGeom prst="rect">
                <a:avLst/>
              </a:prstGeom>
              <a:noFill/>
              <a:ln w="9525">
                <a:noFill/>
                <a:miter lim="800000"/>
                <a:headEnd/>
                <a:tailEnd/>
              </a:ln>
            </p:spPr>
          </p:pic>
          <p:pic>
            <p:nvPicPr>
              <p:cNvPr id="24588" name="Picture 20" descr="2012"/>
              <p:cNvPicPr>
                <a:picLocks noChangeAspect="1" noChangeArrowheads="1"/>
              </p:cNvPicPr>
              <p:nvPr/>
            </p:nvPicPr>
            <p:blipFill>
              <a:blip r:embed="rId9"/>
              <a:srcRect/>
              <a:stretch>
                <a:fillRect/>
              </a:stretch>
            </p:blipFill>
            <p:spPr bwMode="auto">
              <a:xfrm>
                <a:off x="10732179" y="5734050"/>
                <a:ext cx="527187" cy="171450"/>
              </a:xfrm>
              <a:prstGeom prst="rect">
                <a:avLst/>
              </a:prstGeom>
              <a:noFill/>
              <a:ln w="9525">
                <a:noFill/>
                <a:miter lim="800000"/>
                <a:headEnd/>
                <a:tailEnd/>
              </a:ln>
            </p:spPr>
          </p:pic>
          <p:sp>
            <p:nvSpPr>
              <p:cNvPr id="24589" name="Text Box 206"/>
              <p:cNvSpPr txBox="1">
                <a:spLocks noChangeArrowheads="1"/>
              </p:cNvSpPr>
              <p:nvPr/>
            </p:nvSpPr>
            <p:spPr bwMode="auto">
              <a:xfrm>
                <a:off x="7348865" y="3844925"/>
                <a:ext cx="1729766" cy="304800"/>
              </a:xfrm>
              <a:prstGeom prst="rect">
                <a:avLst/>
              </a:prstGeom>
              <a:noFill/>
              <a:ln w="9525">
                <a:noFill/>
                <a:miter lim="800000"/>
                <a:headEnd/>
                <a:tailEnd/>
              </a:ln>
            </p:spPr>
            <p:txBody>
              <a:bodyPr>
                <a:spAutoFit/>
              </a:bodyPr>
              <a:lstStyle/>
              <a:p>
                <a:pPr algn="r">
                  <a:buFont typeface="Wingdings" pitchFamily="2" charset="2"/>
                  <a:buNone/>
                </a:pPr>
                <a:r>
                  <a:rPr lang="en-US" altLang="ja-JP" sz="1400" b="1">
                    <a:solidFill>
                      <a:srgbClr val="CC0000"/>
                    </a:solidFill>
                  </a:rPr>
                  <a:t>10,000 units</a:t>
                </a:r>
                <a:endParaRPr lang="ja-JP" altLang="en-US" sz="1400" b="1">
                  <a:solidFill>
                    <a:srgbClr val="CC0000"/>
                  </a:solidFill>
                </a:endParaRPr>
              </a:p>
            </p:txBody>
          </p:sp>
          <p:sp>
            <p:nvSpPr>
              <p:cNvPr id="24590" name="Text Box 206"/>
              <p:cNvSpPr txBox="1">
                <a:spLocks noChangeArrowheads="1"/>
              </p:cNvSpPr>
              <p:nvPr/>
            </p:nvSpPr>
            <p:spPr bwMode="auto">
              <a:xfrm>
                <a:off x="8305847" y="2852738"/>
                <a:ext cx="1729766" cy="304800"/>
              </a:xfrm>
              <a:prstGeom prst="rect">
                <a:avLst/>
              </a:prstGeom>
              <a:noFill/>
              <a:ln w="9525">
                <a:noFill/>
                <a:miter lim="800000"/>
                <a:headEnd/>
                <a:tailEnd/>
              </a:ln>
            </p:spPr>
            <p:txBody>
              <a:bodyPr>
                <a:spAutoFit/>
              </a:bodyPr>
              <a:lstStyle/>
              <a:p>
                <a:pPr algn="r">
                  <a:buFont typeface="Wingdings" pitchFamily="2" charset="2"/>
                  <a:buNone/>
                </a:pPr>
                <a:r>
                  <a:rPr lang="en-US" altLang="ja-JP" sz="1400" b="1">
                    <a:solidFill>
                      <a:srgbClr val="CC0000"/>
                    </a:solidFill>
                  </a:rPr>
                  <a:t>17,500 units</a:t>
                </a:r>
                <a:endParaRPr lang="ja-JP" altLang="en-US" sz="1400" b="1">
                  <a:solidFill>
                    <a:srgbClr val="CC0000"/>
                  </a:solidFill>
                </a:endParaRPr>
              </a:p>
            </p:txBody>
          </p:sp>
          <p:sp>
            <p:nvSpPr>
              <p:cNvPr id="24591" name="Line 28"/>
              <p:cNvSpPr>
                <a:spLocks noChangeShapeType="1"/>
              </p:cNvSpPr>
              <p:nvPr/>
            </p:nvSpPr>
            <p:spPr bwMode="auto">
              <a:xfrm flipH="1" flipV="1">
                <a:off x="8981239" y="4078289"/>
                <a:ext cx="673275" cy="358775"/>
              </a:xfrm>
              <a:prstGeom prst="line">
                <a:avLst/>
              </a:prstGeom>
              <a:noFill/>
              <a:ln w="9525">
                <a:solidFill>
                  <a:srgbClr val="CC0000"/>
                </a:solidFill>
                <a:round/>
                <a:headEnd/>
                <a:tailEnd/>
              </a:ln>
              <a:effectLst>
                <a:prstShdw prst="shdw17" dist="17961" dir="2700000">
                  <a:srgbClr val="7A0000">
                    <a:alpha val="74997"/>
                  </a:srgbClr>
                </a:prstShdw>
              </a:effectLst>
            </p:spPr>
            <p:txBody>
              <a:bodyPr/>
              <a:lstStyle/>
              <a:p>
                <a:endParaRPr lang="sr-Latn-CS"/>
              </a:p>
            </p:txBody>
          </p:sp>
          <p:sp>
            <p:nvSpPr>
              <p:cNvPr id="24592" name="Line 29"/>
              <p:cNvSpPr>
                <a:spLocks noChangeShapeType="1"/>
              </p:cNvSpPr>
              <p:nvPr/>
            </p:nvSpPr>
            <p:spPr bwMode="auto">
              <a:xfrm flipH="1" flipV="1">
                <a:off x="10181702" y="3033714"/>
                <a:ext cx="673275" cy="358775"/>
              </a:xfrm>
              <a:prstGeom prst="line">
                <a:avLst/>
              </a:prstGeom>
              <a:noFill/>
              <a:ln w="9525">
                <a:solidFill>
                  <a:srgbClr val="CC0000"/>
                </a:solidFill>
                <a:round/>
                <a:headEnd/>
                <a:tailEnd/>
              </a:ln>
              <a:effectLst>
                <a:prstShdw prst="shdw17" dist="17961" dir="2700000">
                  <a:srgbClr val="7A0000">
                    <a:alpha val="74997"/>
                  </a:srgbClr>
                </a:prstShdw>
              </a:effectLst>
            </p:spPr>
            <p:txBody>
              <a:bodyPr/>
              <a:lstStyle/>
              <a:p>
                <a:endParaRPr lang="sr-Latn-CS"/>
              </a:p>
            </p:txBody>
          </p:sp>
          <p:pic>
            <p:nvPicPr>
              <p:cNvPr id="24593" name="Picture 14" descr="矢印"/>
              <p:cNvPicPr>
                <a:picLocks noChangeAspect="1" noChangeArrowheads="1"/>
              </p:cNvPicPr>
              <p:nvPr/>
            </p:nvPicPr>
            <p:blipFill>
              <a:blip r:embed="rId10"/>
              <a:srcRect/>
              <a:stretch>
                <a:fillRect/>
              </a:stretch>
            </p:blipFill>
            <p:spPr bwMode="auto">
              <a:xfrm>
                <a:off x="7126555" y="2925764"/>
                <a:ext cx="3590802" cy="2644775"/>
              </a:xfrm>
              <a:prstGeom prst="rect">
                <a:avLst/>
              </a:prstGeom>
              <a:noFill/>
              <a:ln w="9525">
                <a:noFill/>
                <a:miter lim="800000"/>
                <a:headEnd/>
                <a:tailEnd/>
              </a:ln>
            </p:spPr>
          </p:pic>
        </p:grpSp>
      </p:grpSp>
      <p:sp>
        <p:nvSpPr>
          <p:cNvPr id="24579" name="Title 2"/>
          <p:cNvSpPr>
            <a:spLocks noGrp="1"/>
          </p:cNvSpPr>
          <p:nvPr>
            <p:ph type="title"/>
          </p:nvPr>
        </p:nvSpPr>
        <p:spPr bwMode="auto">
          <a:xfrm>
            <a:off x="3121025" y="144463"/>
            <a:ext cx="9074150" cy="744537"/>
          </a:xfrm>
          <a:noFill/>
          <a:ln>
            <a:miter lim="800000"/>
            <a:headEnd/>
            <a:tailEnd/>
          </a:ln>
        </p:spPr>
        <p:txBody>
          <a:bodyPr vert="horz" wrap="square" lIns="91440" tIns="45720" rIns="91440" bIns="45720" numCol="1" anchor="t" anchorCtr="0" compatLnSpc="1">
            <a:prstTxWarp prst="textNoShape">
              <a:avLst/>
            </a:prstTxWarp>
          </a:bodyPr>
          <a:lstStyle/>
          <a:p>
            <a:pPr algn="r"/>
            <a:r>
              <a:rPr lang="en-US" smtClean="0">
                <a:solidFill>
                  <a:schemeClr val="bg1"/>
                </a:solidFill>
                <a:latin typeface="Arial Black" pitchFamily="34" charset="0"/>
                <a:ea typeface="MS PGothic"/>
              </a:rPr>
              <a:t>Graphic Arts</a:t>
            </a:r>
          </a:p>
        </p:txBody>
      </p:sp>
      <p:sp>
        <p:nvSpPr>
          <p:cNvPr id="24580" name="Rectangle 13"/>
          <p:cNvSpPr>
            <a:spLocks noChangeArrowheads="1"/>
          </p:cNvSpPr>
          <p:nvPr/>
        </p:nvSpPr>
        <p:spPr bwMode="auto">
          <a:xfrm>
            <a:off x="450850" y="2349500"/>
            <a:ext cx="7699375" cy="3883025"/>
          </a:xfrm>
          <a:prstGeom prst="rect">
            <a:avLst/>
          </a:prstGeom>
          <a:noFill/>
          <a:ln w="9525">
            <a:noFill/>
            <a:miter lim="800000"/>
            <a:headEnd/>
            <a:tailEnd/>
          </a:ln>
        </p:spPr>
        <p:txBody>
          <a:bodyPr/>
          <a:lstStyle/>
          <a:p>
            <a:pPr>
              <a:spcBef>
                <a:spcPct val="20000"/>
              </a:spcBef>
            </a:pPr>
            <a:r>
              <a:rPr lang="nl-NL" altLang="ja-JP" sz="3200" b="1">
                <a:solidFill>
                  <a:srgbClr val="1A68BA"/>
                </a:solidFill>
                <a:latin typeface="Calibri" pitchFamily="34" charset="0"/>
                <a:ea typeface="ヒラギノ角ゴ5"/>
                <a:cs typeface="Calibri" pitchFamily="34" charset="0"/>
              </a:rPr>
              <a:t>SCREEN CTP</a:t>
            </a:r>
          </a:p>
          <a:p>
            <a:pPr marL="800100" lvl="1" indent="-342900">
              <a:spcBef>
                <a:spcPct val="20000"/>
              </a:spcBef>
              <a:buFont typeface="Arial" charset="0"/>
              <a:buChar char="•"/>
            </a:pPr>
            <a:r>
              <a:rPr lang="en-US" altLang="ja-JP" sz="2000">
                <a:latin typeface="Calibri" pitchFamily="34" charset="0"/>
                <a:ea typeface="MS Gothic"/>
                <a:cs typeface="Calibri" pitchFamily="34" charset="0"/>
              </a:rPr>
              <a:t>Retains world wide No.1 market share</a:t>
            </a:r>
          </a:p>
          <a:p>
            <a:pPr marL="800100" lvl="1" indent="-342900">
              <a:spcBef>
                <a:spcPct val="20000"/>
              </a:spcBef>
              <a:buFont typeface="Arial" charset="0"/>
              <a:buChar char="•"/>
            </a:pPr>
            <a:r>
              <a:rPr lang="en-US" altLang="ja-JP" sz="2000">
                <a:latin typeface="Calibri" pitchFamily="34" charset="0"/>
                <a:ea typeface="MS Gothic"/>
                <a:cs typeface="Calibri" pitchFamily="34" charset="0"/>
              </a:rPr>
              <a:t>Cumulative CTP shipments end of January 2012</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p:cNvPicPr>
            <a:picLocks noChangeAspect="1" noChangeArrowheads="1"/>
          </p:cNvPicPr>
          <p:nvPr/>
        </p:nvPicPr>
        <p:blipFill>
          <a:blip r:embed="rId3"/>
          <a:srcRect/>
          <a:stretch>
            <a:fillRect/>
          </a:stretch>
        </p:blipFill>
        <p:spPr bwMode="auto">
          <a:xfrm rot="60000">
            <a:off x="6878638" y="3890963"/>
            <a:ext cx="5653087" cy="2967037"/>
          </a:xfrm>
          <a:prstGeom prst="rect">
            <a:avLst/>
          </a:prstGeom>
          <a:noFill/>
          <a:ln w="9525">
            <a:noFill/>
            <a:miter lim="800000"/>
            <a:headEnd/>
            <a:tailEnd/>
          </a:ln>
        </p:spPr>
      </p:pic>
      <p:pic>
        <p:nvPicPr>
          <p:cNvPr id="26626" name="Content Placeholder 5" descr="TPJSX_new_0925.jpg"/>
          <p:cNvPicPr>
            <a:picLocks noChangeAspect="1"/>
          </p:cNvPicPr>
          <p:nvPr/>
        </p:nvPicPr>
        <p:blipFill>
          <a:blip r:embed="rId4"/>
          <a:srcRect l="7367" t="-2" r="-7367" b="8427"/>
          <a:stretch>
            <a:fillRect/>
          </a:stretch>
        </p:blipFill>
        <p:spPr bwMode="auto">
          <a:xfrm rot="-151931">
            <a:off x="-84138" y="3455988"/>
            <a:ext cx="5437188" cy="2590800"/>
          </a:xfrm>
          <a:prstGeom prst="rect">
            <a:avLst/>
          </a:prstGeom>
          <a:noFill/>
          <a:ln w="9525">
            <a:noFill/>
            <a:miter lim="800000"/>
            <a:headEnd/>
            <a:tailEnd/>
          </a:ln>
        </p:spPr>
      </p:pic>
      <p:pic>
        <p:nvPicPr>
          <p:cNvPr id="26627" name="Picture 33"/>
          <p:cNvPicPr>
            <a:picLocks noChangeAspect="1" noChangeArrowheads="1"/>
          </p:cNvPicPr>
          <p:nvPr/>
        </p:nvPicPr>
        <p:blipFill>
          <a:blip r:embed="rId5"/>
          <a:srcRect/>
          <a:stretch>
            <a:fillRect/>
          </a:stretch>
        </p:blipFill>
        <p:spPr bwMode="auto">
          <a:xfrm>
            <a:off x="3359150" y="4002088"/>
            <a:ext cx="4108450" cy="3081337"/>
          </a:xfrm>
          <a:prstGeom prst="rect">
            <a:avLst/>
          </a:prstGeom>
          <a:noFill/>
          <a:ln w="9525">
            <a:noFill/>
            <a:miter lim="800000"/>
            <a:headEnd/>
            <a:tailEnd/>
          </a:ln>
        </p:spPr>
      </p:pic>
      <p:sp>
        <p:nvSpPr>
          <p:cNvPr id="26628" name="Title 2"/>
          <p:cNvSpPr txBox="1">
            <a:spLocks/>
          </p:cNvSpPr>
          <p:nvPr/>
        </p:nvSpPr>
        <p:spPr bwMode="auto">
          <a:xfrm>
            <a:off x="3121025" y="144463"/>
            <a:ext cx="9074150" cy="744537"/>
          </a:xfrm>
          <a:prstGeom prst="rect">
            <a:avLst/>
          </a:prstGeom>
          <a:noFill/>
          <a:ln w="9525">
            <a:noFill/>
            <a:miter lim="800000"/>
            <a:headEnd/>
            <a:tailEnd/>
          </a:ln>
        </p:spPr>
        <p:txBody>
          <a:bodyPr/>
          <a:lstStyle/>
          <a:p>
            <a:pPr algn="r" defTabSz="457200"/>
            <a:r>
              <a:rPr kumimoji="0" lang="en-US" sz="4400">
                <a:solidFill>
                  <a:schemeClr val="bg1"/>
                </a:solidFill>
                <a:latin typeface="Arial Black" pitchFamily="34" charset="0"/>
              </a:rPr>
              <a:t>Screen &amp; Inkjet</a:t>
            </a:r>
          </a:p>
        </p:txBody>
      </p:sp>
      <p:pic>
        <p:nvPicPr>
          <p:cNvPr id="26629" name="Picture 1"/>
          <p:cNvPicPr>
            <a:picLocks noChangeAspect="1"/>
          </p:cNvPicPr>
          <p:nvPr/>
        </p:nvPicPr>
        <p:blipFill>
          <a:blip r:embed="rId6"/>
          <a:srcRect/>
          <a:stretch>
            <a:fillRect/>
          </a:stretch>
        </p:blipFill>
        <p:spPr bwMode="auto">
          <a:xfrm>
            <a:off x="7754938" y="1773238"/>
            <a:ext cx="4154487" cy="2260600"/>
          </a:xfrm>
          <a:prstGeom prst="rect">
            <a:avLst/>
          </a:prstGeom>
          <a:noFill/>
          <a:ln w="9525">
            <a:noFill/>
            <a:miter lim="800000"/>
            <a:headEnd/>
            <a:tailEnd/>
          </a:ln>
        </p:spPr>
      </p:pic>
      <p:pic>
        <p:nvPicPr>
          <p:cNvPr id="26630" name="Picture 47" descr="TPJW1632UV"/>
          <p:cNvPicPr>
            <a:picLocks noChangeAspect="1" noChangeArrowheads="1"/>
          </p:cNvPicPr>
          <p:nvPr/>
        </p:nvPicPr>
        <p:blipFill>
          <a:blip r:embed="rId7"/>
          <a:srcRect/>
          <a:stretch>
            <a:fillRect/>
          </a:stretch>
        </p:blipFill>
        <p:spPr bwMode="auto">
          <a:xfrm>
            <a:off x="3984625" y="1522413"/>
            <a:ext cx="4225925" cy="2368550"/>
          </a:xfrm>
          <a:prstGeom prst="rect">
            <a:avLst/>
          </a:prstGeom>
          <a:noFill/>
          <a:ln w="9525">
            <a:noFill/>
            <a:miter lim="800000"/>
            <a:headEnd/>
            <a:tailEnd/>
          </a:ln>
        </p:spPr>
      </p:pic>
      <p:pic>
        <p:nvPicPr>
          <p:cNvPr id="26631" name="Picture 3"/>
          <p:cNvPicPr preferRelativeResize="0">
            <a:picLocks noChangeAspect="1" noChangeArrowheads="1"/>
          </p:cNvPicPr>
          <p:nvPr/>
        </p:nvPicPr>
        <p:blipFill>
          <a:blip r:embed="rId8"/>
          <a:srcRect/>
          <a:stretch>
            <a:fillRect/>
          </a:stretch>
        </p:blipFill>
        <p:spPr bwMode="auto">
          <a:xfrm rot="-60000">
            <a:off x="-496888" y="446088"/>
            <a:ext cx="5376863" cy="3584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Afbeelding 3" descr="TP Jet520 JPEG.jpg"/>
          <p:cNvPicPr>
            <a:picLocks noChangeAspect="1"/>
          </p:cNvPicPr>
          <p:nvPr/>
        </p:nvPicPr>
        <p:blipFill>
          <a:blip r:embed="rId3"/>
          <a:srcRect/>
          <a:stretch>
            <a:fillRect/>
          </a:stretch>
        </p:blipFill>
        <p:spPr bwMode="auto">
          <a:xfrm>
            <a:off x="7078663" y="4121150"/>
            <a:ext cx="4959350" cy="2439988"/>
          </a:xfrm>
          <a:prstGeom prst="rect">
            <a:avLst/>
          </a:prstGeom>
          <a:noFill/>
          <a:ln w="9525">
            <a:noFill/>
            <a:miter lim="800000"/>
            <a:headEnd/>
            <a:tailEnd/>
          </a:ln>
        </p:spPr>
      </p:pic>
      <p:sp>
        <p:nvSpPr>
          <p:cNvPr id="28674" name="Rectangle 13"/>
          <p:cNvSpPr>
            <a:spLocks noChangeArrowheads="1"/>
          </p:cNvSpPr>
          <p:nvPr/>
        </p:nvSpPr>
        <p:spPr bwMode="auto">
          <a:xfrm>
            <a:off x="523875" y="2613025"/>
            <a:ext cx="9353550" cy="3884613"/>
          </a:xfrm>
          <a:prstGeom prst="rect">
            <a:avLst/>
          </a:prstGeom>
          <a:noFill/>
          <a:ln w="9525">
            <a:noFill/>
            <a:miter lim="800000"/>
            <a:headEnd/>
            <a:tailEnd/>
          </a:ln>
        </p:spPr>
        <p:txBody>
          <a:bodyPr/>
          <a:lstStyle/>
          <a:p>
            <a:pPr>
              <a:spcBef>
                <a:spcPct val="20000"/>
              </a:spcBef>
            </a:pPr>
            <a:r>
              <a:rPr lang="nl-NL" altLang="ja-JP" sz="3200" b="1">
                <a:solidFill>
                  <a:srgbClr val="1A68BA"/>
                </a:solidFill>
                <a:latin typeface="Calibri" pitchFamily="34" charset="0"/>
                <a:ea typeface="ヒラギノ角ゴ5"/>
                <a:cs typeface="Calibri" pitchFamily="34" charset="0"/>
              </a:rPr>
              <a:t>Screen &amp; High Speed Inkjet</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Books, Newspapers, Transactional, DM, etc</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From 32 to  220 m/min full variable and full colour</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&gt; 600 engines installed (50% market share) </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Excellent print quality &amp; uptime</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PDF VT</a:t>
            </a:r>
          </a:p>
        </p:txBody>
      </p:sp>
      <p:sp>
        <p:nvSpPr>
          <p:cNvPr id="28675" name="Tekstvak 2"/>
          <p:cNvSpPr txBox="1">
            <a:spLocks noChangeArrowheads="1"/>
          </p:cNvSpPr>
          <p:nvPr/>
        </p:nvSpPr>
        <p:spPr bwMode="auto">
          <a:xfrm>
            <a:off x="5635625" y="301625"/>
            <a:ext cx="185738" cy="368300"/>
          </a:xfrm>
          <a:prstGeom prst="rect">
            <a:avLst/>
          </a:prstGeom>
          <a:noFill/>
          <a:ln w="9525">
            <a:noFill/>
            <a:miter lim="800000"/>
            <a:headEnd/>
            <a:tailEnd/>
          </a:ln>
        </p:spPr>
        <p:txBody>
          <a:bodyPr wrap="none">
            <a:spAutoFit/>
          </a:bodyPr>
          <a:lstStyle/>
          <a:p>
            <a:pPr algn="ctr"/>
            <a:endParaRPr lang="nl-NL"/>
          </a:p>
        </p:txBody>
      </p:sp>
      <p:sp>
        <p:nvSpPr>
          <p:cNvPr id="28676" name="Title 2"/>
          <p:cNvSpPr txBox="1">
            <a:spLocks/>
          </p:cNvSpPr>
          <p:nvPr/>
        </p:nvSpPr>
        <p:spPr bwMode="auto">
          <a:xfrm>
            <a:off x="3121025" y="144463"/>
            <a:ext cx="9074150" cy="744537"/>
          </a:xfrm>
          <a:prstGeom prst="rect">
            <a:avLst/>
          </a:prstGeom>
          <a:noFill/>
          <a:ln w="9525">
            <a:noFill/>
            <a:miter lim="800000"/>
            <a:headEnd/>
            <a:tailEnd/>
          </a:ln>
        </p:spPr>
        <p:txBody>
          <a:bodyPr/>
          <a:lstStyle/>
          <a:p>
            <a:pPr algn="r" defTabSz="457200"/>
            <a:r>
              <a:rPr kumimoji="0" lang="en-US" sz="4400">
                <a:solidFill>
                  <a:schemeClr val="bg1"/>
                </a:solidFill>
                <a:latin typeface="Arial Black" pitchFamily="34" charset="0"/>
              </a:rPr>
              <a:t>Screen &amp; Inkjet</a:t>
            </a:r>
          </a:p>
        </p:txBody>
      </p:sp>
      <p:pic>
        <p:nvPicPr>
          <p:cNvPr id="28677" name="Picture 4" descr="TP Jet520 logo"/>
          <p:cNvPicPr>
            <a:picLocks noChangeAspect="1" noChangeArrowheads="1"/>
          </p:cNvPicPr>
          <p:nvPr/>
        </p:nvPicPr>
        <p:blipFill>
          <a:blip r:embed="rId4"/>
          <a:srcRect/>
          <a:stretch>
            <a:fillRect/>
          </a:stretch>
        </p:blipFill>
        <p:spPr bwMode="auto">
          <a:xfrm>
            <a:off x="9158288" y="3087688"/>
            <a:ext cx="2489200" cy="520700"/>
          </a:xfrm>
          <a:prstGeom prst="rect">
            <a:avLst/>
          </a:prstGeom>
          <a:noFill/>
          <a:ln w="9525">
            <a:noFill/>
            <a:miter lim="800000"/>
            <a:headEnd/>
            <a:tailEnd/>
          </a:ln>
        </p:spPr>
      </p:pic>
      <p:pic>
        <p:nvPicPr>
          <p:cNvPr id="28678" name="Picture 3" descr="TPJ520ZZ logo.jpg"/>
          <p:cNvPicPr>
            <a:picLocks noChangeAspect="1"/>
          </p:cNvPicPr>
          <p:nvPr/>
        </p:nvPicPr>
        <p:blipFill>
          <a:blip r:embed="rId5"/>
          <a:srcRect/>
          <a:stretch>
            <a:fillRect/>
          </a:stretch>
        </p:blipFill>
        <p:spPr bwMode="auto">
          <a:xfrm>
            <a:off x="8726488" y="2592388"/>
            <a:ext cx="2933700" cy="495300"/>
          </a:xfrm>
          <a:prstGeom prst="rect">
            <a:avLst/>
          </a:prstGeom>
          <a:noFill/>
          <a:ln w="9525">
            <a:noFill/>
            <a:miter lim="800000"/>
            <a:headEnd/>
            <a:tailEnd/>
          </a:ln>
        </p:spPr>
      </p:pic>
      <p:pic>
        <p:nvPicPr>
          <p:cNvPr id="2" name="Afbeelding 1"/>
          <p:cNvPicPr>
            <a:picLocks noChangeAspect="1"/>
          </p:cNvPicPr>
          <p:nvPr/>
        </p:nvPicPr>
        <p:blipFill>
          <a:blip r:embed="rId6"/>
          <a:srcRect/>
          <a:stretch>
            <a:fillRect/>
          </a:stretch>
        </p:blipFill>
        <p:spPr bwMode="auto">
          <a:xfrm>
            <a:off x="1057275" y="5537200"/>
            <a:ext cx="3060700" cy="1312863"/>
          </a:xfrm>
          <a:prstGeom prst="rect">
            <a:avLst/>
          </a:prstGeom>
          <a:noFill/>
          <a:ln w="9525">
            <a:noFill/>
            <a:miter lim="800000"/>
            <a:headEnd/>
            <a:tailEnd/>
          </a:ln>
        </p:spPr>
      </p:pic>
      <p:pic>
        <p:nvPicPr>
          <p:cNvPr id="28680" name="Afbeelding 4" descr="Apple Equios.jpg"/>
          <p:cNvPicPr>
            <a:picLocks noChangeAspect="1"/>
          </p:cNvPicPr>
          <p:nvPr/>
        </p:nvPicPr>
        <p:blipFill>
          <a:blip r:embed="rId7"/>
          <a:srcRect/>
          <a:stretch>
            <a:fillRect/>
          </a:stretch>
        </p:blipFill>
        <p:spPr bwMode="auto">
          <a:xfrm>
            <a:off x="6926263" y="5661025"/>
            <a:ext cx="1828800" cy="1112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3"/>
          <p:cNvSpPr>
            <a:spLocks noChangeArrowheads="1"/>
          </p:cNvSpPr>
          <p:nvPr/>
        </p:nvSpPr>
        <p:spPr bwMode="auto">
          <a:xfrm>
            <a:off x="523875" y="2641600"/>
            <a:ext cx="8202613" cy="3883025"/>
          </a:xfrm>
          <a:prstGeom prst="rect">
            <a:avLst/>
          </a:prstGeom>
          <a:noFill/>
          <a:ln w="9525">
            <a:noFill/>
            <a:miter lim="800000"/>
            <a:headEnd/>
            <a:tailEnd/>
          </a:ln>
        </p:spPr>
        <p:txBody>
          <a:bodyPr/>
          <a:lstStyle/>
          <a:p>
            <a:pPr>
              <a:spcBef>
                <a:spcPct val="20000"/>
              </a:spcBef>
            </a:pPr>
            <a:r>
              <a:rPr lang="nl-NL" altLang="ja-JP" sz="3200" b="1">
                <a:solidFill>
                  <a:srgbClr val="1A68BA"/>
                </a:solidFill>
                <a:latin typeface="Calibri" pitchFamily="34" charset="0"/>
                <a:ea typeface="ヒラギノ角ゴ5"/>
                <a:cs typeface="Calibri" pitchFamily="34" charset="0"/>
              </a:rPr>
              <a:t>Screen &amp; B2 Sheetfed</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Shipping since 2012</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Duplex B2 full variable</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Low maintenance &amp; &gt; 95% uptime</a:t>
            </a:r>
          </a:p>
          <a:p>
            <a:pPr marL="800100" lvl="1" indent="-342900">
              <a:lnSpc>
                <a:spcPts val="3275"/>
              </a:lnSpc>
              <a:spcBef>
                <a:spcPct val="20000"/>
              </a:spcBef>
              <a:buFont typeface="Arial" charset="0"/>
              <a:buChar char="•"/>
            </a:pPr>
            <a:r>
              <a:rPr lang="nl-NL" altLang="ja-JP" sz="2400" b="1">
                <a:latin typeface="Calibri" pitchFamily="34" charset="0"/>
                <a:ea typeface="MS Gothic"/>
                <a:cs typeface="Calibri" pitchFamily="34" charset="0"/>
              </a:rPr>
              <a:t>Supports pre-cut and pre-scored up to 600 grs</a:t>
            </a:r>
          </a:p>
          <a:p>
            <a:pPr marL="1257300" lvl="2" indent="-342900">
              <a:lnSpc>
                <a:spcPts val="3275"/>
              </a:lnSpc>
              <a:spcBef>
                <a:spcPct val="20000"/>
              </a:spcBef>
              <a:buFont typeface="Arial" charset="0"/>
              <a:buChar char="•"/>
            </a:pPr>
            <a:r>
              <a:rPr lang="nl-NL" altLang="ja-JP" sz="2000" b="1">
                <a:latin typeface="Calibri" pitchFamily="34" charset="0"/>
                <a:ea typeface="MS Gothic"/>
                <a:cs typeface="Calibri" pitchFamily="34" charset="0"/>
              </a:rPr>
              <a:t>Short-run packaging</a:t>
            </a:r>
          </a:p>
          <a:p>
            <a:pPr marL="1257300" lvl="2" indent="-342900">
              <a:lnSpc>
                <a:spcPts val="3275"/>
              </a:lnSpc>
              <a:spcBef>
                <a:spcPct val="20000"/>
              </a:spcBef>
              <a:buFont typeface="Arial" charset="0"/>
              <a:buChar char="•"/>
            </a:pPr>
            <a:r>
              <a:rPr lang="nl-NL" altLang="ja-JP" sz="2000" b="1">
                <a:latin typeface="Calibri" pitchFamily="34" charset="0"/>
                <a:ea typeface="MS Gothic"/>
                <a:cs typeface="Calibri" pitchFamily="34" charset="0"/>
              </a:rPr>
              <a:t>High added value opportunities with B2 size</a:t>
            </a:r>
          </a:p>
        </p:txBody>
      </p:sp>
      <p:sp>
        <p:nvSpPr>
          <p:cNvPr id="30722" name="Tekstvak 2"/>
          <p:cNvSpPr txBox="1">
            <a:spLocks noChangeArrowheads="1"/>
          </p:cNvSpPr>
          <p:nvPr/>
        </p:nvSpPr>
        <p:spPr bwMode="auto">
          <a:xfrm>
            <a:off x="5635625" y="301625"/>
            <a:ext cx="185738" cy="368300"/>
          </a:xfrm>
          <a:prstGeom prst="rect">
            <a:avLst/>
          </a:prstGeom>
          <a:noFill/>
          <a:ln w="9525">
            <a:noFill/>
            <a:miter lim="800000"/>
            <a:headEnd/>
            <a:tailEnd/>
          </a:ln>
        </p:spPr>
        <p:txBody>
          <a:bodyPr wrap="none">
            <a:spAutoFit/>
          </a:bodyPr>
          <a:lstStyle/>
          <a:p>
            <a:pPr algn="ctr"/>
            <a:endParaRPr lang="nl-NL"/>
          </a:p>
        </p:txBody>
      </p:sp>
      <p:sp>
        <p:nvSpPr>
          <p:cNvPr id="30723" name="Title 2"/>
          <p:cNvSpPr txBox="1">
            <a:spLocks/>
          </p:cNvSpPr>
          <p:nvPr/>
        </p:nvSpPr>
        <p:spPr bwMode="auto">
          <a:xfrm>
            <a:off x="3121025" y="144463"/>
            <a:ext cx="9074150" cy="744537"/>
          </a:xfrm>
          <a:prstGeom prst="rect">
            <a:avLst/>
          </a:prstGeom>
          <a:noFill/>
          <a:ln w="9525">
            <a:noFill/>
            <a:miter lim="800000"/>
            <a:headEnd/>
            <a:tailEnd/>
          </a:ln>
        </p:spPr>
        <p:txBody>
          <a:bodyPr/>
          <a:lstStyle/>
          <a:p>
            <a:pPr algn="r" defTabSz="457200"/>
            <a:r>
              <a:rPr kumimoji="0" lang="en-US" sz="4400">
                <a:solidFill>
                  <a:schemeClr val="bg1"/>
                </a:solidFill>
                <a:latin typeface="Arial Black" pitchFamily="34" charset="0"/>
              </a:rPr>
              <a:t>Screen &amp; Inkjet</a:t>
            </a:r>
          </a:p>
        </p:txBody>
      </p:sp>
      <p:pic>
        <p:nvPicPr>
          <p:cNvPr id="30724" name="Content Placeholder 5" descr="TPJSX_new_0925.jpg"/>
          <p:cNvPicPr>
            <a:picLocks noChangeAspect="1"/>
          </p:cNvPicPr>
          <p:nvPr/>
        </p:nvPicPr>
        <p:blipFill>
          <a:blip r:embed="rId3"/>
          <a:srcRect l="7367" t="-2" r="-7367" b="8427"/>
          <a:stretch>
            <a:fillRect/>
          </a:stretch>
        </p:blipFill>
        <p:spPr bwMode="auto">
          <a:xfrm>
            <a:off x="7358063" y="2387600"/>
            <a:ext cx="5437187" cy="2589213"/>
          </a:xfrm>
          <a:prstGeom prst="rect">
            <a:avLst/>
          </a:prstGeom>
          <a:noFill/>
          <a:ln w="9525">
            <a:noFill/>
            <a:miter lim="800000"/>
            <a:headEnd/>
            <a:tailEnd/>
          </a:ln>
        </p:spPr>
      </p:pic>
      <p:pic>
        <p:nvPicPr>
          <p:cNvPr id="2" name="Afbeelding 1"/>
          <p:cNvPicPr>
            <a:picLocks noChangeAspect="1"/>
          </p:cNvPicPr>
          <p:nvPr/>
        </p:nvPicPr>
        <p:blipFill>
          <a:blip r:embed="rId4"/>
          <a:srcRect/>
          <a:stretch>
            <a:fillRect/>
          </a:stretch>
        </p:blipFill>
        <p:spPr bwMode="auto">
          <a:xfrm>
            <a:off x="7285038" y="5481638"/>
            <a:ext cx="2268537" cy="1193800"/>
          </a:xfrm>
          <a:prstGeom prst="rect">
            <a:avLst/>
          </a:prstGeom>
          <a:noFill/>
          <a:ln w="9525">
            <a:noFill/>
            <a:miter lim="800000"/>
            <a:headEnd/>
            <a:tailEnd/>
          </a:ln>
        </p:spPr>
      </p:pic>
      <p:pic>
        <p:nvPicPr>
          <p:cNvPr id="30726" name="Afbeelding 11" descr="Apple Equios.jpg"/>
          <p:cNvPicPr>
            <a:picLocks noChangeAspect="1"/>
          </p:cNvPicPr>
          <p:nvPr/>
        </p:nvPicPr>
        <p:blipFill>
          <a:blip r:embed="rId5"/>
          <a:srcRect/>
          <a:stretch>
            <a:fillRect/>
          </a:stretch>
        </p:blipFill>
        <p:spPr bwMode="auto">
          <a:xfrm>
            <a:off x="10023475" y="4525963"/>
            <a:ext cx="2044700" cy="1243012"/>
          </a:xfrm>
          <a:prstGeom prst="rect">
            <a:avLst/>
          </a:prstGeom>
          <a:noFill/>
          <a:ln w="9525">
            <a:noFill/>
            <a:miter lim="800000"/>
            <a:headEnd/>
            <a:tailEnd/>
          </a:ln>
        </p:spPr>
      </p:pic>
      <p:pic>
        <p:nvPicPr>
          <p:cNvPr id="30727" name="Picture 4" descr="truepresjetSX.jpg"/>
          <p:cNvPicPr>
            <a:picLocks noChangeAspect="1"/>
          </p:cNvPicPr>
          <p:nvPr/>
        </p:nvPicPr>
        <p:blipFill>
          <a:blip r:embed="rId6"/>
          <a:srcRect/>
          <a:stretch>
            <a:fillRect/>
          </a:stretch>
        </p:blipFill>
        <p:spPr bwMode="auto">
          <a:xfrm>
            <a:off x="4802188" y="2317750"/>
            <a:ext cx="2794000" cy="571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632 new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a:spAutoFit/>
      </a:bodyPr>
      <a:lstStyle>
        <a:defPPr algn="r" eaLnBrk="1" hangingPunct="1">
          <a:defRPr sz="2400" b="1" dirty="0">
            <a:solidFill>
              <a:schemeClr val="bg1"/>
            </a:solidFill>
            <a:latin typeface="Calibri" pitchFamily="34" charset="0"/>
            <a:ea typeface="ヒラギノ角ゴ5"/>
            <a:cs typeface="ヒラギノ角ゴ5"/>
          </a:defRPr>
        </a:defPPr>
      </a:lstStyle>
    </a:tx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1632 new layout.potx</Template>
  <TotalTime>52219</TotalTime>
  <Words>1428</Words>
  <Application>Microsoft Macintosh PowerPoint</Application>
  <PresentationFormat>Custom</PresentationFormat>
  <Paragraphs>244</Paragraphs>
  <Slides>24</Slides>
  <Notes>22</Notes>
  <HiddenSlides>0</HiddenSlides>
  <MMClips>1</MMClips>
  <ScaleCrop>false</ScaleCrop>
  <HeadingPairs>
    <vt:vector size="6" baseType="variant">
      <vt:variant>
        <vt:lpstr>Fonts Used</vt:lpstr>
      </vt:variant>
      <vt:variant>
        <vt:i4>12</vt:i4>
      </vt:variant>
      <vt:variant>
        <vt:lpstr>Design Template</vt:lpstr>
      </vt:variant>
      <vt:variant>
        <vt:i4>11</vt:i4>
      </vt:variant>
      <vt:variant>
        <vt:lpstr>Slide Titles</vt:lpstr>
      </vt:variant>
      <vt:variant>
        <vt:i4>24</vt:i4>
      </vt:variant>
    </vt:vector>
  </HeadingPairs>
  <TitlesOfParts>
    <vt:vector size="47" baseType="lpstr">
      <vt:lpstr>Arial</vt:lpstr>
      <vt:lpstr>MS PGothic</vt:lpstr>
      <vt:lpstr>Calibri</vt:lpstr>
      <vt:lpstr>MS PMincho</vt:lpstr>
      <vt:lpstr>ヒラギノ角ゴ5</vt:lpstr>
      <vt:lpstr>Arial Black</vt:lpstr>
      <vt:lpstr>ヒラギノ角ゴ Std W9</vt:lpstr>
      <vt:lpstr>MS Gothic</vt:lpstr>
      <vt:lpstr>ヒラギノ角ゴ Std W4</vt:lpstr>
      <vt:lpstr>Wingdings</vt:lpstr>
      <vt:lpstr>Times New Roman</vt:lpstr>
      <vt:lpstr>Century</vt:lpstr>
      <vt:lpstr>1632 new layout</vt:lpstr>
      <vt:lpstr>1632 new layout</vt:lpstr>
      <vt:lpstr>1632 new layout</vt:lpstr>
      <vt:lpstr>1632 new layout</vt:lpstr>
      <vt:lpstr>1632 new layout</vt:lpstr>
      <vt:lpstr>1632 new layout</vt:lpstr>
      <vt:lpstr>1632 new layout</vt:lpstr>
      <vt:lpstr>1632 new layout</vt:lpstr>
      <vt:lpstr>1632 new layout</vt:lpstr>
      <vt:lpstr>1632 new layout</vt:lpstr>
      <vt:lpstr>1632 new layout</vt:lpstr>
      <vt:lpstr>Slide 0</vt:lpstr>
      <vt:lpstr>Screen &amp; MCA Pro         </vt:lpstr>
      <vt:lpstr>Corporate details</vt:lpstr>
      <vt:lpstr>Divisions Performance</vt:lpstr>
      <vt:lpstr>Imagine a day without Screen </vt:lpstr>
      <vt:lpstr>Graphic Arts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VIS Revision Committee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L350UV</dc:title>
  <dc:creator>VIS Revision Committee</dc:creator>
  <cp:lastModifiedBy>TEST</cp:lastModifiedBy>
  <cp:revision>947</cp:revision>
  <cp:lastPrinted>2013-04-13T13:37:18Z</cp:lastPrinted>
  <dcterms:created xsi:type="dcterms:W3CDTF">2009-10-26T01:53:47Z</dcterms:created>
  <dcterms:modified xsi:type="dcterms:W3CDTF">2014-03-06T06:32:24Z</dcterms:modified>
</cp:coreProperties>
</file>