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56" r:id="rId4"/>
    <p:sldId id="257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18" autoAdjust="0"/>
  </p:normalViewPr>
  <p:slideViewPr>
    <p:cSldViewPr>
      <p:cViewPr varScale="1">
        <p:scale>
          <a:sx n="65" d="100"/>
          <a:sy n="65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B6840-0D19-4DCE-A807-9000F268CF2F}" type="datetimeFigureOut">
              <a:rPr lang="sr-Latn-CS" smtClean="0"/>
              <a:t>12.2.2013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DCE20-CE65-4890-996F-ABA64CB61CF2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FFB4A-2327-4012-A051-F8DDE3218128}" type="datetimeFigureOut">
              <a:rPr lang="sr-Latn-CS" smtClean="0"/>
              <a:pPr/>
              <a:t>12.2.2013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93A46-FB01-48FB-A0E8-BEB5C477C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vni poveznik 5"/>
          <p:cNvCxnSpPr/>
          <p:nvPr/>
        </p:nvCxnSpPr>
        <p:spPr>
          <a:xfrm rot="16200000" flipH="1">
            <a:off x="-246461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rot="16200000" flipH="1">
            <a:off x="-146448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16200000" flipH="1">
            <a:off x="-464355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6200000" flipH="1">
            <a:off x="53577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6200000" flipH="1">
            <a:off x="153590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6200000" flipH="1">
            <a:off x="253604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6200000" flipH="1">
            <a:off x="360761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6200000" flipH="1">
            <a:off x="4607743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niOkvir 13"/>
          <p:cNvSpPr txBox="1"/>
          <p:nvPr/>
        </p:nvSpPr>
        <p:spPr>
          <a:xfrm>
            <a:off x="857224" y="285728"/>
            <a:ext cx="735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Kako sastaviti i voditi pobjedničku momčad ?</a:t>
            </a:r>
            <a:endParaRPr lang="hr-HR" sz="28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857224" y="2071678"/>
            <a:ext cx="717055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1993. – IPEX – Indigo / </a:t>
            </a:r>
            <a:r>
              <a:rPr lang="hr-HR" sz="2800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Xeikon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0" y="2786058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2000. 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280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Drupa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280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bye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r-HR" sz="280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bye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konvencionalni tisak ?</a:t>
            </a:r>
            <a:endParaRPr lang="hr-HR" sz="28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214282" y="4000504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2000. 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280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Intergrafika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</a:t>
            </a:r>
            <a:endParaRPr lang="hr-HR" sz="28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3429000"/>
            <a:ext cx="962176" cy="1357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Pravokutnik 17"/>
          <p:cNvSpPr/>
          <p:nvPr/>
        </p:nvSpPr>
        <p:spPr>
          <a:xfrm>
            <a:off x="0" y="4786322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2000. 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2008. – groblje digitalnih sistema</a:t>
            </a:r>
            <a:endParaRPr lang="hr-HR" sz="28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http://ts4.mm.bing.net/th?id=H.4912343966549335&amp;pid=15.1&amp;H=99&amp;W=1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928670"/>
            <a:ext cx="1524000" cy="942976"/>
          </a:xfrm>
          <a:prstGeom prst="rect">
            <a:avLst/>
          </a:prstGeom>
          <a:noFill/>
        </p:spPr>
      </p:pic>
      <p:pic>
        <p:nvPicPr>
          <p:cNvPr id="1033" name="Picture 9" descr="H:\radni old - fix\MRO\MRO\slike\DICOweb_3D_3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5348731"/>
            <a:ext cx="3143272" cy="15092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vni poveznik 5"/>
          <p:cNvCxnSpPr/>
          <p:nvPr/>
        </p:nvCxnSpPr>
        <p:spPr>
          <a:xfrm rot="16200000" flipH="1">
            <a:off x="-246461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rot="16200000" flipH="1">
            <a:off x="-146448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16200000" flipH="1">
            <a:off x="-464355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6200000" flipH="1">
            <a:off x="53577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6200000" flipH="1">
            <a:off x="153590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6200000" flipH="1">
            <a:off x="253604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6200000" flipH="1">
            <a:off x="360761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6200000" flipH="1">
            <a:off x="4607743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niOkvir 13"/>
          <p:cNvSpPr txBox="1"/>
          <p:nvPr/>
        </p:nvSpPr>
        <p:spPr>
          <a:xfrm>
            <a:off x="5929290" y="0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Kako sastaviti i voditi pobjedničku momčad ?</a:t>
            </a:r>
            <a:endParaRPr lang="hr-HR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0" y="714356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2008. – </a:t>
            </a:r>
            <a:r>
              <a:rPr lang="hr-HR" sz="2800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Drupa</a:t>
            </a:r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lang="hr-HR" sz="2800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Inkjet</a:t>
            </a:r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/ konvencionalni ofset na </a:t>
            </a:r>
            <a:r>
              <a:rPr lang="hr-HR" sz="2800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speedu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214282" y="1428736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2010. 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IPEX 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280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bye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hr-HR" sz="280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bye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konvencionalni tisak</a:t>
            </a:r>
            <a:endParaRPr lang="hr-HR" sz="28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214282" y="2143116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2012. 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hr-HR" sz="280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Drupa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konvencionalni tisak je mrtav, živio digitalni tisak</a:t>
            </a:r>
            <a:endParaRPr lang="hr-HR" sz="28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214282" y="3357562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Što je to tako genijalno predstavio digitalni tisak ?</a:t>
            </a:r>
            <a:endParaRPr lang="hr-HR" sz="280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http://ts3.mm.bing.net/th?id=H.4684186731677518&amp;pid=15.1&amp;H=114&amp;W=1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429264"/>
            <a:ext cx="1524000" cy="1085850"/>
          </a:xfrm>
          <a:prstGeom prst="rect">
            <a:avLst/>
          </a:prstGeom>
          <a:noFill/>
        </p:spPr>
      </p:pic>
      <p:sp>
        <p:nvSpPr>
          <p:cNvPr id="20" name="Strelica dolje 19"/>
          <p:cNvSpPr/>
          <p:nvPr/>
        </p:nvSpPr>
        <p:spPr>
          <a:xfrm>
            <a:off x="1928794" y="5214950"/>
            <a:ext cx="357190" cy="142876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8436" name="Picture 4" descr="http://ts3.mm.bing.net/th?id=H.4818297023890110&amp;pid=15.1&amp;H=120&amp;W=1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5357826"/>
            <a:ext cx="1524000" cy="1143001"/>
          </a:xfrm>
          <a:prstGeom prst="rect">
            <a:avLst/>
          </a:prstGeom>
          <a:noFill/>
        </p:spPr>
      </p:pic>
      <p:sp>
        <p:nvSpPr>
          <p:cNvPr id="22" name="Strelica dolje 21"/>
          <p:cNvSpPr/>
          <p:nvPr/>
        </p:nvSpPr>
        <p:spPr>
          <a:xfrm rot="21053281">
            <a:off x="4111374" y="5234218"/>
            <a:ext cx="357190" cy="142876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8438" name="Picture 6" descr="http://ts3.mm.bing.net/th?id=H.4598287388049426&amp;pid=15.1&amp;H=141&amp;W=16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5214950"/>
            <a:ext cx="1524000" cy="1343026"/>
          </a:xfrm>
          <a:prstGeom prst="rect">
            <a:avLst/>
          </a:prstGeom>
          <a:noFill/>
        </p:spPr>
      </p:pic>
      <p:sp>
        <p:nvSpPr>
          <p:cNvPr id="24" name="Strelica dolje 23"/>
          <p:cNvSpPr/>
          <p:nvPr/>
        </p:nvSpPr>
        <p:spPr>
          <a:xfrm rot="20357372">
            <a:off x="6599047" y="5089070"/>
            <a:ext cx="357190" cy="142876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Pravokutnik 24"/>
          <p:cNvSpPr/>
          <p:nvPr/>
        </p:nvSpPr>
        <p:spPr>
          <a:xfrm>
            <a:off x="142844" y="4071942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NIŠTA</a:t>
            </a:r>
            <a:endParaRPr lang="hr-HR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7062774" y="5357826"/>
            <a:ext cx="20812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Prospekti</a:t>
            </a:r>
          </a:p>
          <a:p>
            <a:pPr algn="ctr"/>
            <a:r>
              <a:rPr lang="hr-HR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reklame</a:t>
            </a:r>
            <a:endParaRPr lang="hr-HR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0" grpId="0" animBg="1"/>
      <p:bldP spid="22" grpId="0" animBg="1"/>
      <p:bldP spid="24" grpId="0" animBg="1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vni poveznik 5"/>
          <p:cNvCxnSpPr/>
          <p:nvPr/>
        </p:nvCxnSpPr>
        <p:spPr>
          <a:xfrm rot="16200000" flipH="1">
            <a:off x="-246461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rot="16200000" flipH="1">
            <a:off x="-146448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16200000" flipH="1">
            <a:off x="-464355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6200000" flipH="1">
            <a:off x="53577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6200000" flipH="1">
            <a:off x="153590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6200000" flipH="1">
            <a:off x="253604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6200000" flipH="1">
            <a:off x="360761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6200000" flipH="1">
            <a:off x="4607743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niOkvir 13"/>
          <p:cNvSpPr txBox="1"/>
          <p:nvPr/>
        </p:nvSpPr>
        <p:spPr>
          <a:xfrm>
            <a:off x="5929290" y="0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Kako sastaviti i voditi pobjedničku momčad ?</a:t>
            </a:r>
            <a:endParaRPr lang="hr-HR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-214346" y="785794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Ambalaža ?                      ALI …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trelica dolje 15"/>
          <p:cNvSpPr/>
          <p:nvPr/>
        </p:nvSpPr>
        <p:spPr>
          <a:xfrm rot="15754353">
            <a:off x="4553375" y="340859"/>
            <a:ext cx="357190" cy="142876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ravokutnik 16"/>
          <p:cNvSpPr/>
          <p:nvPr/>
        </p:nvSpPr>
        <p:spPr>
          <a:xfrm>
            <a:off x="0" y="1785926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Proizvod će uvijek trebati zapakirati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0" y="2428868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Ambalaža prodaje proizvod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214282" y="3357562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I što sad ?????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ravokutnik 19"/>
          <p:cNvSpPr/>
          <p:nvPr/>
        </p:nvSpPr>
        <p:spPr>
          <a:xfrm>
            <a:off x="285720" y="4357694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1993. – 2010. – digitalni tisak DA ili NE ?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Ravni poveznik 21"/>
          <p:cNvCxnSpPr/>
          <p:nvPr/>
        </p:nvCxnSpPr>
        <p:spPr>
          <a:xfrm flipV="1">
            <a:off x="2786050" y="4071942"/>
            <a:ext cx="3786214" cy="10715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Pravokutnik 23"/>
          <p:cNvSpPr/>
          <p:nvPr/>
        </p:nvSpPr>
        <p:spPr>
          <a:xfrm>
            <a:off x="142844" y="557214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2010. – digitalni tisak ŠTO i KADA ?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vni poveznik 5"/>
          <p:cNvCxnSpPr/>
          <p:nvPr/>
        </p:nvCxnSpPr>
        <p:spPr>
          <a:xfrm rot="16200000" flipH="1">
            <a:off x="-246461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rot="16200000" flipH="1">
            <a:off x="-146448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16200000" flipH="1">
            <a:off x="-464355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6200000" flipH="1">
            <a:off x="53577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6200000" flipH="1">
            <a:off x="153590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6200000" flipH="1">
            <a:off x="253604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6200000" flipH="1">
            <a:off x="360761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6200000" flipH="1">
            <a:off x="4607743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niOkvir 13"/>
          <p:cNvSpPr txBox="1"/>
          <p:nvPr/>
        </p:nvSpPr>
        <p:spPr>
          <a:xfrm>
            <a:off x="5929290" y="0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Kako sastaviti i voditi pobjedničku momčad ?</a:t>
            </a:r>
            <a:endParaRPr lang="hr-HR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Ravni poveznik 14"/>
          <p:cNvCxnSpPr/>
          <p:nvPr/>
        </p:nvCxnSpPr>
        <p:spPr>
          <a:xfrm flipV="1">
            <a:off x="3214678" y="500042"/>
            <a:ext cx="3000396" cy="6429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Pravokutnik 15"/>
          <p:cNvSpPr/>
          <p:nvPr/>
        </p:nvSpPr>
        <p:spPr>
          <a:xfrm>
            <a:off x="0" y="57148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Kako poslovati pozitivno ?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0" y="128586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Kako pobijediti na tržištu ?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http://ts3.mm.bing.net/th?id=H.4605794993897814&amp;pid=15.1&amp;H=160&amp;W=1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1142976" cy="1677764"/>
          </a:xfrm>
          <a:prstGeom prst="rect">
            <a:avLst/>
          </a:prstGeom>
          <a:noFill/>
        </p:spPr>
      </p:pic>
      <p:sp>
        <p:nvSpPr>
          <p:cNvPr id="22" name="Pravokutnik 21"/>
          <p:cNvSpPr/>
          <p:nvPr/>
        </p:nvSpPr>
        <p:spPr>
          <a:xfrm>
            <a:off x="-428660" y="3786190"/>
            <a:ext cx="207170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Heidelberg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4" descr="http://ts1.mm.bing.net/th?id=H.4624314876364252&amp;pid=15.1&amp;H=160&amp;W=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14818"/>
            <a:ext cx="800100" cy="1524001"/>
          </a:xfrm>
          <a:prstGeom prst="rect">
            <a:avLst/>
          </a:prstGeom>
          <a:noFill/>
        </p:spPr>
      </p:pic>
      <p:sp>
        <p:nvSpPr>
          <p:cNvPr id="23" name="Pravokutnik 22"/>
          <p:cNvSpPr/>
          <p:nvPr/>
        </p:nvSpPr>
        <p:spPr>
          <a:xfrm>
            <a:off x="-142908" y="5786454"/>
            <a:ext cx="142876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KBA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http://ts3.mm.bing.net/th?id=H.4950075230126622&amp;pid=15.1&amp;H=160&amp;W=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2214554"/>
            <a:ext cx="1266825" cy="1524001"/>
          </a:xfrm>
          <a:prstGeom prst="rect">
            <a:avLst/>
          </a:prstGeom>
          <a:noFill/>
        </p:spPr>
      </p:pic>
      <p:sp>
        <p:nvSpPr>
          <p:cNvPr id="24" name="Pravokutnik 23"/>
          <p:cNvSpPr/>
          <p:nvPr/>
        </p:nvSpPr>
        <p:spPr>
          <a:xfrm>
            <a:off x="1000100" y="3786190"/>
            <a:ext cx="207170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manroland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4" name="Picture 8" descr="http://ts2.mm.bing.net/th?id=H.4937538219476453&amp;pid=15.1&amp;H=103&amp;W=16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4500570"/>
            <a:ext cx="1524000" cy="981076"/>
          </a:xfrm>
          <a:prstGeom prst="rect">
            <a:avLst/>
          </a:prstGeom>
          <a:noFill/>
        </p:spPr>
      </p:pic>
      <p:sp>
        <p:nvSpPr>
          <p:cNvPr id="25" name="Pravokutnik 24"/>
          <p:cNvSpPr/>
          <p:nvPr/>
        </p:nvSpPr>
        <p:spPr>
          <a:xfrm>
            <a:off x="1000100" y="5715016"/>
            <a:ext cx="207170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Komori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6" name="Picture 10" descr="http://ts2.mm.bing.net/th?id=H.4923549503196337&amp;pid=15.1&amp;H=160&amp;W=13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9520" y="2000240"/>
            <a:ext cx="1295400" cy="1524001"/>
          </a:xfrm>
          <a:prstGeom prst="rect">
            <a:avLst/>
          </a:prstGeom>
          <a:noFill/>
        </p:spPr>
      </p:pic>
      <p:sp>
        <p:nvSpPr>
          <p:cNvPr id="27" name="Pravokutnik 26"/>
          <p:cNvSpPr/>
          <p:nvPr/>
        </p:nvSpPr>
        <p:spPr>
          <a:xfrm>
            <a:off x="7072298" y="3643314"/>
            <a:ext cx="207170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Indigo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8" name="Picture 12" descr="http://ts1.mm.bing.net/th?id=H.4512894858233672&amp;pid=15.1&amp;H=127&amp;W=16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44" y="4429132"/>
            <a:ext cx="1524000" cy="1209676"/>
          </a:xfrm>
          <a:prstGeom prst="rect">
            <a:avLst/>
          </a:prstGeom>
          <a:noFill/>
        </p:spPr>
      </p:pic>
      <p:sp>
        <p:nvSpPr>
          <p:cNvPr id="29" name="Pravokutnik 28"/>
          <p:cNvSpPr/>
          <p:nvPr/>
        </p:nvSpPr>
        <p:spPr>
          <a:xfrm>
            <a:off x="7072298" y="5715016"/>
            <a:ext cx="207170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Canon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10" name="Picture 14" descr="http://ts1.mm.bing.net/th?id=H.4915956018316712&amp;pid=15.1&amp;H=160&amp;W=11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5008" y="4214818"/>
            <a:ext cx="1133475" cy="1524001"/>
          </a:xfrm>
          <a:prstGeom prst="rect">
            <a:avLst/>
          </a:prstGeom>
          <a:noFill/>
        </p:spPr>
      </p:pic>
      <p:sp>
        <p:nvSpPr>
          <p:cNvPr id="31" name="Pravokutnik 30"/>
          <p:cNvSpPr/>
          <p:nvPr/>
        </p:nvSpPr>
        <p:spPr>
          <a:xfrm>
            <a:off x="5214942" y="5786454"/>
            <a:ext cx="207170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Landa</a:t>
            </a:r>
            <a:r>
              <a:rPr lang="hr-HR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lang="hr-HR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nanoink</a:t>
            </a:r>
            <a:r>
              <a:rPr lang="hr-HR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12" name="Picture 16" descr="http://ts2.mm.bing.net/th?id=H.4656286613569701&amp;pid=15.1&amp;H=135&amp;W=16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72132" y="2214554"/>
            <a:ext cx="1524000" cy="1285876"/>
          </a:xfrm>
          <a:prstGeom prst="rect">
            <a:avLst/>
          </a:prstGeom>
          <a:noFill/>
        </p:spPr>
      </p:pic>
      <p:sp>
        <p:nvSpPr>
          <p:cNvPr id="34" name="Pravokutnik 33"/>
          <p:cNvSpPr/>
          <p:nvPr/>
        </p:nvSpPr>
        <p:spPr>
          <a:xfrm>
            <a:off x="5143504" y="3643314"/>
            <a:ext cx="207170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Inkjet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Pravokutnik 34"/>
          <p:cNvSpPr/>
          <p:nvPr/>
        </p:nvSpPr>
        <p:spPr>
          <a:xfrm>
            <a:off x="-857288" y="6215082"/>
            <a:ext cx="535785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Znamo što dobivamo, ali do kada ?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Pravokutnik 35"/>
          <p:cNvSpPr/>
          <p:nvPr/>
        </p:nvSpPr>
        <p:spPr>
          <a:xfrm>
            <a:off x="4572000" y="6215082"/>
            <a:ext cx="535785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Ulog u budućnost, ali što ?</a:t>
            </a:r>
            <a:endParaRPr lang="hr-HR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2" grpId="0"/>
      <p:bldP spid="23" grpId="0"/>
      <p:bldP spid="24" grpId="0"/>
      <p:bldP spid="25" grpId="0"/>
      <p:bldP spid="27" grpId="0"/>
      <p:bldP spid="29" grpId="0"/>
      <p:bldP spid="31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vni poveznik 5"/>
          <p:cNvCxnSpPr/>
          <p:nvPr/>
        </p:nvCxnSpPr>
        <p:spPr>
          <a:xfrm rot="16200000" flipH="1">
            <a:off x="-246461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rot="16200000" flipH="1">
            <a:off x="-146448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16200000" flipH="1">
            <a:off x="-464355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6200000" flipH="1">
            <a:off x="53577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6200000" flipH="1">
            <a:off x="153590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6200000" flipH="1">
            <a:off x="253604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6200000" flipH="1">
            <a:off x="360761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6200000" flipH="1">
            <a:off x="4607743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niOkvir 13"/>
          <p:cNvSpPr txBox="1"/>
          <p:nvPr/>
        </p:nvSpPr>
        <p:spPr>
          <a:xfrm>
            <a:off x="5929290" y="0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Kako sastaviti i voditi pobjedničku momčad ?</a:t>
            </a:r>
            <a:endParaRPr lang="hr-HR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0" y="57148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Na što paziti ?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0" y="1428736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Isplativost – ali realna ne napuhana (1.500 / 200)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Ravni poveznik 29"/>
          <p:cNvCxnSpPr/>
          <p:nvPr/>
        </p:nvCxnSpPr>
        <p:spPr>
          <a:xfrm flipV="1">
            <a:off x="6357950" y="1357298"/>
            <a:ext cx="1000132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Pravokutnik 34"/>
          <p:cNvSpPr/>
          <p:nvPr/>
        </p:nvSpPr>
        <p:spPr>
          <a:xfrm>
            <a:off x="0" y="235743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Mogućnosti stroja, ali u našim uvjetima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Pravokutnik 35"/>
          <p:cNvSpPr/>
          <p:nvPr/>
        </p:nvSpPr>
        <p:spPr>
          <a:xfrm>
            <a:off x="0" y="3143248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Servis 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Pravokutnik 36"/>
          <p:cNvSpPr/>
          <p:nvPr/>
        </p:nvSpPr>
        <p:spPr>
          <a:xfrm>
            <a:off x="-32" y="3857628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Dostupnost stroja i materijala 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Pravokutnik 37"/>
          <p:cNvSpPr/>
          <p:nvPr/>
        </p:nvSpPr>
        <p:spPr>
          <a:xfrm>
            <a:off x="0" y="4572008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All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hr-HR" sz="280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hr-HR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-one koncept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Zakrivljeni poveznik 44"/>
          <p:cNvCxnSpPr/>
          <p:nvPr/>
        </p:nvCxnSpPr>
        <p:spPr>
          <a:xfrm rot="5400000" flipH="1" flipV="1">
            <a:off x="5822165" y="2536025"/>
            <a:ext cx="3000396" cy="1643074"/>
          </a:xfrm>
          <a:prstGeom prst="curvedConnector3">
            <a:avLst>
              <a:gd name="adj1" fmla="val 14975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Zakrivljeni poveznik 47"/>
          <p:cNvCxnSpPr/>
          <p:nvPr/>
        </p:nvCxnSpPr>
        <p:spPr>
          <a:xfrm rot="5400000" flipH="1" flipV="1">
            <a:off x="5715008" y="2643182"/>
            <a:ext cx="3000396" cy="1571636"/>
          </a:xfrm>
          <a:prstGeom prst="curvedConnector3">
            <a:avLst>
              <a:gd name="adj1" fmla="val 386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vni poveznik 5"/>
          <p:cNvCxnSpPr/>
          <p:nvPr/>
        </p:nvCxnSpPr>
        <p:spPr>
          <a:xfrm rot="16200000" flipH="1">
            <a:off x="-246461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rot="16200000" flipH="1">
            <a:off x="-146448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16200000" flipH="1">
            <a:off x="-464355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6200000" flipH="1">
            <a:off x="53577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6200000" flipH="1">
            <a:off x="153590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6200000" flipH="1">
            <a:off x="253604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6200000" flipH="1">
            <a:off x="360761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6200000" flipH="1">
            <a:off x="4607743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 descr="http://www.oakland-raider.com/wp-content/uploads/2009/08/jamarcus-russe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3500462" cy="3500462"/>
          </a:xfrm>
          <a:prstGeom prst="rect">
            <a:avLst/>
          </a:prstGeom>
          <a:noFill/>
        </p:spPr>
      </p:pic>
      <p:sp>
        <p:nvSpPr>
          <p:cNvPr id="14" name="Pravokutnik 13"/>
          <p:cNvSpPr/>
          <p:nvPr/>
        </p:nvSpPr>
        <p:spPr>
          <a:xfrm>
            <a:off x="-428660" y="4786322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JaMarcus</a:t>
            </a:r>
            <a:r>
              <a:rPr lang="hr-HR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Russell Wilson</a:t>
            </a:r>
            <a:endParaRPr lang="hr-HR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80" name="Picture 8" descr="http://www.footballperspective.com/wp-content/uploads/2012/08/Russell-Wils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857364"/>
            <a:ext cx="4011718" cy="2714644"/>
          </a:xfrm>
          <a:prstGeom prst="rect">
            <a:avLst/>
          </a:prstGeom>
          <a:noFill/>
        </p:spPr>
      </p:pic>
      <p:sp>
        <p:nvSpPr>
          <p:cNvPr id="16" name="TekstniOkvir 15"/>
          <p:cNvSpPr txBox="1"/>
          <p:nvPr/>
        </p:nvSpPr>
        <p:spPr>
          <a:xfrm>
            <a:off x="5929290" y="0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Kako sastaviti i voditi pobjedničku momčad ?</a:t>
            </a:r>
            <a:endParaRPr lang="hr-HR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Prostoručno 16"/>
          <p:cNvSpPr/>
          <p:nvPr/>
        </p:nvSpPr>
        <p:spPr>
          <a:xfrm>
            <a:off x="4309868" y="4616245"/>
            <a:ext cx="158893" cy="1091381"/>
          </a:xfrm>
          <a:custGeom>
            <a:avLst/>
            <a:gdLst>
              <a:gd name="connsiteX0" fmla="*/ 144145 w 158893"/>
              <a:gd name="connsiteY0" fmla="*/ 0 h 1091381"/>
              <a:gd name="connsiteX1" fmla="*/ 40906 w 158893"/>
              <a:gd name="connsiteY1" fmla="*/ 14749 h 1091381"/>
              <a:gd name="connsiteX2" fmla="*/ 11409 w 158893"/>
              <a:gd name="connsiteY2" fmla="*/ 58994 h 1091381"/>
              <a:gd name="connsiteX3" fmla="*/ 55655 w 158893"/>
              <a:gd name="connsiteY3" fmla="*/ 73742 h 1091381"/>
              <a:gd name="connsiteX4" fmla="*/ 55655 w 158893"/>
              <a:gd name="connsiteY4" fmla="*/ 294968 h 1091381"/>
              <a:gd name="connsiteX5" fmla="*/ 99900 w 158893"/>
              <a:gd name="connsiteY5" fmla="*/ 309716 h 1091381"/>
              <a:gd name="connsiteX6" fmla="*/ 144145 w 158893"/>
              <a:gd name="connsiteY6" fmla="*/ 339213 h 1091381"/>
              <a:gd name="connsiteX7" fmla="*/ 40906 w 158893"/>
              <a:gd name="connsiteY7" fmla="*/ 383458 h 1091381"/>
              <a:gd name="connsiteX8" fmla="*/ 40906 w 158893"/>
              <a:gd name="connsiteY8" fmla="*/ 530942 h 1091381"/>
              <a:gd name="connsiteX9" fmla="*/ 129397 w 158893"/>
              <a:gd name="connsiteY9" fmla="*/ 545690 h 1091381"/>
              <a:gd name="connsiteX10" fmla="*/ 158893 w 158893"/>
              <a:gd name="connsiteY10" fmla="*/ 589936 h 1091381"/>
              <a:gd name="connsiteX11" fmla="*/ 85151 w 158893"/>
              <a:gd name="connsiteY11" fmla="*/ 648929 h 1091381"/>
              <a:gd name="connsiteX12" fmla="*/ 55655 w 158893"/>
              <a:gd name="connsiteY12" fmla="*/ 693174 h 1091381"/>
              <a:gd name="connsiteX13" fmla="*/ 55655 w 158893"/>
              <a:gd name="connsiteY13" fmla="*/ 884903 h 1091381"/>
              <a:gd name="connsiteX14" fmla="*/ 40906 w 158893"/>
              <a:gd name="connsiteY14" fmla="*/ 1091381 h 1091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8893" h="1091381">
                <a:moveTo>
                  <a:pt x="144145" y="0"/>
                </a:moveTo>
                <a:cubicBezTo>
                  <a:pt x="109732" y="4916"/>
                  <a:pt x="72672" y="631"/>
                  <a:pt x="40906" y="14749"/>
                </a:cubicBezTo>
                <a:cubicBezTo>
                  <a:pt x="24708" y="21948"/>
                  <a:pt x="7110" y="41798"/>
                  <a:pt x="11409" y="58994"/>
                </a:cubicBezTo>
                <a:cubicBezTo>
                  <a:pt x="15180" y="74076"/>
                  <a:pt x="40906" y="68826"/>
                  <a:pt x="55655" y="73742"/>
                </a:cubicBezTo>
                <a:cubicBezTo>
                  <a:pt x="28082" y="156457"/>
                  <a:pt x="17159" y="169858"/>
                  <a:pt x="55655" y="294968"/>
                </a:cubicBezTo>
                <a:cubicBezTo>
                  <a:pt x="60227" y="309827"/>
                  <a:pt x="85152" y="304800"/>
                  <a:pt x="99900" y="309716"/>
                </a:cubicBezTo>
                <a:cubicBezTo>
                  <a:pt x="114648" y="319548"/>
                  <a:pt x="144145" y="321488"/>
                  <a:pt x="144145" y="339213"/>
                </a:cubicBezTo>
                <a:cubicBezTo>
                  <a:pt x="144145" y="364677"/>
                  <a:pt x="47213" y="381881"/>
                  <a:pt x="40906" y="383458"/>
                </a:cubicBezTo>
                <a:cubicBezTo>
                  <a:pt x="25880" y="428536"/>
                  <a:pt x="0" y="484193"/>
                  <a:pt x="40906" y="530942"/>
                </a:cubicBezTo>
                <a:cubicBezTo>
                  <a:pt x="60598" y="553447"/>
                  <a:pt x="99900" y="540774"/>
                  <a:pt x="129397" y="545690"/>
                </a:cubicBezTo>
                <a:cubicBezTo>
                  <a:pt x="139229" y="560439"/>
                  <a:pt x="158893" y="572211"/>
                  <a:pt x="158893" y="589936"/>
                </a:cubicBezTo>
                <a:cubicBezTo>
                  <a:pt x="158893" y="634411"/>
                  <a:pt x="112779" y="639720"/>
                  <a:pt x="85151" y="648929"/>
                </a:cubicBezTo>
                <a:cubicBezTo>
                  <a:pt x="75319" y="663677"/>
                  <a:pt x="62637" y="676882"/>
                  <a:pt x="55655" y="693174"/>
                </a:cubicBezTo>
                <a:cubicBezTo>
                  <a:pt x="26352" y="761548"/>
                  <a:pt x="46918" y="806272"/>
                  <a:pt x="55655" y="884903"/>
                </a:cubicBezTo>
                <a:cubicBezTo>
                  <a:pt x="23805" y="980451"/>
                  <a:pt x="40906" y="913603"/>
                  <a:pt x="40906" y="1091381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vni poveznik 5"/>
          <p:cNvCxnSpPr/>
          <p:nvPr/>
        </p:nvCxnSpPr>
        <p:spPr>
          <a:xfrm rot="16200000" flipH="1">
            <a:off x="-246461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rot="16200000" flipH="1">
            <a:off x="-146448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16200000" flipH="1">
            <a:off x="-464355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6200000" flipH="1">
            <a:off x="535777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6200000" flipH="1">
            <a:off x="1535909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6200000" flipH="1">
            <a:off x="253604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6200000" flipH="1">
            <a:off x="3607611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6200000" flipH="1">
            <a:off x="4607743" y="3393281"/>
            <a:ext cx="685800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 descr="http://dailypostal.com/wp-content/uploads/2009/12/tim_tebo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357298"/>
            <a:ext cx="5657850" cy="4133850"/>
          </a:xfrm>
          <a:prstGeom prst="rect">
            <a:avLst/>
          </a:prstGeom>
          <a:noFill/>
        </p:spPr>
      </p:pic>
      <p:sp>
        <p:nvSpPr>
          <p:cNvPr id="14" name="TekstniOkvir 13"/>
          <p:cNvSpPr txBox="1"/>
          <p:nvPr/>
        </p:nvSpPr>
        <p:spPr>
          <a:xfrm>
            <a:off x="5929290" y="0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Kako sastaviti i voditi pobjedničku momčad ?</a:t>
            </a:r>
            <a:endParaRPr lang="hr-HR" sz="12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00526" y="6286520"/>
            <a:ext cx="89434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Dok smo god pod utjecajem imena nemamo garanciju da ćemo izaći kao pobjednici.</a:t>
            </a:r>
            <a:endParaRPr kumimoji="0" lang="hr-H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246</Words>
  <Application>Microsoft Office PowerPoint</Application>
  <PresentationFormat>Prikaz na zaslonu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deps</dc:creator>
  <cp:lastModifiedBy>deps</cp:lastModifiedBy>
  <cp:revision>23</cp:revision>
  <dcterms:created xsi:type="dcterms:W3CDTF">2013-02-01T12:19:03Z</dcterms:created>
  <dcterms:modified xsi:type="dcterms:W3CDTF">2013-02-12T14:33:18Z</dcterms:modified>
</cp:coreProperties>
</file>